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8"/>
  </p:notesMasterIdLst>
  <p:sldIdLst>
    <p:sldId id="262" r:id="rId2"/>
    <p:sldId id="268" r:id="rId3"/>
    <p:sldId id="272" r:id="rId4"/>
    <p:sldId id="276" r:id="rId5"/>
    <p:sldId id="278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31640" y="2708920"/>
          <a:ext cx="6405925" cy="32796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VY_32_INOVACE_7B_18_Pexeso-největší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společný dělitel II.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20.3. 2013 v 6.B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největší společný dělitel a navazuje na největší společný dělitel I.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největší společný dělitel-výsledek.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Pexeso-největší společný dělitel II.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D(4, 12)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D(6, 12)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D(14, 7)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D(12, 24)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D(9, 18)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D(21, 7)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Pexeso-největší společný dělitel II.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D(11, 22)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D(39, 13)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D(45, 15)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D(25, 50)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D(30, 90)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D(38, 19)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Pexeso-největší společný dělitel II.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D(14, 42)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D(13, 13)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D(45, 50)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D(12,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30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D(93, 31)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D(190, 19)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Pexeso-největší společný dělitel II.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D(2,4)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D(6,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36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D(12,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15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D(40,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42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D(3,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15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D(63,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18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243922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největší společný dělitel a navazuje na největší společný dělitel I.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hledají dvojice: největší společný dělitel-výsledek.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285</TotalTime>
  <Words>207</Words>
  <Application>Microsoft Office PowerPoint</Application>
  <PresentationFormat>Předvádění na obrazovce (4:3)</PresentationFormat>
  <Paragraphs>95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Snímek 1</vt:lpstr>
      <vt:lpstr>Pexeso-největší společný dělitel II.</vt:lpstr>
      <vt:lpstr>Pexeso-největší společný dělitel II.</vt:lpstr>
      <vt:lpstr>Pexeso-největší společný dělitel II.</vt:lpstr>
      <vt:lpstr>Pexeso-největší společný dělitel II.</vt:lpstr>
      <vt:lpstr>Snímek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Tereza Jedličková</cp:lastModifiedBy>
  <cp:revision>75</cp:revision>
  <dcterms:created xsi:type="dcterms:W3CDTF">2012-04-04T05:08:45Z</dcterms:created>
  <dcterms:modified xsi:type="dcterms:W3CDTF">2013-05-08T14:40:16Z</dcterms:modified>
</cp:coreProperties>
</file>