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6" r:id="rId5"/>
    <p:sldId id="278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VY_32_INOVACE_7B_19_Pexeso-největší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společný dělitel III.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18.3. 2013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největší společný dělitel a navazuje na největší společný dělitel II.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největší společný dělitel-výsledek.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Pexeso-největší společný dělitel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D(5, 12)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D(7, 12)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D(14, 77)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D(10, 24)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D(19, 18)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D(21, 22)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Pexeso-největší společný dělitel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D(3, 22)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D(39, 30)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D(60,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12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D(100,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D(250,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16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D(50,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2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Pexeso-největší společný dělitel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D(8,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D(36,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42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D(70, 50)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D(200,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1000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D(4,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44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D(16,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48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Pexeso-největší společný dělitel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D(9,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12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D(72,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8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D(12,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24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D(5,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41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D(66,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D(30,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7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největší společný dělitel a navazuje na největší společný dělitel II.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největší společný dělitel-výsledek.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294</TotalTime>
  <Words>264</Words>
  <Application>Microsoft Office PowerPoint</Application>
  <PresentationFormat>Předvádění na obrazovce (4:3)</PresentationFormat>
  <Paragraphs>95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Pexeso-největší společný dělitel III.</vt:lpstr>
      <vt:lpstr>Pexeso-největší společný dělitel III.</vt:lpstr>
      <vt:lpstr>Pexeso-největší společný dělitel III.</vt:lpstr>
      <vt:lpstr>Pexeso-největší společný dělitel III.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80</cp:revision>
  <dcterms:created xsi:type="dcterms:W3CDTF">2012-04-04T05:08:45Z</dcterms:created>
  <dcterms:modified xsi:type="dcterms:W3CDTF">2013-05-08T14:40:58Z</dcterms:modified>
</cp:coreProperties>
</file>