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6" r:id="rId5"/>
    <p:sldId id="27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VY_32_INOVACE_7B_20_Pexeso-čísla soudělná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nesoudělná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15.4. 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číslech soudělných a nesoudělných.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dvojice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čísel-čísla soudělná či nesoudělná.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 a 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 a 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 a 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 a 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 a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 a 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 a 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36 a 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 a 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 a 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a 41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65 a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 a 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a 55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 a 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14 a 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52 a 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57 a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 a 64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 a 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 a 87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 a 52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 a 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19 a 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číslech soudělných a nesoudělných.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dvojice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čísel-čísla soudělná či nesoudělná.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303</TotalTime>
  <Words>256</Words>
  <Application>Microsoft Office PowerPoint</Application>
  <PresentationFormat>Předvádění na obrazovce (4:3)</PresentationFormat>
  <Paragraphs>96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Pexeso-čísla soudělná a nesoudělná</vt:lpstr>
      <vt:lpstr>Pexeso-čísla soudělná a nesoudělná</vt:lpstr>
      <vt:lpstr>Pexeso-čísla soudělná a nesoudělná</vt:lpstr>
      <vt:lpstr>Pexeso-čísla soudělná a nesoudělná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82</cp:revision>
  <dcterms:created xsi:type="dcterms:W3CDTF">2012-04-04T05:08:45Z</dcterms:created>
  <dcterms:modified xsi:type="dcterms:W3CDTF">2013-05-08T14:41:44Z</dcterms:modified>
</cp:coreProperties>
</file>