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60" r:id="rId4"/>
    <p:sldId id="261" r:id="rId5"/>
    <p:sldId id="262" r:id="rId6"/>
    <p:sldId id="265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VY_32_INOVACE_13_HV_07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Uherský Ostroh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Ladislava </a:t>
          </a:r>
          <a:r>
            <a:rPr lang="cs-CZ" sz="2000" dirty="0" err="1" smtClean="0"/>
            <a:t>Hurábová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SVĚT ORCHESTRU II – symfonický orchestr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b="0" dirty="0" smtClean="0"/>
            <a:t>CZ.1.07/1.4.00/21.1616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6E69674-80E9-4329-B4E4-D85790D9B6F8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E71C036-4481-4699-B237-C6F3F8006ECA}">
      <dgm:prSet phldrT="[Text]" custT="1"/>
      <dgm:spPr/>
      <dgm:t>
        <a:bodyPr/>
        <a:lstStyle/>
        <a:p>
          <a:r>
            <a:rPr lang="cs-CZ" sz="2800" b="1" u="none" dirty="0" smtClean="0"/>
            <a:t>Ženské hlasy</a:t>
          </a:r>
          <a:endParaRPr lang="cs-CZ" sz="2800" b="1" u="none" dirty="0"/>
        </a:p>
      </dgm:t>
    </dgm:pt>
    <dgm:pt modelId="{A9A2B91F-6438-4DB2-BE6A-DBEC9B10E769}" type="parTrans" cxnId="{2D5AC449-CC7E-4859-9D40-CE5D13A3A707}">
      <dgm:prSet/>
      <dgm:spPr/>
      <dgm:t>
        <a:bodyPr/>
        <a:lstStyle/>
        <a:p>
          <a:endParaRPr lang="cs-CZ"/>
        </a:p>
      </dgm:t>
    </dgm:pt>
    <dgm:pt modelId="{DB2A5602-48F6-47A7-8432-1011C509DF0D}" type="sibTrans" cxnId="{2D5AC449-CC7E-4859-9D40-CE5D13A3A707}">
      <dgm:prSet/>
      <dgm:spPr/>
      <dgm:t>
        <a:bodyPr/>
        <a:lstStyle/>
        <a:p>
          <a:endParaRPr lang="cs-CZ"/>
        </a:p>
      </dgm:t>
    </dgm:pt>
    <dgm:pt modelId="{BC13287A-C939-46F5-8344-DD050948B4F1}">
      <dgm:prSet phldrT="[Text]" custT="1"/>
      <dgm:spPr/>
      <dgm:t>
        <a:bodyPr/>
        <a:lstStyle/>
        <a:p>
          <a:r>
            <a:rPr lang="cs-CZ" sz="2400" b="1" u="sng" dirty="0" smtClean="0"/>
            <a:t>SOPRÁN</a:t>
          </a:r>
        </a:p>
        <a:p>
          <a:r>
            <a:rPr lang="cs-CZ" sz="2400" b="1" dirty="0" smtClean="0"/>
            <a:t>(vysoký</a:t>
          </a:r>
          <a:r>
            <a:rPr lang="cs-CZ" sz="1900" b="1" dirty="0" smtClean="0"/>
            <a:t>)</a:t>
          </a:r>
          <a:endParaRPr lang="cs-CZ" sz="1900" b="1" dirty="0"/>
        </a:p>
      </dgm:t>
    </dgm:pt>
    <dgm:pt modelId="{C41EDC36-220C-4B7F-87E2-A217D3A409CD}" type="parTrans" cxnId="{20829AC4-0351-45FD-B984-3A2002AFE252}">
      <dgm:prSet/>
      <dgm:spPr/>
      <dgm:t>
        <a:bodyPr/>
        <a:lstStyle/>
        <a:p>
          <a:endParaRPr lang="cs-CZ"/>
        </a:p>
      </dgm:t>
    </dgm:pt>
    <dgm:pt modelId="{FD285CDF-EF87-47CF-9926-939229DC8106}" type="sibTrans" cxnId="{20829AC4-0351-45FD-B984-3A2002AFE252}">
      <dgm:prSet/>
      <dgm:spPr/>
      <dgm:t>
        <a:bodyPr/>
        <a:lstStyle/>
        <a:p>
          <a:endParaRPr lang="cs-CZ"/>
        </a:p>
      </dgm:t>
    </dgm:pt>
    <dgm:pt modelId="{3B87C8EE-2667-4B99-BCB4-B3051AFE395B}">
      <dgm:prSet phldrT="[Text]" custT="1"/>
      <dgm:spPr/>
      <dgm:t>
        <a:bodyPr/>
        <a:lstStyle/>
        <a:p>
          <a:r>
            <a:rPr lang="cs-CZ" sz="2400" b="1" u="sng" dirty="0" smtClean="0"/>
            <a:t>ALT</a:t>
          </a:r>
        </a:p>
        <a:p>
          <a:r>
            <a:rPr lang="cs-CZ" sz="2400" b="1" dirty="0" smtClean="0"/>
            <a:t>(nízký</a:t>
          </a:r>
          <a:r>
            <a:rPr lang="cs-CZ" sz="2000" b="1" dirty="0" smtClean="0"/>
            <a:t>)</a:t>
          </a:r>
          <a:endParaRPr lang="cs-CZ" sz="2000" b="1" dirty="0"/>
        </a:p>
      </dgm:t>
    </dgm:pt>
    <dgm:pt modelId="{09769704-795B-4CB8-9A0C-B310A2AADC42}" type="parTrans" cxnId="{FC5B2A11-70BD-4D3C-8AD0-FF179C48CDE6}">
      <dgm:prSet/>
      <dgm:spPr/>
      <dgm:t>
        <a:bodyPr/>
        <a:lstStyle/>
        <a:p>
          <a:endParaRPr lang="cs-CZ"/>
        </a:p>
      </dgm:t>
    </dgm:pt>
    <dgm:pt modelId="{C1BDA760-B53C-47DC-8FB3-E2389AA922CB}" type="sibTrans" cxnId="{FC5B2A11-70BD-4D3C-8AD0-FF179C48CDE6}">
      <dgm:prSet/>
      <dgm:spPr/>
      <dgm:t>
        <a:bodyPr/>
        <a:lstStyle/>
        <a:p>
          <a:endParaRPr lang="cs-CZ"/>
        </a:p>
      </dgm:t>
    </dgm:pt>
    <dgm:pt modelId="{69A3A8DE-695A-4DA4-9820-C16000A97CD7}" type="pres">
      <dgm:prSet presAssocID="{86E69674-80E9-4329-B4E4-D85790D9B6F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5CF5E2E9-EEA7-46B4-AB28-E976317FC8EB}" type="pres">
      <dgm:prSet presAssocID="{6E71C036-4481-4699-B237-C6F3F8006ECA}" presName="hierRoot1" presStyleCnt="0"/>
      <dgm:spPr/>
    </dgm:pt>
    <dgm:pt modelId="{874EB417-1806-41CB-AFEA-B05982100972}" type="pres">
      <dgm:prSet presAssocID="{6E71C036-4481-4699-B237-C6F3F8006ECA}" presName="composite" presStyleCnt="0"/>
      <dgm:spPr/>
    </dgm:pt>
    <dgm:pt modelId="{1B4150A5-3D2C-40E2-9483-A832F905A1EE}" type="pres">
      <dgm:prSet presAssocID="{6E71C036-4481-4699-B237-C6F3F8006ECA}" presName="background" presStyleLbl="node0" presStyleIdx="0" presStyleCnt="1"/>
      <dgm:spPr/>
    </dgm:pt>
    <dgm:pt modelId="{221C81FC-2D01-4AF7-A6B2-1009CDAE0142}" type="pres">
      <dgm:prSet presAssocID="{6E71C036-4481-4699-B237-C6F3F8006ECA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D24E397-C7E2-4B09-A3D9-AA332CAD1D60}" type="pres">
      <dgm:prSet presAssocID="{6E71C036-4481-4699-B237-C6F3F8006ECA}" presName="hierChild2" presStyleCnt="0"/>
      <dgm:spPr/>
    </dgm:pt>
    <dgm:pt modelId="{483426A2-3982-44B9-AEC2-CA2D04800EEA}" type="pres">
      <dgm:prSet presAssocID="{C41EDC36-220C-4B7F-87E2-A217D3A409CD}" presName="Name10" presStyleLbl="parChTrans1D2" presStyleIdx="0" presStyleCnt="2"/>
      <dgm:spPr/>
      <dgm:t>
        <a:bodyPr/>
        <a:lstStyle/>
        <a:p>
          <a:endParaRPr lang="cs-CZ"/>
        </a:p>
      </dgm:t>
    </dgm:pt>
    <dgm:pt modelId="{AE46CDA7-403B-4506-8B16-8170EBB2FACB}" type="pres">
      <dgm:prSet presAssocID="{BC13287A-C939-46F5-8344-DD050948B4F1}" presName="hierRoot2" presStyleCnt="0"/>
      <dgm:spPr/>
    </dgm:pt>
    <dgm:pt modelId="{87B5CB1C-6269-4302-BC12-46D36CDF6AD1}" type="pres">
      <dgm:prSet presAssocID="{BC13287A-C939-46F5-8344-DD050948B4F1}" presName="composite2" presStyleCnt="0"/>
      <dgm:spPr/>
    </dgm:pt>
    <dgm:pt modelId="{90838B62-E01A-42F4-AF7B-EA4361D6F959}" type="pres">
      <dgm:prSet presAssocID="{BC13287A-C939-46F5-8344-DD050948B4F1}" presName="background2" presStyleLbl="node2" presStyleIdx="0" presStyleCnt="2"/>
      <dgm:spPr/>
    </dgm:pt>
    <dgm:pt modelId="{7FB90F05-F32C-44D9-BDDA-6187E0948013}" type="pres">
      <dgm:prSet presAssocID="{BC13287A-C939-46F5-8344-DD050948B4F1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3E79FBB-2924-4A48-B59F-27C11CA2273E}" type="pres">
      <dgm:prSet presAssocID="{BC13287A-C939-46F5-8344-DD050948B4F1}" presName="hierChild3" presStyleCnt="0"/>
      <dgm:spPr/>
    </dgm:pt>
    <dgm:pt modelId="{7A2170D0-1436-4E0F-AB89-22C2BDE6C14E}" type="pres">
      <dgm:prSet presAssocID="{09769704-795B-4CB8-9A0C-B310A2AADC42}" presName="Name10" presStyleLbl="parChTrans1D2" presStyleIdx="1" presStyleCnt="2"/>
      <dgm:spPr/>
      <dgm:t>
        <a:bodyPr/>
        <a:lstStyle/>
        <a:p>
          <a:endParaRPr lang="cs-CZ"/>
        </a:p>
      </dgm:t>
    </dgm:pt>
    <dgm:pt modelId="{4D7446F5-D24F-4A0F-9507-9B9483C8C0A7}" type="pres">
      <dgm:prSet presAssocID="{3B87C8EE-2667-4B99-BCB4-B3051AFE395B}" presName="hierRoot2" presStyleCnt="0"/>
      <dgm:spPr/>
    </dgm:pt>
    <dgm:pt modelId="{FF26DC7B-433E-4393-A520-B4F7837E246E}" type="pres">
      <dgm:prSet presAssocID="{3B87C8EE-2667-4B99-BCB4-B3051AFE395B}" presName="composite2" presStyleCnt="0"/>
      <dgm:spPr/>
    </dgm:pt>
    <dgm:pt modelId="{8EF68361-C86C-41AB-85E6-169A16063534}" type="pres">
      <dgm:prSet presAssocID="{3B87C8EE-2667-4B99-BCB4-B3051AFE395B}" presName="background2" presStyleLbl="node2" presStyleIdx="1" presStyleCnt="2"/>
      <dgm:spPr/>
    </dgm:pt>
    <dgm:pt modelId="{14D2CBB6-6687-4D54-AE94-E5A26D8E3362}" type="pres">
      <dgm:prSet presAssocID="{3B87C8EE-2667-4B99-BCB4-B3051AFE395B}" presName="text2" presStyleLbl="fgAcc2" presStyleIdx="1" presStyleCnt="2" custLinFactNeighborX="1621" custLinFactNeighborY="-546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9A52C29-F50D-433D-ABFA-5C73E56BB0F0}" type="pres">
      <dgm:prSet presAssocID="{3B87C8EE-2667-4B99-BCB4-B3051AFE395B}" presName="hierChild3" presStyleCnt="0"/>
      <dgm:spPr/>
    </dgm:pt>
  </dgm:ptLst>
  <dgm:cxnLst>
    <dgm:cxn modelId="{6E874FC9-D031-47FB-B68A-CE67A03E1BCF}" type="presOf" srcId="{C41EDC36-220C-4B7F-87E2-A217D3A409CD}" destId="{483426A2-3982-44B9-AEC2-CA2D04800EEA}" srcOrd="0" destOrd="0" presId="urn:microsoft.com/office/officeart/2005/8/layout/hierarchy1"/>
    <dgm:cxn modelId="{20829AC4-0351-45FD-B984-3A2002AFE252}" srcId="{6E71C036-4481-4699-B237-C6F3F8006ECA}" destId="{BC13287A-C939-46F5-8344-DD050948B4F1}" srcOrd="0" destOrd="0" parTransId="{C41EDC36-220C-4B7F-87E2-A217D3A409CD}" sibTransId="{FD285CDF-EF87-47CF-9926-939229DC8106}"/>
    <dgm:cxn modelId="{5C1F21B4-19BE-4160-A0E9-FE574428D386}" type="presOf" srcId="{86E69674-80E9-4329-B4E4-D85790D9B6F8}" destId="{69A3A8DE-695A-4DA4-9820-C16000A97CD7}" srcOrd="0" destOrd="0" presId="urn:microsoft.com/office/officeart/2005/8/layout/hierarchy1"/>
    <dgm:cxn modelId="{1303A8FE-0F1B-4228-98DC-A9785D639FDE}" type="presOf" srcId="{BC13287A-C939-46F5-8344-DD050948B4F1}" destId="{7FB90F05-F32C-44D9-BDDA-6187E0948013}" srcOrd="0" destOrd="0" presId="urn:microsoft.com/office/officeart/2005/8/layout/hierarchy1"/>
    <dgm:cxn modelId="{8B1343BB-3821-45CE-BC50-6D7700F37BB5}" type="presOf" srcId="{6E71C036-4481-4699-B237-C6F3F8006ECA}" destId="{221C81FC-2D01-4AF7-A6B2-1009CDAE0142}" srcOrd="0" destOrd="0" presId="urn:microsoft.com/office/officeart/2005/8/layout/hierarchy1"/>
    <dgm:cxn modelId="{D323C9B6-256A-4A13-9F72-BDC7C46D50AA}" type="presOf" srcId="{09769704-795B-4CB8-9A0C-B310A2AADC42}" destId="{7A2170D0-1436-4E0F-AB89-22C2BDE6C14E}" srcOrd="0" destOrd="0" presId="urn:microsoft.com/office/officeart/2005/8/layout/hierarchy1"/>
    <dgm:cxn modelId="{FC5B2A11-70BD-4D3C-8AD0-FF179C48CDE6}" srcId="{6E71C036-4481-4699-B237-C6F3F8006ECA}" destId="{3B87C8EE-2667-4B99-BCB4-B3051AFE395B}" srcOrd="1" destOrd="0" parTransId="{09769704-795B-4CB8-9A0C-B310A2AADC42}" sibTransId="{C1BDA760-B53C-47DC-8FB3-E2389AA922CB}"/>
    <dgm:cxn modelId="{2D5AC449-CC7E-4859-9D40-CE5D13A3A707}" srcId="{86E69674-80E9-4329-B4E4-D85790D9B6F8}" destId="{6E71C036-4481-4699-B237-C6F3F8006ECA}" srcOrd="0" destOrd="0" parTransId="{A9A2B91F-6438-4DB2-BE6A-DBEC9B10E769}" sibTransId="{DB2A5602-48F6-47A7-8432-1011C509DF0D}"/>
    <dgm:cxn modelId="{217BB019-119B-4B57-9071-3A10B9446199}" type="presOf" srcId="{3B87C8EE-2667-4B99-BCB4-B3051AFE395B}" destId="{14D2CBB6-6687-4D54-AE94-E5A26D8E3362}" srcOrd="0" destOrd="0" presId="urn:microsoft.com/office/officeart/2005/8/layout/hierarchy1"/>
    <dgm:cxn modelId="{C3C5971A-99F8-4AE9-92F4-958F2DF38497}" type="presParOf" srcId="{69A3A8DE-695A-4DA4-9820-C16000A97CD7}" destId="{5CF5E2E9-EEA7-46B4-AB28-E976317FC8EB}" srcOrd="0" destOrd="0" presId="urn:microsoft.com/office/officeart/2005/8/layout/hierarchy1"/>
    <dgm:cxn modelId="{E643EB41-60B7-4756-8C63-59347CA3EDAB}" type="presParOf" srcId="{5CF5E2E9-EEA7-46B4-AB28-E976317FC8EB}" destId="{874EB417-1806-41CB-AFEA-B05982100972}" srcOrd="0" destOrd="0" presId="urn:microsoft.com/office/officeart/2005/8/layout/hierarchy1"/>
    <dgm:cxn modelId="{F628B7A8-A743-43F9-A62F-CE50D846B5A6}" type="presParOf" srcId="{874EB417-1806-41CB-AFEA-B05982100972}" destId="{1B4150A5-3D2C-40E2-9483-A832F905A1EE}" srcOrd="0" destOrd="0" presId="urn:microsoft.com/office/officeart/2005/8/layout/hierarchy1"/>
    <dgm:cxn modelId="{C10F08AB-9589-4A64-8C26-8D8506F9C229}" type="presParOf" srcId="{874EB417-1806-41CB-AFEA-B05982100972}" destId="{221C81FC-2D01-4AF7-A6B2-1009CDAE0142}" srcOrd="1" destOrd="0" presId="urn:microsoft.com/office/officeart/2005/8/layout/hierarchy1"/>
    <dgm:cxn modelId="{C863A601-E13C-4481-A2C6-A035E30B8F5B}" type="presParOf" srcId="{5CF5E2E9-EEA7-46B4-AB28-E976317FC8EB}" destId="{8D24E397-C7E2-4B09-A3D9-AA332CAD1D60}" srcOrd="1" destOrd="0" presId="urn:microsoft.com/office/officeart/2005/8/layout/hierarchy1"/>
    <dgm:cxn modelId="{2E8BA8BD-A8A2-4A8C-8481-E8B5031DC06B}" type="presParOf" srcId="{8D24E397-C7E2-4B09-A3D9-AA332CAD1D60}" destId="{483426A2-3982-44B9-AEC2-CA2D04800EEA}" srcOrd="0" destOrd="0" presId="urn:microsoft.com/office/officeart/2005/8/layout/hierarchy1"/>
    <dgm:cxn modelId="{B78BAEF1-1382-475B-8D4F-C7DD2270C10E}" type="presParOf" srcId="{8D24E397-C7E2-4B09-A3D9-AA332CAD1D60}" destId="{AE46CDA7-403B-4506-8B16-8170EBB2FACB}" srcOrd="1" destOrd="0" presId="urn:microsoft.com/office/officeart/2005/8/layout/hierarchy1"/>
    <dgm:cxn modelId="{704C9C40-96A6-4FD0-AD0E-02ED7F9B98C7}" type="presParOf" srcId="{AE46CDA7-403B-4506-8B16-8170EBB2FACB}" destId="{87B5CB1C-6269-4302-BC12-46D36CDF6AD1}" srcOrd="0" destOrd="0" presId="urn:microsoft.com/office/officeart/2005/8/layout/hierarchy1"/>
    <dgm:cxn modelId="{9C5E6770-0498-4030-A2EF-4D12B11825C6}" type="presParOf" srcId="{87B5CB1C-6269-4302-BC12-46D36CDF6AD1}" destId="{90838B62-E01A-42F4-AF7B-EA4361D6F959}" srcOrd="0" destOrd="0" presId="urn:microsoft.com/office/officeart/2005/8/layout/hierarchy1"/>
    <dgm:cxn modelId="{12BC72F3-F75B-4F4B-9F9F-53D910A96281}" type="presParOf" srcId="{87B5CB1C-6269-4302-BC12-46D36CDF6AD1}" destId="{7FB90F05-F32C-44D9-BDDA-6187E0948013}" srcOrd="1" destOrd="0" presId="urn:microsoft.com/office/officeart/2005/8/layout/hierarchy1"/>
    <dgm:cxn modelId="{F614BDEC-0636-4BB5-ACD2-EA2AD4CEDF13}" type="presParOf" srcId="{AE46CDA7-403B-4506-8B16-8170EBB2FACB}" destId="{B3E79FBB-2924-4A48-B59F-27C11CA2273E}" srcOrd="1" destOrd="0" presId="urn:microsoft.com/office/officeart/2005/8/layout/hierarchy1"/>
    <dgm:cxn modelId="{78D3B529-6131-41E3-A2CC-D3751A82E504}" type="presParOf" srcId="{8D24E397-C7E2-4B09-A3D9-AA332CAD1D60}" destId="{7A2170D0-1436-4E0F-AB89-22C2BDE6C14E}" srcOrd="2" destOrd="0" presId="urn:microsoft.com/office/officeart/2005/8/layout/hierarchy1"/>
    <dgm:cxn modelId="{0D9CBD7A-8A80-4A7D-8AFA-5930F11665E3}" type="presParOf" srcId="{8D24E397-C7E2-4B09-A3D9-AA332CAD1D60}" destId="{4D7446F5-D24F-4A0F-9507-9B9483C8C0A7}" srcOrd="3" destOrd="0" presId="urn:microsoft.com/office/officeart/2005/8/layout/hierarchy1"/>
    <dgm:cxn modelId="{13B96AA0-C9EA-4180-9D98-5834F07BDC6E}" type="presParOf" srcId="{4D7446F5-D24F-4A0F-9507-9B9483C8C0A7}" destId="{FF26DC7B-433E-4393-A520-B4F7837E246E}" srcOrd="0" destOrd="0" presId="urn:microsoft.com/office/officeart/2005/8/layout/hierarchy1"/>
    <dgm:cxn modelId="{100C8CE9-4E9D-4757-8CD1-889517B7FE2F}" type="presParOf" srcId="{FF26DC7B-433E-4393-A520-B4F7837E246E}" destId="{8EF68361-C86C-41AB-85E6-169A16063534}" srcOrd="0" destOrd="0" presId="urn:microsoft.com/office/officeart/2005/8/layout/hierarchy1"/>
    <dgm:cxn modelId="{1F9167A2-3F75-4D72-BD73-6646B624ACD0}" type="presParOf" srcId="{FF26DC7B-433E-4393-A520-B4F7837E246E}" destId="{14D2CBB6-6687-4D54-AE94-E5A26D8E3362}" srcOrd="1" destOrd="0" presId="urn:microsoft.com/office/officeart/2005/8/layout/hierarchy1"/>
    <dgm:cxn modelId="{02CEF0A2-B00C-4BA7-B5AD-5DB9F14BA35F}" type="presParOf" srcId="{4D7446F5-D24F-4A0F-9507-9B9483C8C0A7}" destId="{29A52C29-F50D-433D-ABFA-5C73E56BB0F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6F9C1AA-35BA-46EB-918C-CEACC98E29F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B924631-1CDE-4844-8754-10FC973AB4A0}">
      <dgm:prSet phldrT="[Text]" custT="1"/>
      <dgm:spPr/>
      <dgm:t>
        <a:bodyPr/>
        <a:lstStyle/>
        <a:p>
          <a:r>
            <a:rPr lang="cs-CZ" sz="2800" b="1" u="none" dirty="0" smtClean="0"/>
            <a:t>Mužské hlasy</a:t>
          </a:r>
          <a:endParaRPr lang="cs-CZ" sz="2800" b="1" u="none" dirty="0"/>
        </a:p>
      </dgm:t>
    </dgm:pt>
    <dgm:pt modelId="{3C0657CB-13DB-4F5E-B8E1-C1505FA51027}" type="parTrans" cxnId="{BC00F76B-9CEE-4D84-AF9F-34C1E847AB5C}">
      <dgm:prSet/>
      <dgm:spPr/>
      <dgm:t>
        <a:bodyPr/>
        <a:lstStyle/>
        <a:p>
          <a:endParaRPr lang="cs-CZ"/>
        </a:p>
      </dgm:t>
    </dgm:pt>
    <dgm:pt modelId="{D9BB8930-EF5E-40D3-BB86-0002F4DA853E}" type="sibTrans" cxnId="{BC00F76B-9CEE-4D84-AF9F-34C1E847AB5C}">
      <dgm:prSet/>
      <dgm:spPr/>
      <dgm:t>
        <a:bodyPr/>
        <a:lstStyle/>
        <a:p>
          <a:endParaRPr lang="cs-CZ"/>
        </a:p>
      </dgm:t>
    </dgm:pt>
    <dgm:pt modelId="{D5412FC0-C244-4BBF-84E9-EECA63DA6855}">
      <dgm:prSet phldrT="[Text]" custT="1"/>
      <dgm:spPr/>
      <dgm:t>
        <a:bodyPr/>
        <a:lstStyle/>
        <a:p>
          <a:r>
            <a:rPr lang="cs-CZ" sz="2400" b="1" u="sng" dirty="0" smtClean="0"/>
            <a:t>TENOR</a:t>
          </a:r>
        </a:p>
        <a:p>
          <a:r>
            <a:rPr lang="cs-CZ" sz="2400" b="1" dirty="0" smtClean="0"/>
            <a:t>(vyšší)</a:t>
          </a:r>
          <a:endParaRPr lang="cs-CZ" sz="2400" b="1" dirty="0"/>
        </a:p>
      </dgm:t>
    </dgm:pt>
    <dgm:pt modelId="{5533D9C9-697B-4249-9B13-A2877DFB36E8}" type="parTrans" cxnId="{33CCC14C-8D5B-4CAA-A63D-A3DDD5C502F1}">
      <dgm:prSet/>
      <dgm:spPr/>
      <dgm:t>
        <a:bodyPr/>
        <a:lstStyle/>
        <a:p>
          <a:endParaRPr lang="cs-CZ"/>
        </a:p>
      </dgm:t>
    </dgm:pt>
    <dgm:pt modelId="{43BDB66A-BFB8-4842-A66B-6B78749E9957}" type="sibTrans" cxnId="{33CCC14C-8D5B-4CAA-A63D-A3DDD5C502F1}">
      <dgm:prSet/>
      <dgm:spPr/>
      <dgm:t>
        <a:bodyPr/>
        <a:lstStyle/>
        <a:p>
          <a:endParaRPr lang="cs-CZ"/>
        </a:p>
      </dgm:t>
    </dgm:pt>
    <dgm:pt modelId="{4782F8A0-0FB6-45E2-8BC0-27A1B3435A5C}">
      <dgm:prSet phldrT="[Text]" custT="1"/>
      <dgm:spPr/>
      <dgm:t>
        <a:bodyPr/>
        <a:lstStyle/>
        <a:p>
          <a:r>
            <a:rPr lang="cs-CZ" sz="2400" b="1" u="sng" dirty="0" smtClean="0"/>
            <a:t>BAS</a:t>
          </a:r>
        </a:p>
        <a:p>
          <a:r>
            <a:rPr lang="cs-CZ" sz="2200" b="1" dirty="0" smtClean="0"/>
            <a:t>(hluboký</a:t>
          </a:r>
          <a:r>
            <a:rPr lang="cs-CZ" sz="2000" b="1" dirty="0" smtClean="0"/>
            <a:t>)</a:t>
          </a:r>
          <a:endParaRPr lang="cs-CZ" sz="2000" b="1" dirty="0"/>
        </a:p>
      </dgm:t>
    </dgm:pt>
    <dgm:pt modelId="{6281F641-9754-43AC-8AF9-F980C3885001}" type="parTrans" cxnId="{4B32DB89-054E-41DB-B17C-A402A3E19A0E}">
      <dgm:prSet/>
      <dgm:spPr/>
      <dgm:t>
        <a:bodyPr/>
        <a:lstStyle/>
        <a:p>
          <a:endParaRPr lang="cs-CZ"/>
        </a:p>
      </dgm:t>
    </dgm:pt>
    <dgm:pt modelId="{BD28ED9A-352D-486D-AE9A-2B06493F0695}" type="sibTrans" cxnId="{4B32DB89-054E-41DB-B17C-A402A3E19A0E}">
      <dgm:prSet/>
      <dgm:spPr/>
      <dgm:t>
        <a:bodyPr/>
        <a:lstStyle/>
        <a:p>
          <a:endParaRPr lang="cs-CZ"/>
        </a:p>
      </dgm:t>
    </dgm:pt>
    <dgm:pt modelId="{36B96477-F8C8-41F2-9ABB-0145F33E29E6}" type="pres">
      <dgm:prSet presAssocID="{26F9C1AA-35BA-46EB-918C-CEACC98E29F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B31E5F0-10E5-4A62-8A1E-D796AFD210A1}" type="pres">
      <dgm:prSet presAssocID="{9B924631-1CDE-4844-8754-10FC973AB4A0}" presName="hierRoot1" presStyleCnt="0"/>
      <dgm:spPr/>
    </dgm:pt>
    <dgm:pt modelId="{69FDA39D-1F31-4E21-B9EA-DE4479648616}" type="pres">
      <dgm:prSet presAssocID="{9B924631-1CDE-4844-8754-10FC973AB4A0}" presName="composite" presStyleCnt="0"/>
      <dgm:spPr/>
    </dgm:pt>
    <dgm:pt modelId="{5BC77379-9B1D-44A0-B5AD-E76385D81850}" type="pres">
      <dgm:prSet presAssocID="{9B924631-1CDE-4844-8754-10FC973AB4A0}" presName="background" presStyleLbl="node0" presStyleIdx="0" presStyleCnt="1"/>
      <dgm:spPr/>
    </dgm:pt>
    <dgm:pt modelId="{5F342435-BEC2-4351-A1B1-9B34B172461E}" type="pres">
      <dgm:prSet presAssocID="{9B924631-1CDE-4844-8754-10FC973AB4A0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FBB0BFA-792F-46CE-8295-C8AE36742B79}" type="pres">
      <dgm:prSet presAssocID="{9B924631-1CDE-4844-8754-10FC973AB4A0}" presName="hierChild2" presStyleCnt="0"/>
      <dgm:spPr/>
    </dgm:pt>
    <dgm:pt modelId="{C714CEE1-743F-42B7-85CB-AA3C5296569D}" type="pres">
      <dgm:prSet presAssocID="{5533D9C9-697B-4249-9B13-A2877DFB36E8}" presName="Name10" presStyleLbl="parChTrans1D2" presStyleIdx="0" presStyleCnt="2"/>
      <dgm:spPr/>
      <dgm:t>
        <a:bodyPr/>
        <a:lstStyle/>
        <a:p>
          <a:endParaRPr lang="cs-CZ"/>
        </a:p>
      </dgm:t>
    </dgm:pt>
    <dgm:pt modelId="{14D0CBF6-1AAF-45EA-ACDA-A5B401B2F37C}" type="pres">
      <dgm:prSet presAssocID="{D5412FC0-C244-4BBF-84E9-EECA63DA6855}" presName="hierRoot2" presStyleCnt="0"/>
      <dgm:spPr/>
    </dgm:pt>
    <dgm:pt modelId="{64E849A4-E075-4E6A-932C-3C569357B20D}" type="pres">
      <dgm:prSet presAssocID="{D5412FC0-C244-4BBF-84E9-EECA63DA6855}" presName="composite2" presStyleCnt="0"/>
      <dgm:spPr/>
    </dgm:pt>
    <dgm:pt modelId="{960249C9-6796-4391-8A99-9F7FF17DBF25}" type="pres">
      <dgm:prSet presAssocID="{D5412FC0-C244-4BBF-84E9-EECA63DA6855}" presName="background2" presStyleLbl="node2" presStyleIdx="0" presStyleCnt="2"/>
      <dgm:spPr/>
    </dgm:pt>
    <dgm:pt modelId="{3A069397-F288-4A96-A56E-55EE5AFC8743}" type="pres">
      <dgm:prSet presAssocID="{D5412FC0-C244-4BBF-84E9-EECA63DA6855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F1EBCCB-F367-448B-BFE7-3C161CDD2F96}" type="pres">
      <dgm:prSet presAssocID="{D5412FC0-C244-4BBF-84E9-EECA63DA6855}" presName="hierChild3" presStyleCnt="0"/>
      <dgm:spPr/>
    </dgm:pt>
    <dgm:pt modelId="{AABB482F-C2A5-4072-A472-B939C6A6455A}" type="pres">
      <dgm:prSet presAssocID="{6281F641-9754-43AC-8AF9-F980C3885001}" presName="Name10" presStyleLbl="parChTrans1D2" presStyleIdx="1" presStyleCnt="2"/>
      <dgm:spPr/>
      <dgm:t>
        <a:bodyPr/>
        <a:lstStyle/>
        <a:p>
          <a:endParaRPr lang="cs-CZ"/>
        </a:p>
      </dgm:t>
    </dgm:pt>
    <dgm:pt modelId="{7C11FD68-1DC1-44BB-BA84-62366D3810F5}" type="pres">
      <dgm:prSet presAssocID="{4782F8A0-0FB6-45E2-8BC0-27A1B3435A5C}" presName="hierRoot2" presStyleCnt="0"/>
      <dgm:spPr/>
    </dgm:pt>
    <dgm:pt modelId="{E1B4B24E-CCCC-46F6-9A26-A850CA24D949}" type="pres">
      <dgm:prSet presAssocID="{4782F8A0-0FB6-45E2-8BC0-27A1B3435A5C}" presName="composite2" presStyleCnt="0"/>
      <dgm:spPr/>
    </dgm:pt>
    <dgm:pt modelId="{5519BAAA-D5A6-450E-870F-522379A798E3}" type="pres">
      <dgm:prSet presAssocID="{4782F8A0-0FB6-45E2-8BC0-27A1B3435A5C}" presName="background2" presStyleLbl="node2" presStyleIdx="1" presStyleCnt="2"/>
      <dgm:spPr/>
    </dgm:pt>
    <dgm:pt modelId="{2F713959-B447-47D3-95CF-933CA38DCCCF}" type="pres">
      <dgm:prSet presAssocID="{4782F8A0-0FB6-45E2-8BC0-27A1B3435A5C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0D4C4BB-CED9-423E-BA67-6A9CDF4A44DF}" type="pres">
      <dgm:prSet presAssocID="{4782F8A0-0FB6-45E2-8BC0-27A1B3435A5C}" presName="hierChild3" presStyleCnt="0"/>
      <dgm:spPr/>
    </dgm:pt>
  </dgm:ptLst>
  <dgm:cxnLst>
    <dgm:cxn modelId="{4B32DB89-054E-41DB-B17C-A402A3E19A0E}" srcId="{9B924631-1CDE-4844-8754-10FC973AB4A0}" destId="{4782F8A0-0FB6-45E2-8BC0-27A1B3435A5C}" srcOrd="1" destOrd="0" parTransId="{6281F641-9754-43AC-8AF9-F980C3885001}" sibTransId="{BD28ED9A-352D-486D-AE9A-2B06493F0695}"/>
    <dgm:cxn modelId="{33CCC14C-8D5B-4CAA-A63D-A3DDD5C502F1}" srcId="{9B924631-1CDE-4844-8754-10FC973AB4A0}" destId="{D5412FC0-C244-4BBF-84E9-EECA63DA6855}" srcOrd="0" destOrd="0" parTransId="{5533D9C9-697B-4249-9B13-A2877DFB36E8}" sibTransId="{43BDB66A-BFB8-4842-A66B-6B78749E9957}"/>
    <dgm:cxn modelId="{E3E73C0E-AA24-4CE2-9B51-D07D46071F2B}" type="presOf" srcId="{9B924631-1CDE-4844-8754-10FC973AB4A0}" destId="{5F342435-BEC2-4351-A1B1-9B34B172461E}" srcOrd="0" destOrd="0" presId="urn:microsoft.com/office/officeart/2005/8/layout/hierarchy1"/>
    <dgm:cxn modelId="{11DF02CF-7C1D-4C77-B953-0D4DE124A39B}" type="presOf" srcId="{6281F641-9754-43AC-8AF9-F980C3885001}" destId="{AABB482F-C2A5-4072-A472-B939C6A6455A}" srcOrd="0" destOrd="0" presId="urn:microsoft.com/office/officeart/2005/8/layout/hierarchy1"/>
    <dgm:cxn modelId="{E35F5B73-6AF5-48B5-948C-132F1205A342}" type="presOf" srcId="{26F9C1AA-35BA-46EB-918C-CEACC98E29F6}" destId="{36B96477-F8C8-41F2-9ABB-0145F33E29E6}" srcOrd="0" destOrd="0" presId="urn:microsoft.com/office/officeart/2005/8/layout/hierarchy1"/>
    <dgm:cxn modelId="{BC00F76B-9CEE-4D84-AF9F-34C1E847AB5C}" srcId="{26F9C1AA-35BA-46EB-918C-CEACC98E29F6}" destId="{9B924631-1CDE-4844-8754-10FC973AB4A0}" srcOrd="0" destOrd="0" parTransId="{3C0657CB-13DB-4F5E-B8E1-C1505FA51027}" sibTransId="{D9BB8930-EF5E-40D3-BB86-0002F4DA853E}"/>
    <dgm:cxn modelId="{D06B0BA4-9770-4671-A562-6C5E7AD4FAB3}" type="presOf" srcId="{D5412FC0-C244-4BBF-84E9-EECA63DA6855}" destId="{3A069397-F288-4A96-A56E-55EE5AFC8743}" srcOrd="0" destOrd="0" presId="urn:microsoft.com/office/officeart/2005/8/layout/hierarchy1"/>
    <dgm:cxn modelId="{2B72F696-5FEA-42D0-BD66-0FF3CD7B9B82}" type="presOf" srcId="{5533D9C9-697B-4249-9B13-A2877DFB36E8}" destId="{C714CEE1-743F-42B7-85CB-AA3C5296569D}" srcOrd="0" destOrd="0" presId="urn:microsoft.com/office/officeart/2005/8/layout/hierarchy1"/>
    <dgm:cxn modelId="{8814FF02-18E4-456A-AAC9-93D88EE65569}" type="presOf" srcId="{4782F8A0-0FB6-45E2-8BC0-27A1B3435A5C}" destId="{2F713959-B447-47D3-95CF-933CA38DCCCF}" srcOrd="0" destOrd="0" presId="urn:microsoft.com/office/officeart/2005/8/layout/hierarchy1"/>
    <dgm:cxn modelId="{DD7D4EBB-CD9A-4483-8DD2-B9E81F798EE7}" type="presParOf" srcId="{36B96477-F8C8-41F2-9ABB-0145F33E29E6}" destId="{CB31E5F0-10E5-4A62-8A1E-D796AFD210A1}" srcOrd="0" destOrd="0" presId="urn:microsoft.com/office/officeart/2005/8/layout/hierarchy1"/>
    <dgm:cxn modelId="{E00E91D1-3323-4FA4-9EC8-B1FB5F31FFD4}" type="presParOf" srcId="{CB31E5F0-10E5-4A62-8A1E-D796AFD210A1}" destId="{69FDA39D-1F31-4E21-B9EA-DE4479648616}" srcOrd="0" destOrd="0" presId="urn:microsoft.com/office/officeart/2005/8/layout/hierarchy1"/>
    <dgm:cxn modelId="{558DC67A-4A61-47FF-B6A0-345369A8D736}" type="presParOf" srcId="{69FDA39D-1F31-4E21-B9EA-DE4479648616}" destId="{5BC77379-9B1D-44A0-B5AD-E76385D81850}" srcOrd="0" destOrd="0" presId="urn:microsoft.com/office/officeart/2005/8/layout/hierarchy1"/>
    <dgm:cxn modelId="{06AB941C-D97C-4843-A558-99F8BBC9363D}" type="presParOf" srcId="{69FDA39D-1F31-4E21-B9EA-DE4479648616}" destId="{5F342435-BEC2-4351-A1B1-9B34B172461E}" srcOrd="1" destOrd="0" presId="urn:microsoft.com/office/officeart/2005/8/layout/hierarchy1"/>
    <dgm:cxn modelId="{37BCB4E6-45BA-4891-A03E-37008C030D20}" type="presParOf" srcId="{CB31E5F0-10E5-4A62-8A1E-D796AFD210A1}" destId="{1FBB0BFA-792F-46CE-8295-C8AE36742B79}" srcOrd="1" destOrd="0" presId="urn:microsoft.com/office/officeart/2005/8/layout/hierarchy1"/>
    <dgm:cxn modelId="{C0336196-2044-4988-BAD0-120E4AFFDE61}" type="presParOf" srcId="{1FBB0BFA-792F-46CE-8295-C8AE36742B79}" destId="{C714CEE1-743F-42B7-85CB-AA3C5296569D}" srcOrd="0" destOrd="0" presId="urn:microsoft.com/office/officeart/2005/8/layout/hierarchy1"/>
    <dgm:cxn modelId="{694A0897-55C5-45DE-9DCA-517EB0AA9A6D}" type="presParOf" srcId="{1FBB0BFA-792F-46CE-8295-C8AE36742B79}" destId="{14D0CBF6-1AAF-45EA-ACDA-A5B401B2F37C}" srcOrd="1" destOrd="0" presId="urn:microsoft.com/office/officeart/2005/8/layout/hierarchy1"/>
    <dgm:cxn modelId="{2770833F-DD7A-4BFD-9C20-B924E3456205}" type="presParOf" srcId="{14D0CBF6-1AAF-45EA-ACDA-A5B401B2F37C}" destId="{64E849A4-E075-4E6A-932C-3C569357B20D}" srcOrd="0" destOrd="0" presId="urn:microsoft.com/office/officeart/2005/8/layout/hierarchy1"/>
    <dgm:cxn modelId="{9A82E129-C85E-4167-B7CB-535F73A6BF1B}" type="presParOf" srcId="{64E849A4-E075-4E6A-932C-3C569357B20D}" destId="{960249C9-6796-4391-8A99-9F7FF17DBF25}" srcOrd="0" destOrd="0" presId="urn:microsoft.com/office/officeart/2005/8/layout/hierarchy1"/>
    <dgm:cxn modelId="{75FBEC45-20AF-440F-8FE1-4AA1B788398E}" type="presParOf" srcId="{64E849A4-E075-4E6A-932C-3C569357B20D}" destId="{3A069397-F288-4A96-A56E-55EE5AFC8743}" srcOrd="1" destOrd="0" presId="urn:microsoft.com/office/officeart/2005/8/layout/hierarchy1"/>
    <dgm:cxn modelId="{EEF419A9-4B28-4D41-A5CC-A5E2ACDAAEB6}" type="presParOf" srcId="{14D0CBF6-1AAF-45EA-ACDA-A5B401B2F37C}" destId="{FF1EBCCB-F367-448B-BFE7-3C161CDD2F96}" srcOrd="1" destOrd="0" presId="urn:microsoft.com/office/officeart/2005/8/layout/hierarchy1"/>
    <dgm:cxn modelId="{A4047DC1-B857-4206-AE88-41C98D1D5146}" type="presParOf" srcId="{1FBB0BFA-792F-46CE-8295-C8AE36742B79}" destId="{AABB482F-C2A5-4072-A472-B939C6A6455A}" srcOrd="2" destOrd="0" presId="urn:microsoft.com/office/officeart/2005/8/layout/hierarchy1"/>
    <dgm:cxn modelId="{71B3E5C2-D839-4A7C-B539-FBEA448E7814}" type="presParOf" srcId="{1FBB0BFA-792F-46CE-8295-C8AE36742B79}" destId="{7C11FD68-1DC1-44BB-BA84-62366D3810F5}" srcOrd="3" destOrd="0" presId="urn:microsoft.com/office/officeart/2005/8/layout/hierarchy1"/>
    <dgm:cxn modelId="{F5B624BB-5302-4805-8BEF-5C4AC5E512D1}" type="presParOf" srcId="{7C11FD68-1DC1-44BB-BA84-62366D3810F5}" destId="{E1B4B24E-CCCC-46F6-9A26-A850CA24D949}" srcOrd="0" destOrd="0" presId="urn:microsoft.com/office/officeart/2005/8/layout/hierarchy1"/>
    <dgm:cxn modelId="{EC83EC63-4C69-4A4C-A942-F0B9BF0D232D}" type="presParOf" srcId="{E1B4B24E-CCCC-46F6-9A26-A850CA24D949}" destId="{5519BAAA-D5A6-450E-870F-522379A798E3}" srcOrd="0" destOrd="0" presId="urn:microsoft.com/office/officeart/2005/8/layout/hierarchy1"/>
    <dgm:cxn modelId="{15F56A91-135A-4F45-870E-1C02209065AC}" type="presParOf" srcId="{E1B4B24E-CCCC-46F6-9A26-A850CA24D949}" destId="{2F713959-B447-47D3-95CF-933CA38DCCCF}" srcOrd="1" destOrd="0" presId="urn:microsoft.com/office/officeart/2005/8/layout/hierarchy1"/>
    <dgm:cxn modelId="{19972ACF-4F56-4B5E-A2D0-900A5834F8E4}" type="presParOf" srcId="{7C11FD68-1DC1-44BB-BA84-62366D3810F5}" destId="{50D4C4BB-CED9-423E-BA67-6A9CDF4A44D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xmlns="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1800000"/>
          </a:lightRig>
        </a:scene3d>
        <a:sp3d prstMaterial="matte">
          <a:bevelT h="2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Uherský Ostroh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1800000"/>
          </a:lightRig>
        </a:scene3d>
        <a:sp3d prstMaterial="matte">
          <a:bevelT h="2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Ladislava </a:t>
          </a:r>
          <a:r>
            <a:rPr lang="cs-CZ" sz="2000" kern="1200" dirty="0" err="1" smtClean="0"/>
            <a:t>Hurábová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1800000"/>
          </a:lightRig>
        </a:scene3d>
        <a:sp3d prstMaterial="matte">
          <a:bevelT h="2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VY_32_INOVACE_13_HV_07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1800000"/>
          </a:lightRig>
        </a:scene3d>
        <a:sp3d prstMaterial="matte">
          <a:bevelT h="2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SVĚT ORCHESTRU II – symfonický orchestr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1800000"/>
          </a:lightRig>
        </a:scene3d>
        <a:sp3d prstMaterial="matte">
          <a:bevelT h="2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b="0" kern="1200" dirty="0" smtClean="0"/>
            <a:t>CZ.1.07/1.4.00/21.1616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A2170D0-1436-4E0F-AB89-22C2BDE6C14E}">
      <dsp:nvSpPr>
        <dsp:cNvPr id="0" name=""/>
        <dsp:cNvSpPr/>
      </dsp:nvSpPr>
      <dsp:spPr>
        <a:xfrm>
          <a:off x="2087374" y="910738"/>
          <a:ext cx="898457" cy="3668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4164"/>
              </a:lnTo>
              <a:lnTo>
                <a:pt x="898457" y="234164"/>
              </a:lnTo>
              <a:lnTo>
                <a:pt x="898457" y="366842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83426A2-3982-44B9-AEC2-CA2D04800EEA}">
      <dsp:nvSpPr>
        <dsp:cNvPr id="0" name=""/>
        <dsp:cNvSpPr/>
      </dsp:nvSpPr>
      <dsp:spPr>
        <a:xfrm>
          <a:off x="1212133" y="910738"/>
          <a:ext cx="875241" cy="416535"/>
        </a:xfrm>
        <a:custGeom>
          <a:avLst/>
          <a:gdLst/>
          <a:ahLst/>
          <a:cxnLst/>
          <a:rect l="0" t="0" r="0" b="0"/>
          <a:pathLst>
            <a:path>
              <a:moveTo>
                <a:pt x="875241" y="0"/>
              </a:moveTo>
              <a:lnTo>
                <a:pt x="875241" y="283856"/>
              </a:lnTo>
              <a:lnTo>
                <a:pt x="0" y="283856"/>
              </a:lnTo>
              <a:lnTo>
                <a:pt x="0" y="416535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B4150A5-3D2C-40E2-9483-A832F905A1EE}">
      <dsp:nvSpPr>
        <dsp:cNvPr id="0" name=""/>
        <dsp:cNvSpPr/>
      </dsp:nvSpPr>
      <dsp:spPr>
        <a:xfrm>
          <a:off x="1371267" y="1282"/>
          <a:ext cx="1432213" cy="909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1C81FC-2D01-4AF7-A6B2-1009CDAE0142}">
      <dsp:nvSpPr>
        <dsp:cNvPr id="0" name=""/>
        <dsp:cNvSpPr/>
      </dsp:nvSpPr>
      <dsp:spPr>
        <a:xfrm>
          <a:off x="1530402" y="152460"/>
          <a:ext cx="1432213" cy="909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u="none" kern="1200" dirty="0" smtClean="0"/>
            <a:t>Ženské hlasy</a:t>
          </a:r>
          <a:endParaRPr lang="cs-CZ" sz="2800" b="1" u="none" kern="1200" dirty="0"/>
        </a:p>
      </dsp:txBody>
      <dsp:txXfrm>
        <a:off x="1530402" y="152460"/>
        <a:ext cx="1432213" cy="909455"/>
      </dsp:txXfrm>
    </dsp:sp>
    <dsp:sp modelId="{90838B62-E01A-42F4-AF7B-EA4361D6F959}">
      <dsp:nvSpPr>
        <dsp:cNvPr id="0" name=""/>
        <dsp:cNvSpPr/>
      </dsp:nvSpPr>
      <dsp:spPr>
        <a:xfrm>
          <a:off x="496026" y="1327273"/>
          <a:ext cx="1432213" cy="909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B90F05-F32C-44D9-BDDA-6187E0948013}">
      <dsp:nvSpPr>
        <dsp:cNvPr id="0" name=""/>
        <dsp:cNvSpPr/>
      </dsp:nvSpPr>
      <dsp:spPr>
        <a:xfrm>
          <a:off x="655161" y="1478451"/>
          <a:ext cx="1432213" cy="909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u="sng" kern="1200" dirty="0" smtClean="0"/>
            <a:t>SOPRÁN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(vysoký</a:t>
          </a:r>
          <a:r>
            <a:rPr lang="cs-CZ" sz="1900" b="1" kern="1200" dirty="0" smtClean="0"/>
            <a:t>)</a:t>
          </a:r>
          <a:endParaRPr lang="cs-CZ" sz="1900" b="1" kern="1200" dirty="0"/>
        </a:p>
      </dsp:txBody>
      <dsp:txXfrm>
        <a:off x="655161" y="1478451"/>
        <a:ext cx="1432213" cy="909455"/>
      </dsp:txXfrm>
    </dsp:sp>
    <dsp:sp modelId="{8EF68361-C86C-41AB-85E6-169A16063534}">
      <dsp:nvSpPr>
        <dsp:cNvPr id="0" name=""/>
        <dsp:cNvSpPr/>
      </dsp:nvSpPr>
      <dsp:spPr>
        <a:xfrm>
          <a:off x="2269725" y="1277580"/>
          <a:ext cx="1432213" cy="909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D2CBB6-6687-4D54-AE94-E5A26D8E3362}">
      <dsp:nvSpPr>
        <dsp:cNvPr id="0" name=""/>
        <dsp:cNvSpPr/>
      </dsp:nvSpPr>
      <dsp:spPr>
        <a:xfrm>
          <a:off x="2428860" y="1428759"/>
          <a:ext cx="1432213" cy="909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u="sng" kern="1200" dirty="0" smtClean="0"/>
            <a:t>ALT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(nízký</a:t>
          </a:r>
          <a:r>
            <a:rPr lang="cs-CZ" sz="2000" b="1" kern="1200" dirty="0" smtClean="0"/>
            <a:t>)</a:t>
          </a:r>
          <a:endParaRPr lang="cs-CZ" sz="2000" b="1" kern="1200" dirty="0"/>
        </a:p>
      </dsp:txBody>
      <dsp:txXfrm>
        <a:off x="2428860" y="1428759"/>
        <a:ext cx="1432213" cy="909455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BB482F-C2A5-4072-A472-B939C6A6455A}">
      <dsp:nvSpPr>
        <dsp:cNvPr id="0" name=""/>
        <dsp:cNvSpPr/>
      </dsp:nvSpPr>
      <dsp:spPr>
        <a:xfrm>
          <a:off x="1980229" y="910781"/>
          <a:ext cx="875106" cy="41647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3813"/>
              </a:lnTo>
              <a:lnTo>
                <a:pt x="875106" y="283813"/>
              </a:lnTo>
              <a:lnTo>
                <a:pt x="875106" y="416471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14CEE1-743F-42B7-85CB-AA3C5296569D}">
      <dsp:nvSpPr>
        <dsp:cNvPr id="0" name=""/>
        <dsp:cNvSpPr/>
      </dsp:nvSpPr>
      <dsp:spPr>
        <a:xfrm>
          <a:off x="1105122" y="910781"/>
          <a:ext cx="875106" cy="416471"/>
        </a:xfrm>
        <a:custGeom>
          <a:avLst/>
          <a:gdLst/>
          <a:ahLst/>
          <a:cxnLst/>
          <a:rect l="0" t="0" r="0" b="0"/>
          <a:pathLst>
            <a:path>
              <a:moveTo>
                <a:pt x="875106" y="0"/>
              </a:moveTo>
              <a:lnTo>
                <a:pt x="875106" y="283813"/>
              </a:lnTo>
              <a:lnTo>
                <a:pt x="0" y="283813"/>
              </a:lnTo>
              <a:lnTo>
                <a:pt x="0" y="416471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BC77379-9B1D-44A0-B5AD-E76385D81850}">
      <dsp:nvSpPr>
        <dsp:cNvPr id="0" name=""/>
        <dsp:cNvSpPr/>
      </dsp:nvSpPr>
      <dsp:spPr>
        <a:xfrm>
          <a:off x="1264233" y="1466"/>
          <a:ext cx="1431993" cy="9093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342435-BEC2-4351-A1B1-9B34B172461E}">
      <dsp:nvSpPr>
        <dsp:cNvPr id="0" name=""/>
        <dsp:cNvSpPr/>
      </dsp:nvSpPr>
      <dsp:spPr>
        <a:xfrm>
          <a:off x="1423343" y="152621"/>
          <a:ext cx="1431993" cy="9093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u="none" kern="1200" dirty="0" smtClean="0"/>
            <a:t>Mužské hlasy</a:t>
          </a:r>
          <a:endParaRPr lang="cs-CZ" sz="2800" b="1" u="none" kern="1200" dirty="0"/>
        </a:p>
      </dsp:txBody>
      <dsp:txXfrm>
        <a:off x="1423343" y="152621"/>
        <a:ext cx="1431993" cy="909315"/>
      </dsp:txXfrm>
    </dsp:sp>
    <dsp:sp modelId="{960249C9-6796-4391-8A99-9F7FF17DBF25}">
      <dsp:nvSpPr>
        <dsp:cNvPr id="0" name=""/>
        <dsp:cNvSpPr/>
      </dsp:nvSpPr>
      <dsp:spPr>
        <a:xfrm>
          <a:off x="389126" y="1327253"/>
          <a:ext cx="1431993" cy="9093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069397-F288-4A96-A56E-55EE5AFC8743}">
      <dsp:nvSpPr>
        <dsp:cNvPr id="0" name=""/>
        <dsp:cNvSpPr/>
      </dsp:nvSpPr>
      <dsp:spPr>
        <a:xfrm>
          <a:off x="548236" y="1478408"/>
          <a:ext cx="1431993" cy="9093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u="sng" kern="1200" dirty="0" smtClean="0"/>
            <a:t>TENOR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(vyšší)</a:t>
          </a:r>
          <a:endParaRPr lang="cs-CZ" sz="2400" b="1" kern="1200" dirty="0"/>
        </a:p>
      </dsp:txBody>
      <dsp:txXfrm>
        <a:off x="548236" y="1478408"/>
        <a:ext cx="1431993" cy="909315"/>
      </dsp:txXfrm>
    </dsp:sp>
    <dsp:sp modelId="{5519BAAA-D5A6-450E-870F-522379A798E3}">
      <dsp:nvSpPr>
        <dsp:cNvPr id="0" name=""/>
        <dsp:cNvSpPr/>
      </dsp:nvSpPr>
      <dsp:spPr>
        <a:xfrm>
          <a:off x="2139340" y="1327253"/>
          <a:ext cx="1431993" cy="9093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713959-B447-47D3-95CF-933CA38DCCCF}">
      <dsp:nvSpPr>
        <dsp:cNvPr id="0" name=""/>
        <dsp:cNvSpPr/>
      </dsp:nvSpPr>
      <dsp:spPr>
        <a:xfrm>
          <a:off x="2298450" y="1478408"/>
          <a:ext cx="1431993" cy="90931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u="sng" kern="1200" dirty="0" smtClean="0"/>
            <a:t>BAS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(hluboký</a:t>
          </a:r>
          <a:r>
            <a:rPr lang="cs-CZ" sz="2000" b="1" kern="1200" dirty="0" smtClean="0"/>
            <a:t>)</a:t>
          </a:r>
          <a:endParaRPr lang="cs-CZ" sz="2000" b="1" kern="1200" dirty="0"/>
        </a:p>
      </dsp:txBody>
      <dsp:txXfrm>
        <a:off x="2298450" y="1478408"/>
        <a:ext cx="1431993" cy="9093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 thruBlk="1"/>
  </p:transition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navazuje na předchozí „Svět orchestru I – komorní hudba“ a slouží k prezentaci učiva o symfonickém orchestru a pěveckém sboru. Je možné ho též využít pro shrnutí a opakování.</a:t>
            </a:r>
          </a:p>
          <a:p>
            <a:r>
              <a:rPr lang="cs-CZ" dirty="0" smtClean="0"/>
              <a:t>Já jsem ho použila v 6. ročníku v tematickém okruhu „Svět orchestru“. Žáci pracovali se zájmem, seznámili se s řadou nových hudebních pojmů, některé poznámky si zapsali do sešitu.</a:t>
            </a:r>
          </a:p>
          <a:p>
            <a:r>
              <a:rPr lang="cs-CZ" dirty="0" smtClean="0"/>
              <a:t>Pro poslech využívám CD „Umění poslouchat hudbu“ s průvodním slovem I. </a:t>
            </a:r>
            <a:r>
              <a:rPr lang="cs-CZ" dirty="0" err="1" smtClean="0"/>
              <a:t>Hurníka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SVĚT ORCHESTRU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000" b="1" dirty="0" smtClean="0"/>
          </a:p>
          <a:p>
            <a:r>
              <a:rPr lang="cs-CZ" sz="4000" b="1" dirty="0" smtClean="0"/>
              <a:t>Komorní hudba</a:t>
            </a:r>
          </a:p>
          <a:p>
            <a:r>
              <a:rPr lang="cs-CZ" sz="4000" b="1" dirty="0" smtClean="0"/>
              <a:t>Symfonický orchestr</a:t>
            </a:r>
          </a:p>
          <a:p>
            <a:r>
              <a:rPr lang="cs-CZ" sz="4000" b="1" dirty="0" smtClean="0"/>
              <a:t>Pěvecký sbor</a:t>
            </a:r>
          </a:p>
        </p:txBody>
      </p:sp>
      <p:pic>
        <p:nvPicPr>
          <p:cNvPr id="1029" name="Picture 5" descr="C:\Users\Milan\AppData\Local\Microsoft\Windows\Temporary Internet Files\Content.IE5\XMJ66AJO\MC90023188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03948">
            <a:off x="5724300" y="1549774"/>
            <a:ext cx="2911643" cy="3957562"/>
          </a:xfrm>
          <a:prstGeom prst="rect">
            <a:avLst/>
          </a:prstGeom>
          <a:noFill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KOMORNÍ HUDBA</a:t>
            </a:r>
            <a:br>
              <a:rPr lang="cs-CZ" dirty="0" smtClean="0"/>
            </a:br>
            <a:r>
              <a:rPr lang="cs-CZ" dirty="0" smtClean="0"/>
              <a:t>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3600" b="1" u="sng" dirty="0" smtClean="0"/>
              <a:t>Vysvětli pojmy:</a:t>
            </a:r>
          </a:p>
          <a:p>
            <a:pPr marL="633222" indent="-514350">
              <a:buFont typeface="+mj-lt"/>
              <a:buAutoNum type="alphaLcParenR"/>
            </a:pPr>
            <a:r>
              <a:rPr lang="cs-CZ" sz="3600" b="1" dirty="0" smtClean="0"/>
              <a:t>Komorní hudba</a:t>
            </a:r>
          </a:p>
          <a:p>
            <a:pPr marL="633222" indent="-514350">
              <a:buFont typeface="+mj-lt"/>
              <a:buAutoNum type="alphaLcParenR"/>
            </a:pPr>
            <a:r>
              <a:rPr lang="cs-CZ" sz="3600" b="1" dirty="0" smtClean="0"/>
              <a:t>Sonáta</a:t>
            </a:r>
          </a:p>
          <a:p>
            <a:pPr marL="633222" indent="-514350">
              <a:buFont typeface="+mj-lt"/>
              <a:buAutoNum type="alphaLcParenR"/>
            </a:pPr>
            <a:r>
              <a:rPr lang="cs-CZ" sz="3600" b="1" dirty="0" smtClean="0"/>
              <a:t>Kvarteto</a:t>
            </a:r>
          </a:p>
          <a:p>
            <a:pPr marL="633222" indent="-514350">
              <a:buFont typeface="+mj-lt"/>
              <a:buAutoNum type="alphaLcParenR"/>
            </a:pPr>
            <a:r>
              <a:rPr lang="cs-CZ" sz="3600" b="1" dirty="0" smtClean="0"/>
              <a:t>Sexteto</a:t>
            </a:r>
          </a:p>
          <a:p>
            <a:pPr marL="633222" indent="-514350">
              <a:buFont typeface="+mj-lt"/>
              <a:buAutoNum type="alphaLcParenR"/>
            </a:pPr>
            <a:r>
              <a:rPr lang="cs-CZ" sz="3600" b="1" dirty="0" smtClean="0"/>
              <a:t>Trio</a:t>
            </a:r>
          </a:p>
          <a:p>
            <a:pPr marL="633222" indent="-514350">
              <a:buFont typeface="+mj-lt"/>
              <a:buAutoNum type="alphaLcParenR"/>
            </a:pPr>
            <a:endParaRPr lang="cs-CZ" b="1" dirty="0" smtClean="0"/>
          </a:p>
          <a:p>
            <a:pPr marL="633222" indent="-514350">
              <a:buFont typeface="+mj-lt"/>
              <a:buAutoNum type="alphaLcParenR"/>
            </a:pPr>
            <a:endParaRPr lang="cs-CZ" b="1" dirty="0" smtClean="0"/>
          </a:p>
          <a:p>
            <a:pPr marL="633222" indent="-514350">
              <a:buFont typeface="+mj-lt"/>
              <a:buAutoNum type="alphaLcParenR"/>
            </a:pPr>
            <a:endParaRPr lang="cs-CZ" u="sng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000" b="1" u="sng" dirty="0" smtClean="0"/>
              <a:t>Řešení:</a:t>
            </a:r>
          </a:p>
          <a:p>
            <a:pPr marL="633222" indent="-514350">
              <a:buFont typeface="+mj-lt"/>
              <a:buAutoNum type="alphaLcParenR"/>
            </a:pPr>
            <a:r>
              <a:rPr lang="cs-CZ" sz="3000" b="1" dirty="0" smtClean="0"/>
              <a:t> malý počet hráčů</a:t>
            </a:r>
          </a:p>
          <a:p>
            <a:pPr marL="633222" indent="-514350">
              <a:buFont typeface="+mj-lt"/>
              <a:buAutoNum type="alphaLcParenR"/>
            </a:pPr>
            <a:r>
              <a:rPr lang="cs-CZ" sz="3000" b="1" dirty="0" smtClean="0"/>
              <a:t> komorní skladba pro sólový nástroj s </a:t>
            </a:r>
            <a:r>
              <a:rPr lang="cs-CZ" sz="3000" b="1" dirty="0" err="1" smtClean="0"/>
              <a:t>dopr</a:t>
            </a:r>
            <a:r>
              <a:rPr lang="cs-CZ" sz="3000" b="1" dirty="0" smtClean="0"/>
              <a:t>., 3-4 věty</a:t>
            </a:r>
          </a:p>
          <a:p>
            <a:pPr marL="633222" indent="-514350">
              <a:buFont typeface="+mj-lt"/>
              <a:buAutoNum type="alphaLcParenR"/>
            </a:pPr>
            <a:r>
              <a:rPr lang="cs-CZ" sz="3000" b="1" dirty="0" smtClean="0"/>
              <a:t>Komorní seskupení:  4 hráči</a:t>
            </a:r>
          </a:p>
          <a:p>
            <a:pPr marL="633222" indent="-514350">
              <a:buFont typeface="+mj-lt"/>
              <a:buAutoNum type="alphaLcParenR"/>
            </a:pPr>
            <a:r>
              <a:rPr lang="cs-CZ" sz="3000" b="1" dirty="0" smtClean="0"/>
              <a:t> 6 hráčů</a:t>
            </a:r>
          </a:p>
          <a:p>
            <a:pPr marL="633222" indent="-514350">
              <a:buFont typeface="+mj-lt"/>
              <a:buAutoNum type="alphaLcParenR"/>
            </a:pPr>
            <a:r>
              <a:rPr lang="cs-CZ" sz="3000" b="1" dirty="0" smtClean="0"/>
              <a:t> 3 hráči</a:t>
            </a:r>
            <a:endParaRPr lang="cs-CZ" sz="3000" b="1" dirty="0"/>
          </a:p>
        </p:txBody>
      </p:sp>
      <p:pic>
        <p:nvPicPr>
          <p:cNvPr id="2050" name="Picture 2" descr="C:\Users\Milan\AppData\Local\Microsoft\Windows\Temporary Internet Files\Content.IE5\Q7350N30\MC90019844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74" y="4214818"/>
            <a:ext cx="2000264" cy="2286016"/>
          </a:xfrm>
          <a:prstGeom prst="rect">
            <a:avLst/>
          </a:prstGeom>
          <a:noFill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SYMFONICKÝ ORCHESTR</a:t>
            </a:r>
            <a:br>
              <a:rPr lang="cs-CZ" dirty="0" smtClean="0"/>
            </a:br>
            <a:r>
              <a:rPr lang="cs-CZ" dirty="0" smtClean="0"/>
              <a:t>= velký orchestr (70 – 100 hráčů)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71613"/>
            <a:ext cx="8229600" cy="4714907"/>
          </a:xfrm>
        </p:spPr>
        <p:txBody>
          <a:bodyPr>
            <a:noAutofit/>
          </a:bodyPr>
          <a:lstStyle/>
          <a:p>
            <a:r>
              <a:rPr lang="cs-CZ" sz="3600" b="1" u="sng" dirty="0" smtClean="0"/>
              <a:t>Smyčcové nástroje </a:t>
            </a:r>
            <a:r>
              <a:rPr lang="cs-CZ" sz="3600" b="1" dirty="0" smtClean="0"/>
              <a:t>- první a druhé housle, violy, violoncella, kontrabasy</a:t>
            </a:r>
          </a:p>
          <a:p>
            <a:r>
              <a:rPr lang="cs-CZ" sz="3600" b="1" u="sng" dirty="0" smtClean="0"/>
              <a:t>Dechové nástroje dřevěné</a:t>
            </a:r>
            <a:r>
              <a:rPr lang="cs-CZ" sz="3600" b="1" dirty="0" smtClean="0"/>
              <a:t>- flétny, hoboje, klarinety, fagoty a </a:t>
            </a:r>
            <a:r>
              <a:rPr lang="cs-CZ" sz="3600" b="1" u="sng" dirty="0" smtClean="0"/>
              <a:t>žesťové </a:t>
            </a:r>
            <a:r>
              <a:rPr lang="cs-CZ" sz="3600" b="1" dirty="0" smtClean="0"/>
              <a:t>–</a:t>
            </a:r>
            <a:r>
              <a:rPr lang="cs-CZ" sz="3600" b="1" u="sng" dirty="0" smtClean="0"/>
              <a:t> </a:t>
            </a:r>
            <a:r>
              <a:rPr lang="cs-CZ" sz="3600" b="1" dirty="0" smtClean="0"/>
              <a:t>trubky, lesní rohy, pozouny, tuba</a:t>
            </a:r>
          </a:p>
          <a:p>
            <a:r>
              <a:rPr lang="cs-CZ" sz="3600" b="1" u="sng" dirty="0" smtClean="0"/>
              <a:t>Bicí nástroje </a:t>
            </a:r>
            <a:r>
              <a:rPr lang="cs-CZ" sz="3600" b="1" dirty="0" smtClean="0"/>
              <a:t>– tympány, bubny, činely, tamburína, triangl, gong, xylofon…</a:t>
            </a:r>
          </a:p>
          <a:p>
            <a:r>
              <a:rPr lang="cs-CZ" sz="3600" b="1" u="sng" dirty="0" smtClean="0"/>
              <a:t>Další nástroje</a:t>
            </a:r>
            <a:r>
              <a:rPr lang="cs-CZ" sz="3600" b="1" dirty="0" smtClean="0"/>
              <a:t> – harfa, klavír</a:t>
            </a:r>
            <a:endParaRPr lang="cs-CZ" sz="3600" b="1" u="sng" dirty="0"/>
          </a:p>
        </p:txBody>
      </p:sp>
      <p:pic>
        <p:nvPicPr>
          <p:cNvPr id="1026" name="Picture 2" descr="C:\Users\Milan\AppData\Local\Microsoft\Windows\Temporary Internet Files\Content.IE5\KDI86MYU\MM900318140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768" y="4857760"/>
            <a:ext cx="1805068" cy="1785950"/>
          </a:xfrm>
          <a:prstGeom prst="rect">
            <a:avLst/>
          </a:prstGeom>
          <a:noFill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SYMFONICKÝ ORCHESTR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28596" y="1643050"/>
            <a:ext cx="4038600" cy="4623816"/>
          </a:xfrm>
        </p:spPr>
        <p:txBody>
          <a:bodyPr>
            <a:noAutofit/>
          </a:bodyPr>
          <a:lstStyle/>
          <a:p>
            <a:r>
              <a:rPr lang="cs-CZ" sz="3400" b="1" u="sng" dirty="0" smtClean="0"/>
              <a:t>Dirigent</a:t>
            </a:r>
            <a:r>
              <a:rPr lang="cs-CZ" sz="3400" b="1" dirty="0" smtClean="0"/>
              <a:t> – řídí taktovkou </a:t>
            </a:r>
            <a:r>
              <a:rPr lang="cs-CZ" sz="3400" b="1" dirty="0" err="1" smtClean="0"/>
              <a:t>symf</a:t>
            </a:r>
            <a:r>
              <a:rPr lang="cs-CZ" sz="3400" b="1" dirty="0" smtClean="0"/>
              <a:t>. orchestr</a:t>
            </a:r>
          </a:p>
          <a:p>
            <a:r>
              <a:rPr lang="cs-CZ" sz="3400" b="1" u="sng" dirty="0" smtClean="0"/>
              <a:t>Partitura</a:t>
            </a:r>
            <a:r>
              <a:rPr lang="cs-CZ" sz="3400" b="1" dirty="0" smtClean="0"/>
              <a:t> – notová kniha dirigenta, v níž jsou zapsány pod sebou všechny nástroje a hlasy ve skladbě</a:t>
            </a:r>
            <a:endParaRPr lang="cs-CZ" sz="3400" b="1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895424"/>
          </a:xfrm>
        </p:spPr>
        <p:txBody>
          <a:bodyPr>
            <a:normAutofit fontScale="92500" lnSpcReduction="10000"/>
          </a:bodyPr>
          <a:lstStyle/>
          <a:p>
            <a:endParaRPr lang="cs-CZ" b="1" u="sng" dirty="0" smtClean="0"/>
          </a:p>
          <a:p>
            <a:endParaRPr lang="cs-CZ" b="1" u="sng" dirty="0" smtClean="0"/>
          </a:p>
          <a:p>
            <a:endParaRPr lang="cs-CZ" b="1" u="sng" dirty="0" smtClean="0"/>
          </a:p>
          <a:p>
            <a:endParaRPr lang="cs-CZ" b="1" u="sng" dirty="0" smtClean="0"/>
          </a:p>
          <a:p>
            <a:endParaRPr lang="cs-CZ" b="1" u="sng" dirty="0" smtClean="0"/>
          </a:p>
          <a:p>
            <a:endParaRPr lang="cs-CZ" b="1" u="sng" dirty="0" smtClean="0"/>
          </a:p>
          <a:p>
            <a:endParaRPr lang="cs-CZ" b="1" u="sng" dirty="0" smtClean="0"/>
          </a:p>
          <a:p>
            <a:endParaRPr lang="cs-CZ" sz="3200" b="1" u="sng" dirty="0" smtClean="0"/>
          </a:p>
          <a:p>
            <a:r>
              <a:rPr lang="cs-CZ" sz="3200" b="1" u="sng" dirty="0" smtClean="0"/>
              <a:t>Poslech: </a:t>
            </a:r>
          </a:p>
          <a:p>
            <a:pPr>
              <a:buNone/>
            </a:pPr>
            <a:r>
              <a:rPr lang="cs-CZ" sz="3200" b="1" dirty="0" smtClean="0"/>
              <a:t>    P. I. Čajkovskij: Symfonie č. 6 „Patetická“ (CD I/8)</a:t>
            </a:r>
            <a:endParaRPr lang="cs-CZ" sz="3200" b="1" dirty="0"/>
          </a:p>
        </p:txBody>
      </p:sp>
      <p:pic>
        <p:nvPicPr>
          <p:cNvPr id="4099" name="Picture 3" descr="C:\Users\Milan\AppData\Local\Microsoft\Windows\Temporary Internet Files\Content.IE5\4NT0CANZ\MP90042267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484784"/>
            <a:ext cx="4368937" cy="3168684"/>
          </a:xfrm>
          <a:prstGeom prst="rect">
            <a:avLst/>
          </a:prstGeom>
          <a:noFill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PĚVECKÝ SBOR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71612"/>
            <a:ext cx="8229600" cy="4625609"/>
          </a:xfrm>
        </p:spPr>
        <p:txBody>
          <a:bodyPr/>
          <a:lstStyle/>
          <a:p>
            <a:r>
              <a:rPr lang="cs-CZ" b="1" dirty="0" smtClean="0"/>
              <a:t>Některé skladby (např. kantáty) jsou komponovány pro orchestr, sbor a sóla</a:t>
            </a:r>
          </a:p>
          <a:p>
            <a:r>
              <a:rPr lang="cs-CZ" b="1" dirty="0" smtClean="0"/>
              <a:t>Pěvecký sbor řídí </a:t>
            </a:r>
            <a:r>
              <a:rPr lang="cs-CZ" b="1" u="sng" dirty="0" smtClean="0"/>
              <a:t>sbormistr</a:t>
            </a:r>
            <a:endParaRPr lang="cs-CZ" b="1" dirty="0" smtClean="0"/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sz="2800" b="1" u="sng" dirty="0" smtClean="0"/>
              <a:t>SMÍŠENÝ PĚVECKÝ SBOR</a:t>
            </a:r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endParaRPr lang="cs-CZ" b="1" dirty="0" smtClean="0"/>
          </a:p>
        </p:txBody>
      </p:sp>
      <p:pic>
        <p:nvPicPr>
          <p:cNvPr id="5123" name="Picture 3" descr="C:\Users\Milan\AppData\Local\Microsoft\Windows\Temporary Internet Files\Content.IE5\TDKRNTWR\MC9003607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7620" y="4214818"/>
            <a:ext cx="1643074" cy="2227167"/>
          </a:xfrm>
          <a:prstGeom prst="rect">
            <a:avLst/>
          </a:prstGeom>
          <a:noFill/>
        </p:spPr>
      </p:pic>
      <p:graphicFrame>
        <p:nvGraphicFramePr>
          <p:cNvPr id="16" name="Diagram 15"/>
          <p:cNvGraphicFramePr/>
          <p:nvPr/>
        </p:nvGraphicFramePr>
        <p:xfrm>
          <a:off x="0" y="4214818"/>
          <a:ext cx="4333884" cy="2389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7" name="Diagram 16"/>
          <p:cNvGraphicFramePr/>
          <p:nvPr/>
        </p:nvGraphicFramePr>
        <p:xfrm>
          <a:off x="5024430" y="4214818"/>
          <a:ext cx="4119570" cy="2389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Text: vlastní autorské dílo</a:t>
            </a:r>
          </a:p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CD</a:t>
            </a:r>
            <a:r>
              <a:rPr lang="cs-CZ" dirty="0" smtClean="0"/>
              <a:t> </a:t>
            </a:r>
            <a:r>
              <a:rPr lang="cs-CZ" dirty="0" smtClean="0"/>
              <a:t>„Umění poslouchat hudbu – Ilja </a:t>
            </a:r>
            <a:r>
              <a:rPr lang="cs-CZ" dirty="0" err="1" smtClean="0"/>
              <a:t>Hurník</a:t>
            </a:r>
            <a:r>
              <a:rPr lang="cs-CZ" dirty="0" smtClean="0"/>
              <a:t>“, ℗ 1972 Supraphon, © 2004 Supraphon. Učební pomůcky, literatura, hudební výchova - Jiří </a:t>
            </a:r>
            <a:r>
              <a:rPr lang="cs-CZ" dirty="0" err="1" smtClean="0"/>
              <a:t>Mocek</a:t>
            </a:r>
            <a:r>
              <a:rPr lang="cs-CZ" dirty="0" smtClean="0"/>
              <a:t>, 765 02 Otrokovice, Štěrkoviště 1292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292663656"/>
      </p:ext>
    </p:extLst>
  </p:cSld>
  <p:clrMapOvr>
    <a:masterClrMapping/>
  </p:clrMapOvr>
  <p:transition spd="med">
    <p:fade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483</TotalTime>
  <Words>377</Words>
  <Application>Microsoft Office PowerPoint</Application>
  <PresentationFormat>Předvádění na obrazovce (4:3)</PresentationFormat>
  <Paragraphs>70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Modul</vt:lpstr>
      <vt:lpstr>Snímek 1</vt:lpstr>
      <vt:lpstr>ANOTACE</vt:lpstr>
      <vt:lpstr>SVĚT ORCHESTRU</vt:lpstr>
      <vt:lpstr>KOMORNÍ HUDBA  OPAKOVÁNÍ</vt:lpstr>
      <vt:lpstr>SYMFONICKÝ ORCHESTR = velký orchestr (70 – 100 hráčů)</vt:lpstr>
      <vt:lpstr>SYMFONICKÝ ORCHESTR</vt:lpstr>
      <vt:lpstr>PĚVECKÝ SBOR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Kabinet_2</cp:lastModifiedBy>
  <cp:revision>55</cp:revision>
  <dcterms:created xsi:type="dcterms:W3CDTF">2011-06-20T10:40:08Z</dcterms:created>
  <dcterms:modified xsi:type="dcterms:W3CDTF">2012-02-13T09:24:20Z</dcterms:modified>
</cp:coreProperties>
</file>