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F6638CD-9ED5-4071-8D6C-9AF845FABB62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1E6D7F1-6970-4C90-B243-43F99F96E90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dirty="0" smtClean="0"/>
              <a:t>AMERIKA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Opakovací  test</a:t>
            </a:r>
            <a:endParaRPr lang="cs-CZ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999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Které oceány obklopují americký kontinent?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 se jmenuje největší ostrov světa?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 se nazývá horský systém, který prochází celým kontinentem od severu k jihu?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Vyjmenuj 3 nížiny, které dostaly název podle řeky.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vytváří převážnou část hranice mezi USA a Kanadou?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Který severoamerický poloostrov je největší?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Vyjmenuj ostrovy Velkých Antil.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Která souostroví patří ke Střední Americe?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Kdo je mulat?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Hlavní město Kanady?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4875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 startAt="11"/>
            </a:pPr>
            <a:r>
              <a:rPr lang="cs-CZ" sz="2400" dirty="0" smtClean="0"/>
              <a:t>Proč je Kanada nazývána dvoujazyčnou zemí?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Hlavní město USA?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Který stát USA leží mimo území Severní Ameriky?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Na které 3 základní oblasti dělíme USA?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Které zemědělské pásy se rozkládají na území USA?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Jak se nazývají savany v Severní a v Jižní Americe?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Které hospodářské odvětví převládá ve Střední Americe?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Co je Ohňová země?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Jihoamerická poušť se nazývá </a:t>
            </a:r>
            <a:r>
              <a:rPr lang="cs-CZ" sz="2400" dirty="0" err="1" smtClean="0"/>
              <a:t>Atacama</a:t>
            </a:r>
            <a:r>
              <a:rPr lang="cs-CZ" sz="2400" dirty="0" smtClean="0"/>
              <a:t>?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ANO  -  Ne</a:t>
            </a:r>
          </a:p>
          <a:p>
            <a:pPr marL="0" indent="0">
              <a:buNone/>
            </a:pPr>
            <a:r>
              <a:rPr lang="cs-CZ" sz="2400" dirty="0" smtClean="0"/>
              <a:t>20. Hlavní město Brazílie?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5507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Tichý, Atlantský, Severní ledový oceán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Grónsko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Kordillery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Mississippská, Amazonská, Orinocká nížina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Velká kanadská jezera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Labrador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Kuba, </a:t>
            </a:r>
            <a:r>
              <a:rPr lang="cs-CZ" sz="2400" dirty="0" err="1" smtClean="0"/>
              <a:t>Haity</a:t>
            </a:r>
            <a:r>
              <a:rPr lang="cs-CZ" sz="2400" dirty="0" smtClean="0"/>
              <a:t>, Jamajka, Portoriko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Velké Antily, Malé Antily, Bahamy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Míšenec bělocha a černocha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Ottawa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375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1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1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1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1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1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1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1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1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1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 startAt="11"/>
            </a:pPr>
            <a:r>
              <a:rPr lang="cs-CZ" sz="2400" dirty="0" smtClean="0"/>
              <a:t>2 úřední jazyky – angličtina a francouzština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Washington D.C.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Havaj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Východ, Střed, Západ</a:t>
            </a:r>
          </a:p>
          <a:p>
            <a:pPr marL="457200" indent="-457200">
              <a:buAutoNum type="arabicPeriod" startAt="11"/>
            </a:pPr>
            <a:r>
              <a:rPr lang="cs-CZ" sz="2400" dirty="0"/>
              <a:t>k</a:t>
            </a:r>
            <a:r>
              <a:rPr lang="cs-CZ" sz="2400" dirty="0" smtClean="0"/>
              <a:t>ukuřičný, pšeničný, bavlníkový</a:t>
            </a:r>
          </a:p>
          <a:p>
            <a:pPr marL="457200" indent="-457200">
              <a:buAutoNum type="arabicPeriod" startAt="11"/>
            </a:pPr>
            <a:r>
              <a:rPr lang="cs-CZ" sz="2400" dirty="0" smtClean="0"/>
              <a:t>Severní Amerika – prérie</a:t>
            </a:r>
          </a:p>
          <a:p>
            <a:pPr marL="0" indent="0">
              <a:buNone/>
            </a:pPr>
            <a:r>
              <a:rPr lang="cs-CZ" sz="2400" dirty="0" smtClean="0"/>
              <a:t>       Jižní Amerika – pampy</a:t>
            </a:r>
          </a:p>
          <a:p>
            <a:pPr marL="0" indent="0">
              <a:buNone/>
            </a:pPr>
            <a:r>
              <a:rPr lang="cs-CZ" sz="2400" dirty="0" smtClean="0"/>
              <a:t>17. zemědělství</a:t>
            </a:r>
          </a:p>
          <a:p>
            <a:pPr marL="0" indent="0">
              <a:buNone/>
            </a:pPr>
            <a:r>
              <a:rPr lang="cs-CZ" sz="2400" dirty="0" smtClean="0"/>
              <a:t>18. ostrov  Jižní Ameriky</a:t>
            </a:r>
          </a:p>
          <a:p>
            <a:pPr marL="0" indent="0">
              <a:buNone/>
            </a:pPr>
            <a:r>
              <a:rPr lang="cs-CZ" sz="2400" dirty="0" smtClean="0"/>
              <a:t>19. Ano</a:t>
            </a:r>
          </a:p>
          <a:p>
            <a:pPr marL="0" indent="0">
              <a:buNone/>
            </a:pPr>
            <a:r>
              <a:rPr lang="cs-CZ" sz="2400" dirty="0" smtClean="0"/>
              <a:t>20. Brasilia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626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290839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24.2.2013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26.2.2013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Amerika – opakovací test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Amerika, USA, Kanada, Střední Amerika, Brazílie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650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</a:p>
          <a:p>
            <a:r>
              <a:rPr lang="cs-CZ" dirty="0" smtClean="0"/>
              <a:t>Opakovací 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339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HOLEČEK,M.,JANSKÝ,B. a kol. </a:t>
            </a:r>
            <a:r>
              <a:rPr lang="cs-CZ" sz="2400" i="1" dirty="0" smtClean="0"/>
              <a:t>Zeměpis světa 2.</a:t>
            </a:r>
            <a:r>
              <a:rPr lang="cs-CZ" sz="2400" dirty="0" smtClean="0"/>
              <a:t>1.vyd.Praha, 1998.ISBN 80-86034-03-8</a:t>
            </a:r>
          </a:p>
          <a:p>
            <a:r>
              <a:rPr lang="cs-CZ" sz="2400" dirty="0" smtClean="0"/>
              <a:t>Vlastní otázky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111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219</TotalTime>
  <Words>296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Modul</vt:lpstr>
      <vt:lpstr>AMERIKA</vt:lpstr>
      <vt:lpstr>OTÁZKY</vt:lpstr>
      <vt:lpstr>Prezentace aplikace PowerPoint</vt:lpstr>
      <vt:lpstr>ODPOVĚDI</vt:lpstr>
      <vt:lpstr>Prezentace aplikace PowerPoint</vt:lpstr>
      <vt:lpstr>Prezentace aplikace PowerPoint</vt:lpstr>
      <vt:lpstr>Anotace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AMERIKA</dc:title>
  <dc:creator>Michaela</dc:creator>
  <cp:lastModifiedBy>Michaela</cp:lastModifiedBy>
  <cp:revision>9</cp:revision>
  <dcterms:created xsi:type="dcterms:W3CDTF">2013-05-08T13:38:59Z</dcterms:created>
  <dcterms:modified xsi:type="dcterms:W3CDTF">2013-05-08T17:18:37Z</dcterms:modified>
</cp:coreProperties>
</file>