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1" r:id="rId3"/>
    <p:sldId id="258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VY_32_INOVACE_01_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doplň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Slabika </a:t>
            </a:r>
            <a:r>
              <a:rPr lang="cs-CZ" b="1" dirty="0" err="1" smtClean="0"/>
              <a:t>dě</a:t>
            </a:r>
            <a:r>
              <a:rPr lang="cs-CZ" b="1" dirty="0" smtClean="0"/>
              <a:t>/de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63080" y="1556792"/>
            <a:ext cx="8280920" cy="4933528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slabiku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/de!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 k	___ kuji	se ___ t	___ set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mlá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o ___vy	u 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___ deček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ravá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 t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 l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všu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 l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Lída\AppData\Local\Microsoft\Windows\Temporary Internet Files\Content.IE5\AKS7U638\MP9004464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725144"/>
            <a:ext cx="830012" cy="1872208"/>
          </a:xfrm>
          <a:prstGeom prst="rect">
            <a:avLst/>
          </a:prstGeom>
          <a:noFill/>
        </p:spPr>
      </p:pic>
      <p:pic>
        <p:nvPicPr>
          <p:cNvPr id="1028" name="Picture 4" descr="C:\Users\Lída\AppData\Local\Microsoft\Windows\Temporary Internet Files\Content.IE5\AXZ31UY7\MC9003246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869160"/>
            <a:ext cx="1115139" cy="1601803"/>
          </a:xfrm>
          <a:prstGeom prst="rect">
            <a:avLst/>
          </a:prstGeom>
          <a:noFill/>
        </p:spPr>
      </p:pic>
      <p:pic>
        <p:nvPicPr>
          <p:cNvPr id="1026" name="Picture 2" descr="C:\Users\Lída\AppData\Local\Microsoft\Windows\Temporary Internet Files\Content.IE5\AKS7U638\MC9002816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085184"/>
            <a:ext cx="1948586" cy="13139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Slabika tě/</a:t>
            </a:r>
            <a:r>
              <a:rPr lang="cs-CZ" b="1" dirty="0" err="1" smtClean="0"/>
              <a:t>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968552"/>
          </a:xfrm>
        </p:spPr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slabiku tě/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endParaRPr lang="cs-CZ" sz="3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	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___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po 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šení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 ta		koš ___	ú___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š 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ká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lefon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locvik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o ___ c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___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hřiš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___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levize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u 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9" name="Picture 11" descr="C:\Users\Lída\AppData\Local\Microsoft\Windows\Temporary Internet Files\Content.IE5\9KAWOICI\MC9003378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5668" y="4869160"/>
            <a:ext cx="1670261" cy="1543966"/>
          </a:xfrm>
          <a:prstGeom prst="rect">
            <a:avLst/>
          </a:prstGeom>
          <a:noFill/>
        </p:spPr>
      </p:pic>
      <p:pic>
        <p:nvPicPr>
          <p:cNvPr id="2061" name="Picture 13" descr="C:\Users\Lída\AppData\Local\Microsoft\Windows\Temporary Internet Files\Content.IE5\MNI3ZB32\MC9004325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34218" y="4941168"/>
            <a:ext cx="1672115" cy="1337692"/>
          </a:xfrm>
          <a:prstGeom prst="rect">
            <a:avLst/>
          </a:prstGeom>
          <a:noFill/>
        </p:spPr>
      </p:pic>
      <p:pic>
        <p:nvPicPr>
          <p:cNvPr id="2062" name="Picture 14" descr="C:\Users\Lída\AppData\Local\Microsoft\Windows\Temporary Internet Files\Content.IE5\9KAWOICI\MC9003315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60434">
            <a:off x="6372552" y="584498"/>
            <a:ext cx="1555687" cy="1788059"/>
          </a:xfrm>
          <a:prstGeom prst="rect">
            <a:avLst/>
          </a:prstGeom>
          <a:noFill/>
        </p:spPr>
      </p:pic>
      <p:pic>
        <p:nvPicPr>
          <p:cNvPr id="2064" name="Picture 16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869160"/>
            <a:ext cx="1345369" cy="1520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Slabika ně/ne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77544"/>
          </a:xfrm>
        </p:spPr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slabiku ně/ne!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 se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ště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slu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___ kolik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____	___ volá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     ___ kdy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____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strá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	____ kdo	     ___ umíme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 pije	___ může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zůsta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____	     ___ známe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Lída\AppData\Local\Microsoft\Windows\Temporary Internet Files\Content.IE5\9KAWOICI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5661248"/>
            <a:ext cx="1224136" cy="782288"/>
          </a:xfrm>
          <a:prstGeom prst="rect">
            <a:avLst/>
          </a:prstGeom>
          <a:noFill/>
        </p:spPr>
      </p:pic>
      <p:pic>
        <p:nvPicPr>
          <p:cNvPr id="3076" name="Picture 4" descr="C:\Users\Lída\AppData\Local\Microsoft\Windows\Temporary Internet Files\Content.IE5\9KAWOICI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97152"/>
            <a:ext cx="1403686" cy="897030"/>
          </a:xfrm>
          <a:prstGeom prst="rect">
            <a:avLst/>
          </a:prstGeom>
          <a:noFill/>
        </p:spPr>
      </p:pic>
      <p:pic>
        <p:nvPicPr>
          <p:cNvPr id="3077" name="Picture 5" descr="C:\Users\Lída\AppData\Local\Microsoft\Windows\Temporary Internet Files\Content.IE5\9KAWOICI\MP9004312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509120"/>
            <a:ext cx="1556966" cy="2205163"/>
          </a:xfrm>
          <a:prstGeom prst="rect">
            <a:avLst/>
          </a:prstGeom>
          <a:noFill/>
        </p:spPr>
      </p:pic>
      <p:pic>
        <p:nvPicPr>
          <p:cNvPr id="3078" name="Picture 6" descr="C:\Users\Lída\AppData\Local\Microsoft\Windows\Temporary Internet Files\Content.IE5\AKS7U638\MP9003905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4509120"/>
            <a:ext cx="1541451" cy="21609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857364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994</TotalTime>
  <Words>52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  Název školy: Základní škola Netvořice   Autor:  Olga Marková   Název:  VY_32_INOVACE_01_   Téma:  Slabiky dě, tě, ně   Č. projektu: OP VK 1.4</vt:lpstr>
      <vt:lpstr>ANOTACE</vt:lpstr>
      <vt:lpstr>Slabika dě/de</vt:lpstr>
      <vt:lpstr>Slabika tě/te</vt:lpstr>
      <vt:lpstr>Slabika ně/ne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101</cp:revision>
  <dcterms:created xsi:type="dcterms:W3CDTF">2013-04-22T08:00:01Z</dcterms:created>
  <dcterms:modified xsi:type="dcterms:W3CDTF">2013-05-07T20:41:27Z</dcterms:modified>
</cp:coreProperties>
</file>