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61" r:id="rId3"/>
    <p:sldId id="256" r:id="rId4"/>
    <p:sldId id="263" r:id="rId5"/>
    <p:sldId id="268" r:id="rId6"/>
    <p:sldId id="264" r:id="rId7"/>
    <p:sldId id="265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VY_32_INOVACE_13_HV_12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</a:t>
          </a:r>
          <a:r>
            <a:rPr lang="cs-CZ" sz="800" dirty="0" smtClean="0"/>
            <a:t>, </a:t>
          </a:r>
          <a:r>
            <a:rPr lang="cs-CZ" sz="900" dirty="0" smtClean="0"/>
            <a:t>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b="1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HV</a:t>
          </a:r>
          <a:r>
            <a:rPr lang="cs-CZ" sz="2000" smtClean="0">
              <a:solidFill>
                <a:schemeClr val="tx1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1.B – Rytmus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4F12CA-4599-4EB0-A3B1-648084A23878}" type="presOf" srcId="{D8197B8C-B260-4A16-BDF4-0947B075E274}" destId="{25B08C86-7E15-44DC-BE7F-FFB55DD49D12}" srcOrd="0" destOrd="0" presId="urn:microsoft.com/office/officeart/2005/8/layout/target3"/>
    <dgm:cxn modelId="{C59364AD-EF8B-4E85-A2E0-7B9D43B9D3E0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96AC5C-2BF2-472D-B9A9-46BA41734830}" type="presOf" srcId="{D8197B8C-B260-4A16-BDF4-0947B075E274}" destId="{5A5FFA88-C948-4069-8E93-59FA12366E83}" srcOrd="1" destOrd="0" presId="urn:microsoft.com/office/officeart/2005/8/layout/target3"/>
    <dgm:cxn modelId="{802AFB94-A5B8-4D68-BA06-C9F8AE59096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051F8C-CEB1-47E6-B9B0-2720D63ABDF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D72E72-07EC-4A8A-911F-2737136A922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9CC6193-26DF-4228-A9F6-E364C7E33E7F}" type="presOf" srcId="{757F3AB3-0718-4624-B441-E567A8F0AB56}" destId="{333A1088-737F-45CB-B68E-254E46348037}" srcOrd="0" destOrd="0" presId="urn:microsoft.com/office/officeart/2005/8/layout/target3"/>
    <dgm:cxn modelId="{698FFAEF-1C61-47D7-8010-A3354D6A1E4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7AA82B-7409-4518-B2AD-528FB2A4B518}" type="presOf" srcId="{4C35D32F-0EAB-4CD7-82EE-45574DC2A586}" destId="{8BEBB6EC-1DAA-4CAC-8A25-BC0FCBD5DBD5}" srcOrd="0" destOrd="0" presId="urn:microsoft.com/office/officeart/2005/8/layout/target3"/>
    <dgm:cxn modelId="{610BDEA2-ADB4-4609-A7C3-FFB72F87F748}" type="presOf" srcId="{D1D4F407-5343-4D3F-B5B9-D407B03CAEB4}" destId="{D005CE8C-CC26-4C3E-AC11-E15060ECD759}" srcOrd="0" destOrd="0" presId="urn:microsoft.com/office/officeart/2005/8/layout/target3"/>
    <dgm:cxn modelId="{F146959B-4489-49C3-BEA8-91B01997F033}" type="presOf" srcId="{4C35D32F-0EAB-4CD7-82EE-45574DC2A586}" destId="{890E4F0B-2866-4A3F-A3C7-2A14B1797930}" srcOrd="1" destOrd="0" presId="urn:microsoft.com/office/officeart/2005/8/layout/target3"/>
    <dgm:cxn modelId="{057615CC-C766-4750-A0FA-F30F8DF662CF}" type="presParOf" srcId="{333A1088-737F-45CB-B68E-254E46348037}" destId="{F5ABB229-8D3B-4694-996A-96F23CF14429}" srcOrd="0" destOrd="0" presId="urn:microsoft.com/office/officeart/2005/8/layout/target3"/>
    <dgm:cxn modelId="{9FEAA94C-03E2-4392-9270-1D59A421391A}" type="presParOf" srcId="{333A1088-737F-45CB-B68E-254E46348037}" destId="{F41139FD-01EE-4571-8B17-4FB00FC51163}" srcOrd="1" destOrd="0" presId="urn:microsoft.com/office/officeart/2005/8/layout/target3"/>
    <dgm:cxn modelId="{C0F5EB4A-4C45-411A-832C-74E8518F2D17}" type="presParOf" srcId="{333A1088-737F-45CB-B68E-254E46348037}" destId="{D005CE8C-CC26-4C3E-AC11-E15060ECD759}" srcOrd="2" destOrd="0" presId="urn:microsoft.com/office/officeart/2005/8/layout/target3"/>
    <dgm:cxn modelId="{614B4A63-2AD4-4B69-90B2-F29AAC475099}" type="presParOf" srcId="{333A1088-737F-45CB-B68E-254E46348037}" destId="{2C702D82-9B77-49B7-9568-BB8EB47C3372}" srcOrd="3" destOrd="0" presId="urn:microsoft.com/office/officeart/2005/8/layout/target3"/>
    <dgm:cxn modelId="{7636D3A8-BFD3-4F07-AE06-D35F0CC65692}" type="presParOf" srcId="{333A1088-737F-45CB-B68E-254E46348037}" destId="{A52A0455-90FF-4808-ABD0-F02540D31D5A}" srcOrd="4" destOrd="0" presId="urn:microsoft.com/office/officeart/2005/8/layout/target3"/>
    <dgm:cxn modelId="{F4554C6E-C404-43CB-A2F0-EA905E844B65}" type="presParOf" srcId="{333A1088-737F-45CB-B68E-254E46348037}" destId="{6140AFEC-043D-4C43-A2F9-D0F5331DF3A3}" srcOrd="5" destOrd="0" presId="urn:microsoft.com/office/officeart/2005/8/layout/target3"/>
    <dgm:cxn modelId="{C015D333-7B96-43DB-B570-AAA5716386AF}" type="presParOf" srcId="{333A1088-737F-45CB-B68E-254E46348037}" destId="{9358AC05-5D7D-4327-9F80-1AD486AEA664}" srcOrd="6" destOrd="0" presId="urn:microsoft.com/office/officeart/2005/8/layout/target3"/>
    <dgm:cxn modelId="{75690BE3-F5C9-404D-9BD4-E130F51FE3B7}" type="presParOf" srcId="{333A1088-737F-45CB-B68E-254E46348037}" destId="{313FC574-E1CD-4FB4-B054-0B805CE0447D}" srcOrd="7" destOrd="0" presId="urn:microsoft.com/office/officeart/2005/8/layout/target3"/>
    <dgm:cxn modelId="{AA84D2D0-FA3B-45F9-AC92-5AECCFB3A7AD}" type="presParOf" srcId="{333A1088-737F-45CB-B68E-254E46348037}" destId="{619D679B-A015-4ECF-8348-D1034C574F40}" srcOrd="8" destOrd="0" presId="urn:microsoft.com/office/officeart/2005/8/layout/target3"/>
    <dgm:cxn modelId="{6683FAD3-9419-4994-A7C5-46C2E8972D6A}" type="presParOf" srcId="{333A1088-737F-45CB-B68E-254E46348037}" destId="{322283A8-4A27-4CDA-BAE3-F381106A9174}" srcOrd="9" destOrd="0" presId="urn:microsoft.com/office/officeart/2005/8/layout/target3"/>
    <dgm:cxn modelId="{A6D8A4C2-25B0-40BE-8CD1-0ABE664575B0}" type="presParOf" srcId="{333A1088-737F-45CB-B68E-254E46348037}" destId="{FFC9F71D-1B4F-4AD9-A4A6-86ADEFC8AF5C}" srcOrd="10" destOrd="0" presId="urn:microsoft.com/office/officeart/2005/8/layout/target3"/>
    <dgm:cxn modelId="{A02BC774-618B-4674-9ABA-6CD95D901E9E}" type="presParOf" srcId="{333A1088-737F-45CB-B68E-254E46348037}" destId="{25B08C86-7E15-44DC-BE7F-FFB55DD49D12}" srcOrd="11" destOrd="0" presId="urn:microsoft.com/office/officeart/2005/8/layout/target3"/>
    <dgm:cxn modelId="{6091A11A-56C6-48A5-B0B7-1499139495BD}" type="presParOf" srcId="{333A1088-737F-45CB-B68E-254E46348037}" destId="{76644BE8-9D7C-4C09-B250-3D10AF48CBB7}" srcOrd="12" destOrd="0" presId="urn:microsoft.com/office/officeart/2005/8/layout/target3"/>
    <dgm:cxn modelId="{4891D23D-54A8-4158-AC75-2F56CEB41707}" type="presParOf" srcId="{333A1088-737F-45CB-B68E-254E46348037}" destId="{EE85B701-7295-41C0-BA7A-34D3756A2AE6}" srcOrd="13" destOrd="0" presId="urn:microsoft.com/office/officeart/2005/8/layout/target3"/>
    <dgm:cxn modelId="{757072E5-917D-489F-B821-91210E88382A}" type="presParOf" srcId="{333A1088-737F-45CB-B68E-254E46348037}" destId="{8BEBB6EC-1DAA-4CAC-8A25-BC0FCBD5DBD5}" srcOrd="14" destOrd="0" presId="urn:microsoft.com/office/officeart/2005/8/layout/target3"/>
    <dgm:cxn modelId="{21C2A430-156D-4FC2-8D5F-0C18F242E0BD}" type="presParOf" srcId="{333A1088-737F-45CB-B68E-254E46348037}" destId="{AED2198E-93D5-4001-81B4-73124B309672}" srcOrd="15" destOrd="0" presId="urn:microsoft.com/office/officeart/2005/8/layout/target3"/>
    <dgm:cxn modelId="{173A570D-C21B-4787-B0A7-C5FF2D770ACE}" type="presParOf" srcId="{333A1088-737F-45CB-B68E-254E46348037}" destId="{2BE915AB-18AA-4053-B92C-3BFC9ED204BB}" srcOrd="16" destOrd="0" presId="urn:microsoft.com/office/officeart/2005/8/layout/target3"/>
    <dgm:cxn modelId="{DCEF37DC-0633-4D37-BD88-EB5AEDBABA08}" type="presParOf" srcId="{333A1088-737F-45CB-B68E-254E46348037}" destId="{6BB5E863-4638-4E1D-BFDE-399D028AC4ED}" srcOrd="17" destOrd="0" presId="urn:microsoft.com/office/officeart/2005/8/layout/target3"/>
    <dgm:cxn modelId="{08DF50C8-9241-4B8B-9279-0CE020E0019F}" type="presParOf" srcId="{333A1088-737F-45CB-B68E-254E46348037}" destId="{5A5FFA88-C948-4069-8E93-59FA12366E83}" srcOrd="18" destOrd="0" presId="urn:microsoft.com/office/officeart/2005/8/layout/target3"/>
    <dgm:cxn modelId="{A781C2EB-576E-494D-8385-4F4AFD524D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900" kern="1200" dirty="0" smtClean="0"/>
            <a:t>Základní škola, Uherský Ostroh, okres Uherské Hradiště</a:t>
          </a:r>
          <a:r>
            <a:rPr lang="cs-CZ" sz="800" kern="1200" dirty="0" smtClean="0"/>
            <a:t>, </a:t>
          </a:r>
          <a:r>
            <a:rPr lang="cs-CZ" sz="900" kern="1200" dirty="0" smtClean="0"/>
            <a:t>příspěvková organizace</a:t>
          </a:r>
          <a:endParaRPr lang="cs-CZ" sz="9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VY_32_INOVACE_13_HV_12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HV</a:t>
          </a:r>
          <a:r>
            <a:rPr lang="cs-CZ" sz="2000" kern="1200" smtClean="0">
              <a:solidFill>
                <a:schemeClr val="tx1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1.B – Rytmus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77FF97-0E94-479C-BA58-F86B6F705070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B6593-B1BD-410C-9243-5C14B80641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0E34732-D8EF-4834-BE19-995191FAF09D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1F4D562-1824-4010-83D3-CFBE0CB68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Anotace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836712"/>
            <a:ext cx="8643998" cy="5335805"/>
          </a:xfrm>
        </p:spPr>
        <p:txBody>
          <a:bodyPr/>
          <a:lstStyle/>
          <a:p>
            <a:r>
              <a:rPr lang="cs-CZ" dirty="0" smtClean="0"/>
              <a:t>je určeno pro žáky 1. tříd</a:t>
            </a:r>
          </a:p>
          <a:p>
            <a:r>
              <a:rPr lang="cs-CZ" dirty="0" smtClean="0"/>
              <a:t>je použit PowerPoint</a:t>
            </a:r>
          </a:p>
          <a:p>
            <a:r>
              <a:rPr lang="cs-CZ" dirty="0" smtClean="0"/>
              <a:t>je zařazeno v přípravné části hodiny   hudební výchovy</a:t>
            </a:r>
          </a:p>
          <a:p>
            <a:r>
              <a:rPr lang="cs-CZ" dirty="0" smtClean="0"/>
              <a:t>prosinec</a:t>
            </a:r>
          </a:p>
          <a:p>
            <a:r>
              <a:rPr lang="cs-CZ" dirty="0" smtClean="0"/>
              <a:t>děti pracují s rytmickými nástroji , vytleskávání ani vyťukávání jim nedělá žádné problémy</a:t>
            </a:r>
          </a:p>
          <a:p>
            <a:r>
              <a:rPr lang="cs-CZ" dirty="0" smtClean="0"/>
              <a:t>je možno vytisknout - </a:t>
            </a:r>
            <a:r>
              <a:rPr lang="cs-CZ" smtClean="0"/>
              <a:t>rytmická tabule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Rytmus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Seznámení s notami, rytmizace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na ozvěnu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Vytleskáváme rytmus a ptáme se dětí: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2339752" y="3068960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2915816" y="3068960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3779912" y="3068960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5004048" y="3068960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4355976" y="3068960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endCxn id="4" idx="6"/>
          </p:cNvCxnSpPr>
          <p:nvPr/>
        </p:nvCxnSpPr>
        <p:spPr>
          <a:xfrm flipH="1">
            <a:off x="2627784" y="2492896"/>
            <a:ext cx="1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203848" y="2492896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endCxn id="6" idx="6"/>
          </p:cNvCxnSpPr>
          <p:nvPr/>
        </p:nvCxnSpPr>
        <p:spPr>
          <a:xfrm>
            <a:off x="4067944" y="249289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endCxn id="8" idx="6"/>
          </p:cNvCxnSpPr>
          <p:nvPr/>
        </p:nvCxnSpPr>
        <p:spPr>
          <a:xfrm>
            <a:off x="4644008" y="249289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endCxn id="7" idx="6"/>
          </p:cNvCxnSpPr>
          <p:nvPr/>
        </p:nvCxnSpPr>
        <p:spPr>
          <a:xfrm>
            <a:off x="5292080" y="249289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4067944" y="2492896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2195736" y="37890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843808" y="37890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635896" y="37890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jme - nu 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644008" y="37890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 </a:t>
            </a:r>
            <a:r>
              <a:rPr lang="cs-CZ" dirty="0" err="1" smtClean="0"/>
              <a:t>ješ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Děti odpovídají své jméno vytleskáváním.</a:t>
            </a:r>
          </a:p>
          <a:p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2483768" y="3140968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4427984" y="3140968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3779912" y="3140968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3131840" y="3140968"/>
            <a:ext cx="288032" cy="2880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771800" y="2636912"/>
            <a:ext cx="1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419872" y="2636912"/>
            <a:ext cx="1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067944" y="2636912"/>
            <a:ext cx="1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716016" y="2636912"/>
            <a:ext cx="1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067944" y="2636912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771800" y="2636912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004048" y="306896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 .  .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378904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 .  .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11760" y="37890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Jme – nu - ji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55976" y="37890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Rytmická ozvěna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700" dirty="0" smtClean="0"/>
              <a:t>Učitel vyťuká rytmus, děti po něm opakují: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483768" y="1700808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843808" y="1700808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283968" y="1700808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563888" y="1700808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923928" y="1700808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483768" y="24928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843808" y="24928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203848" y="24928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283968" y="24928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923928" y="24928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483768" y="3356992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843808" y="3356992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203848" y="3356992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923928" y="3356992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923928" y="42930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563888" y="42930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4283968" y="42930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483768" y="4293096"/>
            <a:ext cx="180000" cy="18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1979712" y="1772816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1979712" y="2564904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979712" y="40770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2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979712" y="314096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2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979712" y="22768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 Black" pitchFamily="34" charset="0"/>
              </a:rPr>
              <a:t>2</a:t>
            </a:r>
            <a:endParaRPr lang="cs-CZ" u="sng" dirty="0">
              <a:latin typeface="Arial Black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979712" y="14847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 Black" pitchFamily="34" charset="0"/>
              </a:rPr>
              <a:t>2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979712" y="429309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979712" y="335699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979712" y="249289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979712" y="170080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4</a:t>
            </a:r>
            <a:endParaRPr lang="cs-CZ" b="1" dirty="0">
              <a:latin typeface="Arial Black" pitchFamily="34" charset="0"/>
            </a:endParaRPr>
          </a:p>
        </p:txBody>
      </p:sp>
      <p:cxnSp>
        <p:nvCxnSpPr>
          <p:cNvPr id="68" name="Přímá spojovací čára 67"/>
          <p:cNvCxnSpPr/>
          <p:nvPr/>
        </p:nvCxnSpPr>
        <p:spPr>
          <a:xfrm>
            <a:off x="4139952" y="1268760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>
            <a:off x="3779912" y="1268760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>
            <a:off x="3059832" y="1268760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2699792" y="1268760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4499992" y="1268760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2699792" y="20608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3059832" y="20608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>
            <a:off x="3419872" y="20608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4139952" y="20608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4499992" y="20608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>
            <a:off x="2699792" y="2924944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>
            <a:off x="3059832" y="2924944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>
            <a:off x="3419872" y="2924944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>
            <a:off x="4139952" y="2924944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>
            <a:off x="2699792" y="38610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3779912" y="38610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>
            <a:off x="4139952" y="38610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>
            <a:off x="4499992" y="3861048"/>
            <a:ext cx="0" cy="515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/>
          <p:nvPr/>
        </p:nvCxnSpPr>
        <p:spPr>
          <a:xfrm>
            <a:off x="4860032" y="1484784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>
            <a:off x="3275856" y="1484784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>
            <a:off x="4860032" y="2276872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>
            <a:off x="3779912" y="2276872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>
            <a:off x="4860032" y="3140968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>
            <a:off x="4860032" y="4077072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>
            <a:off x="3779912" y="3140968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>
            <a:off x="3203848" y="4077072"/>
            <a:ext cx="0" cy="515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>
            <a:off x="4139952" y="386104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>
            <a:off x="3059832" y="206084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>
            <a:off x="3779912" y="1268760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>
            <a:off x="2699792" y="292494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Tatínek a maminka\Plocha\poml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140968"/>
            <a:ext cx="370867" cy="602307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>
            <a:off x="1979712" y="3429000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7" name="Picture 2" descr="C:\Documents and Settings\Tatínek a maminka\Plocha\poml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077072"/>
            <a:ext cx="370867" cy="602307"/>
          </a:xfrm>
          <a:prstGeom prst="rect">
            <a:avLst/>
          </a:prstGeom>
          <a:noFill/>
        </p:spPr>
      </p:pic>
      <p:cxnSp>
        <p:nvCxnSpPr>
          <p:cNvPr id="42" name="Přímá spojovací čára 41"/>
          <p:cNvCxnSpPr/>
          <p:nvPr/>
        </p:nvCxnSpPr>
        <p:spPr>
          <a:xfrm>
            <a:off x="1979712" y="4365104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k rytmům slova</a:t>
            </a:r>
            <a:endParaRPr lang="cs-CZ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5436096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5004048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1835696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267744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131840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563888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572000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6444208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9087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 Black" pitchFamily="34" charset="0"/>
              </a:rPr>
              <a:t>2</a:t>
            </a:r>
            <a:endParaRPr lang="cs-CZ" u="sng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11247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2051720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483768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347864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779912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788024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220072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652120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660232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4788024" y="7647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347864" y="7647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2771800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4355976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012160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7380312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1763688" y="148478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   _</a:t>
            </a:r>
            <a:endParaRPr lang="cs-CZ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059832" y="155679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.   .</a:t>
            </a:r>
            <a:endParaRPr lang="cs-CZ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572000" y="15567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  .     _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372200" y="15567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</a:t>
            </a:r>
            <a:endParaRPr lang="cs-CZ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779912" y="242088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slu</a:t>
            </a:r>
            <a:r>
              <a:rPr lang="cs-CZ" dirty="0" smtClean="0"/>
              <a:t> - </a:t>
            </a:r>
            <a:r>
              <a:rPr lang="cs-CZ" dirty="0" err="1" smtClean="0"/>
              <a:t>neč</a:t>
            </a:r>
            <a:r>
              <a:rPr lang="cs-CZ" dirty="0" smtClean="0"/>
              <a:t> - </a:t>
            </a:r>
            <a:r>
              <a:rPr lang="cs-CZ" dirty="0" err="1" smtClean="0"/>
              <a:t>ník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331640" y="357301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kvě</a:t>
            </a:r>
            <a:r>
              <a:rPr lang="cs-CZ" dirty="0" smtClean="0"/>
              <a:t> - ti - </a:t>
            </a:r>
            <a:r>
              <a:rPr lang="cs-CZ" dirty="0" err="1" smtClean="0"/>
              <a:t>náč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331640" y="414908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 - leč - </a:t>
            </a:r>
            <a:r>
              <a:rPr lang="cs-CZ" dirty="0" err="1" smtClean="0"/>
              <a:t>ník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779912" y="35730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 - </a:t>
            </a:r>
            <a:r>
              <a:rPr lang="cs-CZ" dirty="0" err="1" smtClean="0"/>
              <a:t>vá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33164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ko</a:t>
            </a:r>
            <a:r>
              <a:rPr lang="cs-CZ" dirty="0" smtClean="0"/>
              <a:t> - </a:t>
            </a:r>
            <a:r>
              <a:rPr lang="cs-CZ" dirty="0" err="1" smtClean="0"/>
              <a:t>lo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779912" y="299695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há</a:t>
            </a:r>
            <a:r>
              <a:rPr lang="cs-CZ" dirty="0" smtClean="0"/>
              <a:t> - </a:t>
            </a:r>
            <a:r>
              <a:rPr lang="cs-CZ" dirty="0" err="1" smtClean="0"/>
              <a:t>zí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300192" y="299695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krás - </a:t>
            </a:r>
            <a:r>
              <a:rPr lang="cs-CZ" dirty="0" err="1" smtClean="0"/>
              <a:t>ný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300192" y="41490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te</a:t>
            </a:r>
            <a:r>
              <a:rPr lang="cs-CZ" dirty="0" smtClean="0"/>
              <a:t> - </a:t>
            </a:r>
            <a:r>
              <a:rPr lang="cs-CZ" dirty="0" err="1" smtClean="0"/>
              <a:t>le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300192" y="24208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pu</a:t>
            </a:r>
            <a:r>
              <a:rPr lang="cs-CZ" dirty="0" smtClean="0"/>
              <a:t> - </a:t>
            </a:r>
            <a:r>
              <a:rPr lang="cs-CZ" dirty="0" err="1" smtClean="0"/>
              <a:t>sa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779912" y="4149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spí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331640" y="299695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300192" y="357301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pic>
        <p:nvPicPr>
          <p:cNvPr id="61" name="Picture 2" descr="C:\Documents and Settings\Tatínek a maminka\Plocha\poml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908720"/>
            <a:ext cx="370867" cy="602307"/>
          </a:xfrm>
          <a:prstGeom prst="rect">
            <a:avLst/>
          </a:prstGeom>
          <a:noFill/>
        </p:spPr>
      </p:pic>
      <p:pic>
        <p:nvPicPr>
          <p:cNvPr id="69" name="Picture 2" descr="C:\Documents and Settings\Tatínek a maminka\Plocha\poml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908720"/>
            <a:ext cx="370867" cy="602307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>
            <a:off x="1259632" y="1196752"/>
            <a:ext cx="61206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5436096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5004048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1835696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267744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131840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563888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572000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6444208" y="112474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9087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 Black" pitchFamily="34" charset="0"/>
              </a:rPr>
              <a:t>2</a:t>
            </a:r>
            <a:endParaRPr lang="cs-CZ" u="sng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11247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2051720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483768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347864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779912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788024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220072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652120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660232" y="76470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4788024" y="7647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347864" y="7647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2771800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4355976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012160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7380312" y="9807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1763688" y="148478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   _</a:t>
            </a:r>
            <a:endParaRPr lang="cs-CZ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059832" y="155679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.   .</a:t>
            </a:r>
            <a:endParaRPr lang="cs-CZ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572000" y="15567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  .     _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372200" y="15567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</a:t>
            </a:r>
            <a:endParaRPr lang="cs-CZ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283968" y="270892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slu</a:t>
            </a:r>
            <a:r>
              <a:rPr lang="cs-CZ" dirty="0" smtClean="0"/>
              <a:t> - </a:t>
            </a:r>
            <a:r>
              <a:rPr lang="cs-CZ" dirty="0" err="1" smtClean="0"/>
              <a:t>neč</a:t>
            </a:r>
            <a:r>
              <a:rPr lang="cs-CZ" dirty="0" smtClean="0"/>
              <a:t> - </a:t>
            </a:r>
            <a:r>
              <a:rPr lang="cs-CZ" dirty="0" err="1" smtClean="0"/>
              <a:t>ník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283968" y="328498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kvě</a:t>
            </a:r>
            <a:r>
              <a:rPr lang="cs-CZ" dirty="0" smtClean="0"/>
              <a:t> - ti - </a:t>
            </a:r>
            <a:r>
              <a:rPr lang="cs-CZ" dirty="0" err="1" smtClean="0"/>
              <a:t>náč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283968" y="386104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 - leč - </a:t>
            </a:r>
            <a:r>
              <a:rPr lang="cs-CZ" dirty="0" err="1" smtClean="0"/>
              <a:t>ník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475656" y="270892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 - </a:t>
            </a:r>
            <a:r>
              <a:rPr lang="cs-CZ" dirty="0" err="1" smtClean="0"/>
              <a:t>vá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987824" y="270892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ko</a:t>
            </a:r>
            <a:r>
              <a:rPr lang="cs-CZ" dirty="0" smtClean="0"/>
              <a:t> - </a:t>
            </a:r>
            <a:r>
              <a:rPr lang="cs-CZ" dirty="0" err="1" smtClean="0"/>
              <a:t>lo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475656" y="38610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há</a:t>
            </a:r>
            <a:r>
              <a:rPr lang="cs-CZ" dirty="0" smtClean="0"/>
              <a:t> - </a:t>
            </a:r>
            <a:r>
              <a:rPr lang="cs-CZ" dirty="0" err="1" smtClean="0"/>
              <a:t>zí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475656" y="328498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krás - </a:t>
            </a:r>
            <a:r>
              <a:rPr lang="cs-CZ" dirty="0" err="1" smtClean="0"/>
              <a:t>ný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987824" y="328498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te</a:t>
            </a:r>
            <a:r>
              <a:rPr lang="cs-CZ" dirty="0" smtClean="0"/>
              <a:t> - </a:t>
            </a:r>
            <a:r>
              <a:rPr lang="cs-CZ" dirty="0" err="1" smtClean="0"/>
              <a:t>le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987824" y="38610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pu</a:t>
            </a:r>
            <a:r>
              <a:rPr lang="cs-CZ" dirty="0" smtClean="0"/>
              <a:t> - </a:t>
            </a:r>
            <a:r>
              <a:rPr lang="cs-CZ" dirty="0" err="1" smtClean="0"/>
              <a:t>sa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300192" y="27089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spí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300192" y="328498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300192" y="386104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pic>
        <p:nvPicPr>
          <p:cNvPr id="61" name="Picture 2" descr="C:\Documents and Settings\Tatínek a maminka\Plocha\poml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908720"/>
            <a:ext cx="370867" cy="602307"/>
          </a:xfrm>
          <a:prstGeom prst="rect">
            <a:avLst/>
          </a:prstGeom>
          <a:noFill/>
        </p:spPr>
      </p:pic>
      <p:pic>
        <p:nvPicPr>
          <p:cNvPr id="69" name="Picture 2" descr="C:\Documents and Settings\Tatínek a maminka\Plocha\poml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908720"/>
            <a:ext cx="370867" cy="602307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>
            <a:off x="1259632" y="1196752"/>
            <a:ext cx="61206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2400" dirty="0" smtClean="0"/>
              <a:t>Adam </a:t>
            </a:r>
            <a:r>
              <a:rPr lang="cs-CZ" sz="2400" dirty="0" err="1" smtClean="0"/>
              <a:t>Hencze</a:t>
            </a:r>
            <a:r>
              <a:rPr lang="cs-CZ" sz="2400" dirty="0" smtClean="0"/>
              <a:t>.</a:t>
            </a:r>
            <a:r>
              <a:rPr lang="cs-CZ" sz="2400" dirty="0"/>
              <a:t> </a:t>
            </a: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	Http://cs.wikimedia.org</a:t>
            </a:r>
            <a:r>
              <a:rPr lang="cs-CZ" sz="2400" dirty="0"/>
              <a:t> [online]. </a:t>
            </a:r>
            <a:r>
              <a:rPr lang="cs-CZ" sz="2400" dirty="0" smtClean="0"/>
              <a:t>25.11. 2011, 20:46 </a:t>
            </a:r>
            <a:r>
              <a:rPr lang="cs-CZ" sz="2400" dirty="0"/>
              <a:t>[cit. </a:t>
            </a:r>
            <a:r>
              <a:rPr lang="cs-CZ" sz="2400" dirty="0" smtClean="0"/>
              <a:t>2011-12-01]. </a:t>
            </a:r>
          </a:p>
          <a:p>
            <a:pPr>
              <a:buNone/>
            </a:pPr>
            <a:r>
              <a:rPr lang="cs-CZ" sz="2400" dirty="0" smtClean="0"/>
              <a:t>	File:Pomlka.png. </a:t>
            </a:r>
          </a:p>
          <a:p>
            <a:pPr>
              <a:buNone/>
            </a:pPr>
            <a:r>
              <a:rPr lang="cs-CZ" sz="2400" dirty="0" smtClean="0"/>
              <a:t>	Dostupné </a:t>
            </a:r>
            <a:r>
              <a:rPr lang="cs-CZ" sz="2400" dirty="0"/>
              <a:t>z WWW: </a:t>
            </a:r>
            <a:r>
              <a:rPr lang="cs-CZ" sz="2000" dirty="0" smtClean="0"/>
              <a:t>&lt;http://commons.wikimedia.org/wiki/File:Pomlka.png</a:t>
            </a:r>
            <a:r>
              <a:rPr lang="cs-CZ" sz="2000" dirty="0" smtClean="0"/>
              <a:t>&gt;.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smtClean="0"/>
              <a:t>	Text</a:t>
            </a:r>
            <a:r>
              <a:rPr lang="cs-CZ" sz="2000" dirty="0" smtClean="0"/>
              <a:t>: </a:t>
            </a:r>
            <a:r>
              <a:rPr lang="cs-CZ" sz="2000" smtClean="0"/>
              <a:t>vlastní autorské dílo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dirty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217</TotalTime>
  <Words>242</Words>
  <Application>Microsoft Office PowerPoint</Application>
  <PresentationFormat>Předvádění na obrazovce (4:3)</PresentationFormat>
  <Paragraphs>97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Anotace</vt:lpstr>
      <vt:lpstr>Rytmus</vt:lpstr>
      <vt:lpstr>Hra na ozvěnu</vt:lpstr>
      <vt:lpstr>Snímek 5</vt:lpstr>
      <vt:lpstr>Rytmická ozvěna</vt:lpstr>
      <vt:lpstr>Hledej k rytmům slova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29</cp:revision>
  <dcterms:created xsi:type="dcterms:W3CDTF">2011-11-24T13:16:40Z</dcterms:created>
  <dcterms:modified xsi:type="dcterms:W3CDTF">2011-11-27T11:05:13Z</dcterms:modified>
</cp:coreProperties>
</file>