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80" r:id="rId2"/>
    <p:sldId id="281" r:id="rId3"/>
    <p:sldId id="282" r:id="rId4"/>
    <p:sldId id="3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VY_32_INOVACE_05_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barva, slovo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1447800"/>
            <a:ext cx="7901014" cy="4572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Doplň neúplná slova a připoj ke vhodné slabice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tě,ně!</a:t>
            </a:r>
          </a:p>
          <a:p>
            <a:pPr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571604" y="2571744"/>
            <a:ext cx="1214446" cy="7143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000496" y="2571744"/>
            <a:ext cx="1214446" cy="7143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286512" y="2571744"/>
            <a:ext cx="1214446" cy="71438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857356" y="2643182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7686" y="2643182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tě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702" y="264318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4000504"/>
            <a:ext cx="835824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klid ____		_____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včátko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poz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_____</a:t>
            </a:r>
          </a:p>
          <a:p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ne ____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_____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locvik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    š ____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drý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koš ____		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vů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______		     _____ co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14348" y="1447800"/>
            <a:ext cx="7972452" cy="519591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Jak jsme malovali? Barvy.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červený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	žlutý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hnědý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zelený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šedý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černý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		rudý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			zlatý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714876" y="2500306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červeně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4876" y="2928934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4876" y="3429000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14876" y="4357694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714876" y="3857628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714876" y="4857760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714876" y="5357826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714876" y="5857892"/>
            <a:ext cx="1714512" cy="357190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54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  Název školy: Základní škola Netvořice   Autor:  Olga Marková   Název:  VY_32_INOVACE_05_   Téma:  Slabiky dě, tě, ně   Č. projektu: OP VK 1.4</vt:lpstr>
      <vt:lpstr>ANOTACE</vt:lpstr>
      <vt:lpstr>Slabiky dě, tě, ně</vt:lpstr>
      <vt:lpstr>Slabiky dě, tě, ně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101</cp:revision>
  <dcterms:created xsi:type="dcterms:W3CDTF">2013-04-22T08:00:01Z</dcterms:created>
  <dcterms:modified xsi:type="dcterms:W3CDTF">2013-05-07T20:47:10Z</dcterms:modified>
</cp:coreProperties>
</file>