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99" r:id="rId2"/>
    <p:sldId id="300" r:id="rId3"/>
    <p:sldId id="298" r:id="rId4"/>
    <p:sldId id="301" r:id="rId5"/>
    <p:sldId id="302" r:id="rId6"/>
    <p:sldId id="30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VY_32_INOVACE_09_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text, obrázek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pic>
        <p:nvPicPr>
          <p:cNvPr id="4098" name="Picture 2" descr="C:\Users\notebook\AppData\Local\Microsoft\Windows\Temporary Internet Files\Content.IE5\FKMWQXAT\MC90043438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3"/>
            <a:ext cx="1680049" cy="1714512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 rot="1775791">
            <a:off x="2032786" y="1456085"/>
            <a:ext cx="1957931" cy="1516938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500174"/>
            <a:ext cx="15716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Napište, podle textu a obrázku, kdo to je!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5786" y="3571876"/>
            <a:ext cx="77153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Paní, která sportuje, je ____________.</a:t>
            </a:r>
          </a:p>
          <a:p>
            <a:pPr marL="342900" indent="-342900">
              <a:buAutoNum type="arabicParenR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2)  Paní, která soudí, je ______________.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notebook\AppData\Local\Microsoft\Windows\Temporary Internet Files\Content.IE5\81XK8JHS\MC9002334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4643446"/>
            <a:ext cx="2147846" cy="1706972"/>
          </a:xfrm>
          <a:prstGeom prst="rect">
            <a:avLst/>
          </a:prstGeom>
          <a:noFill/>
        </p:spPr>
      </p:pic>
      <p:pic>
        <p:nvPicPr>
          <p:cNvPr id="4102" name="Picture 6" descr="C:\Users\notebook\AppData\Local\Microsoft\Windows\Temporary Internet Files\Content.IE5\FKMWQXAT\MP9004304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2285992"/>
            <a:ext cx="1673540" cy="199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pic>
        <p:nvPicPr>
          <p:cNvPr id="4098" name="Picture 2" descr="C:\Users\notebook\AppData\Local\Microsoft\Windows\Temporary Internet Files\Content.IE5\FKMWQXAT\MC90043438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3"/>
            <a:ext cx="1680049" cy="1714512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 rot="1775791">
            <a:off x="2032786" y="1456085"/>
            <a:ext cx="1957931" cy="1516938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500174"/>
            <a:ext cx="15716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Napište, podle textu a obrázku, kdo to je!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5786" y="3643314"/>
            <a:ext cx="77153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 startAt="3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Pán je pěvec a paní je ________________.</a:t>
            </a:r>
          </a:p>
          <a:p>
            <a:pPr marL="342900" indent="-342900">
              <a:buAutoNum type="arabicParenR" startAt="3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arenR" startAt="4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Pán je umělec a paní je ______________.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C:\Users\notebook\AppData\Local\Microsoft\Windows\Temporary Internet Files\Content.IE5\81XK8JHS\MC9002516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7697" y="2285992"/>
            <a:ext cx="1179104" cy="2202539"/>
          </a:xfrm>
          <a:prstGeom prst="rect">
            <a:avLst/>
          </a:prstGeom>
          <a:noFill/>
        </p:spPr>
      </p:pic>
      <p:pic>
        <p:nvPicPr>
          <p:cNvPr id="5126" name="Picture 6" descr="C:\Users\notebook\AppData\Local\Microsoft\Windows\Temporary Internet Files\Content.IE5\MBJS32C3\MC9002789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4786322"/>
            <a:ext cx="1662379" cy="1822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pic>
        <p:nvPicPr>
          <p:cNvPr id="4098" name="Picture 2" descr="C:\Users\notebook\AppData\Local\Microsoft\Windows\Temporary Internet Files\Content.IE5\FKMWQXAT\MC90043438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3"/>
            <a:ext cx="1680049" cy="1714512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 rot="1775791">
            <a:off x="2032786" y="1456085"/>
            <a:ext cx="1957931" cy="1516938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500174"/>
            <a:ext cx="15716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Napište, podle textu a obrázku, kdo to je!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4348" y="3714752"/>
            <a:ext cx="77153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 startAt="5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Pán je mistr a paní je ________________.</a:t>
            </a:r>
          </a:p>
          <a:p>
            <a:pPr marL="342900" indent="-342900">
              <a:buAutoNum type="arabicParenR" startAt="5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arenR" startAt="6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Pán je ministr a paní je </a:t>
            </a:r>
            <a:r>
              <a:rPr lang="cs-CZ" sz="2400" dirty="0" smtClean="0"/>
              <a:t>______________.</a:t>
            </a:r>
            <a:endParaRPr lang="cs-CZ" sz="2400" dirty="0"/>
          </a:p>
        </p:txBody>
      </p:sp>
      <p:pic>
        <p:nvPicPr>
          <p:cNvPr id="6149" name="Picture 5" descr="C:\Users\notebook\AppData\Local\Microsoft\Windows\Temporary Internet Files\Content.IE5\81XK8JHS\MC9003014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2500306"/>
            <a:ext cx="1733702" cy="1815998"/>
          </a:xfrm>
          <a:prstGeom prst="rect">
            <a:avLst/>
          </a:prstGeom>
          <a:noFill/>
        </p:spPr>
      </p:pic>
      <p:pic>
        <p:nvPicPr>
          <p:cNvPr id="6151" name="Picture 7" descr="C:\Users\notebook\AppData\Local\Microsoft\Windows\Temporary Internet Files\Content.IE5\MBJS32C3\MC9003012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4714884"/>
            <a:ext cx="1814170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2060848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POTŮČKOVÁ, Jana, Simona PIŠLOVÁ a Hana VILDOVÁ.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Pracovní sešit k Českému jazyku pro 2. třídu základní školy: Pracovní sešit.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Brno: Studio 1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2000, s. 4. ISBN 80-86252-11-62.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166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  Název školy: Základní škola Netvořice   Autor:  Olga Marková   Název:  VY_32_INOVACE_09_   Téma:  Slabiky dě, tě, ně   Č. projektu: OP VK 1.4</vt:lpstr>
      <vt:lpstr>ANOTACE</vt:lpstr>
      <vt:lpstr>Slabiky dě, tě, ně</vt:lpstr>
      <vt:lpstr>Slabiky dě, tě, ně</vt:lpstr>
      <vt:lpstr>Slabiky dě, tě, ně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102</cp:revision>
  <dcterms:created xsi:type="dcterms:W3CDTF">2013-04-22T08:00:01Z</dcterms:created>
  <dcterms:modified xsi:type="dcterms:W3CDTF">2013-05-07T20:52:26Z</dcterms:modified>
</cp:coreProperties>
</file>