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304" r:id="rId2"/>
    <p:sldId id="305" r:id="rId3"/>
    <p:sldId id="306" r:id="rId4"/>
    <p:sldId id="307" r:id="rId5"/>
    <p:sldId id="30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VY_32_INOVACE_10_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dě</a:t>
            </a:r>
            <a:r>
              <a:rPr lang="cs-CZ" sz="1800" dirty="0" smtClean="0"/>
              <a:t>, tě, ně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/de, tě/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ne/ně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háček, sloupec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96908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943880" cy="4767282"/>
          </a:xfrm>
        </p:spPr>
        <p:txBody>
          <a:bodyPr>
            <a:normAutofit fontScale="92500" lnSpcReduction="10000"/>
          </a:bodyPr>
          <a:lstStyle/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Ztratily se háčky. Najdi je a správně doplň!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nedeli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Vladenka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dostala od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dedečka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malé kote.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Kote teď spí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prouteném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košíku.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Vladenka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sedí vedle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Jaké mu dá jméno?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Bude mu říkat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Matejíček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pondelí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ukáže kote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tete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Magde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Pojede se podívat na malé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štene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/>
          </a:p>
        </p:txBody>
      </p:sp>
      <p:pic>
        <p:nvPicPr>
          <p:cNvPr id="7172" name="Picture 4" descr="C:\Users\notebook\AppData\Local\Microsoft\Windows\Temporary Internet Files\Content.IE5\81XK8JHS\MP9004223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3929066"/>
            <a:ext cx="1846209" cy="26184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357166"/>
            <a:ext cx="7772400" cy="1011222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Slova doplněná napiš do sloupců </a:t>
            </a:r>
            <a:r>
              <a:rPr lang="cs-CZ" sz="3000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, tě, ně!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786" y="2357430"/>
            <a:ext cx="2357454" cy="39290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28992" y="2357430"/>
            <a:ext cx="2357454" cy="39290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72198" y="2357430"/>
            <a:ext cx="2286016" cy="392909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62" y="2357430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dě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86182" y="2357430"/>
            <a:ext cx="1643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tě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29454" y="2357430"/>
            <a:ext cx="1571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ně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1916832"/>
            <a:ext cx="7772400" cy="4572000"/>
          </a:xfrm>
        </p:spPr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POTŮČKOVÁ, Jana, Simona PIŠLOVÁ a Hana VILDOVÁ.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Pracovní sešit k Českému jazyku pro 2. třídu základní školy: Pracovní sešit.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1. Brno: Studio 1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2000, s. 5. ISBN 80-86252-11-62.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993</TotalTime>
  <Words>152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  Název školy: Základní škola Netvořice   Autor:  Olga Marková   Název:  VY_32_INOVACE_10_   Téma:  Slabiky dě, tě, ně   Č. projektu: OP VK 1.4</vt:lpstr>
      <vt:lpstr>ANOTACE</vt:lpstr>
      <vt:lpstr>Slabiky dě, tě, ně</vt:lpstr>
      <vt:lpstr>Slabiky dě, tě, ně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102</cp:revision>
  <dcterms:created xsi:type="dcterms:W3CDTF">2013-04-22T08:00:01Z</dcterms:created>
  <dcterms:modified xsi:type="dcterms:W3CDTF">2013-05-07T20:54:06Z</dcterms:modified>
</cp:coreProperties>
</file>