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310" r:id="rId2"/>
    <p:sldId id="311" r:id="rId3"/>
    <p:sldId id="312" r:id="rId4"/>
    <p:sldId id="313" r:id="rId5"/>
    <p:sldId id="31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D2E708-B492-4C39-8DDD-7CB28D6E039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79F69-E029-4E6D-BB67-F516063C3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412776"/>
            <a:ext cx="8291264" cy="1707046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		Název školy:	Základní škola </a:t>
            </a:r>
            <a:r>
              <a:rPr lang="cs-CZ" sz="1800" dirty="0" err="1" smtClean="0"/>
              <a:t>Netvořice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		Autor:		Olga Marková</a:t>
            </a:r>
            <a:br>
              <a:rPr lang="cs-CZ" sz="1800" dirty="0" smtClean="0"/>
            </a:br>
            <a:r>
              <a:rPr lang="cs-CZ" sz="1800" dirty="0" smtClean="0"/>
              <a:t>		Název:		VY_32_INOVACE_11_</a:t>
            </a:r>
            <a:br>
              <a:rPr lang="cs-CZ" sz="1800" dirty="0" smtClean="0"/>
            </a:br>
            <a:r>
              <a:rPr lang="cs-CZ" sz="1800" dirty="0" smtClean="0"/>
              <a:t>		Téma:		Slabiky </a:t>
            </a:r>
            <a:r>
              <a:rPr lang="cs-CZ" sz="1800" dirty="0" err="1" smtClean="0"/>
              <a:t>dě</a:t>
            </a:r>
            <a:r>
              <a:rPr lang="cs-CZ" sz="1800" dirty="0" smtClean="0"/>
              <a:t>, tě, ně</a:t>
            </a:r>
            <a:br>
              <a:rPr lang="cs-CZ" sz="1800" dirty="0" smtClean="0"/>
            </a:br>
            <a:r>
              <a:rPr lang="cs-CZ" sz="1800" dirty="0" smtClean="0"/>
              <a:t>		Č. projektu:	OP VK 1.4</a:t>
            </a:r>
            <a:endParaRPr lang="cs-CZ" sz="1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429309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736578"/>
            <a:ext cx="7954143" cy="412142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Slabiky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/de, tě/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ne/ně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DUM je určen pro žáky 2. ročníku dle ŠVP Škola pro život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ZŠ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Netvořice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Český jazyk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Prezentace na interaktivní tabuli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Klíčová slova: slabika, mládě, obrázek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39784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dě</a:t>
            </a:r>
            <a:r>
              <a:rPr lang="cs-CZ" b="1" dirty="0" smtClean="0"/>
              <a:t>, tě, 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Doplň název mláděte a spoj je s obrázky!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kocour, kočka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pes, fena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beran, ovce          </a:t>
            </a: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3428992" y="2428868"/>
            <a:ext cx="1643074" cy="428628"/>
          </a:xfrm>
          <a:prstGeom prst="flowChartAlternateProcess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3428992" y="3929066"/>
            <a:ext cx="1643074" cy="428628"/>
          </a:xfrm>
          <a:prstGeom prst="flowChartAlternateProcess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3428992" y="5214950"/>
            <a:ext cx="1643074" cy="428628"/>
          </a:xfrm>
          <a:prstGeom prst="flowChartAlternateProcess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notebook\AppData\Local\Microsoft\Windows\Temporary Internet Files\Content.IE5\FKMWQXAT\MP90043880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16" y="5072074"/>
            <a:ext cx="1976431" cy="1482323"/>
          </a:xfrm>
          <a:prstGeom prst="rect">
            <a:avLst/>
          </a:prstGeom>
          <a:noFill/>
        </p:spPr>
      </p:pic>
      <p:pic>
        <p:nvPicPr>
          <p:cNvPr id="1032" name="Picture 8" descr="C:\Users\notebook\AppData\Local\Microsoft\Windows\Temporary Internet Files\Content.IE5\81XK8JHS\MC9003190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3429000"/>
            <a:ext cx="1482177" cy="1313882"/>
          </a:xfrm>
          <a:prstGeom prst="rect">
            <a:avLst/>
          </a:prstGeom>
          <a:noFill/>
        </p:spPr>
      </p:pic>
      <p:pic>
        <p:nvPicPr>
          <p:cNvPr id="1036" name="Picture 12" descr="C:\Users\notebook\AppData\Local\Microsoft\Windows\Temporary Internet Files\Content.IE5\FKMWQXAT\MP90042765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15206" y="2071678"/>
            <a:ext cx="1500198" cy="10899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39784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dě</a:t>
            </a:r>
            <a:r>
              <a:rPr lang="cs-CZ" b="1" dirty="0" smtClean="0"/>
              <a:t>, tě, 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Doplň název mláděte a spoj je s obrázky!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slon, slonice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kačer, kachna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medvěd, medvědice</a:t>
            </a: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4000496" y="2428868"/>
            <a:ext cx="1643074" cy="428628"/>
          </a:xfrm>
          <a:prstGeom prst="flowChartAlternateProcess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4000496" y="3929066"/>
            <a:ext cx="1643074" cy="428628"/>
          </a:xfrm>
          <a:prstGeom prst="flowChartAlternateProcess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4000496" y="5357826"/>
            <a:ext cx="1643074" cy="428628"/>
          </a:xfrm>
          <a:prstGeom prst="flowChartAlternateProcess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notebook\AppData\Local\Microsoft\Windows\Temporary Internet Files\Content.IE5\MBJS32C3\MC90021522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29520" y="3643314"/>
            <a:ext cx="1188316" cy="1403704"/>
          </a:xfrm>
          <a:prstGeom prst="rect">
            <a:avLst/>
          </a:prstGeom>
          <a:noFill/>
        </p:spPr>
      </p:pic>
      <p:pic>
        <p:nvPicPr>
          <p:cNvPr id="2055" name="Picture 7" descr="C:\Users\notebook\AppData\Local\Microsoft\Windows\Temporary Internet Files\Content.IE5\5WV9C7EK\MC90021549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4500570"/>
            <a:ext cx="1490453" cy="1803003"/>
          </a:xfrm>
          <a:prstGeom prst="rect">
            <a:avLst/>
          </a:prstGeom>
          <a:noFill/>
        </p:spPr>
      </p:pic>
      <p:pic>
        <p:nvPicPr>
          <p:cNvPr id="2056" name="Picture 8" descr="C:\Users\notebook\AppData\Local\Microsoft\Windows\Temporary Internet Files\Content.IE5\MBJS32C3\MM910001122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8" y="2143116"/>
            <a:ext cx="1609725" cy="18573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57224" y="1857364"/>
            <a:ext cx="7772400" cy="4572000"/>
          </a:xfrm>
        </p:spPr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993</TotalTime>
  <Words>75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  Název školy: Základní škola Netvořice   Autor:  Olga Marková   Název:  VY_32_INOVACE_11_   Téma:  Slabiky dě, tě, ně   Č. projektu: OP VK 1.4</vt:lpstr>
      <vt:lpstr>ANOTACE</vt:lpstr>
      <vt:lpstr>Slabiky dě, tě, ně</vt:lpstr>
      <vt:lpstr>Slabiky dě, tě, ně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Netvořice   Autor:  Olga Marková   Název:  VY_32_INOVACE_01_   Téma:  Slabiky dě, tě, ně   Č. projektu: OP VK 1.4</dc:title>
  <dc:creator>Lída</dc:creator>
  <cp:lastModifiedBy>klára</cp:lastModifiedBy>
  <cp:revision>103</cp:revision>
  <dcterms:created xsi:type="dcterms:W3CDTF">2013-04-22T08:00:01Z</dcterms:created>
  <dcterms:modified xsi:type="dcterms:W3CDTF">2013-05-07T20:55:24Z</dcterms:modified>
</cp:coreProperties>
</file>