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5"/>
  </p:notesMasterIdLst>
  <p:sldIdLst>
    <p:sldId id="315" r:id="rId2"/>
    <p:sldId id="316" r:id="rId3"/>
    <p:sldId id="31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VY_32_INOVACE_12_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dívčí jména, chlapecká jména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796908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14282" y="1214422"/>
            <a:ext cx="8472518" cy="5357850"/>
          </a:xfrm>
        </p:spPr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Doplň 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tě, ně a opiš jména do dvou skupin: dívčí a chlapecká jména!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Zde___k,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Zby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___k, Š___pánka,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Vla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___na,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Če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___k, </a:t>
            </a: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___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lka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Ma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___j, Na___</a:t>
            </a:r>
            <a:r>
              <a:rPr lang="cs-CZ" sz="2700" dirty="0" err="1" smtClean="0">
                <a:latin typeface="Times New Roman" pitchFamily="18" charset="0"/>
                <a:cs typeface="Times New Roman" pitchFamily="18" charset="0"/>
              </a:rPr>
              <a:t>žda</a:t>
            </a: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, Š___pán, Voj___ch</a:t>
            </a:r>
          </a:p>
          <a:p>
            <a:pPr>
              <a:buNone/>
            </a:pPr>
            <a:endParaRPr lang="cs-CZ" sz="27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7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2700" b="1" dirty="0" smtClean="0">
                <a:latin typeface="Times New Roman" pitchFamily="18" charset="0"/>
                <a:cs typeface="Times New Roman" pitchFamily="18" charset="0"/>
              </a:rPr>
              <a:t>Dívčí jména:		       Chlapecká jména:</a:t>
            </a:r>
          </a:p>
        </p:txBody>
      </p:sp>
      <p:sp>
        <p:nvSpPr>
          <p:cNvPr id="4" name="Obdélník 3"/>
          <p:cNvSpPr/>
          <p:nvPr/>
        </p:nvSpPr>
        <p:spPr>
          <a:xfrm>
            <a:off x="285720" y="4500570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357422" y="4500570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5720" y="5000636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357422" y="5000636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858016" y="4500570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786314" y="5500702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858016" y="5000636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858016" y="5500702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86314" y="5000636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86314" y="4500570"/>
            <a:ext cx="1928826" cy="35719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992</TotalTime>
  <Words>47</Words>
  <Application>Microsoft Office PowerPoint</Application>
  <PresentationFormat>Předvádění na obrazovce (4:3)</PresentationFormat>
  <Paragraphs>18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Jmění</vt:lpstr>
      <vt:lpstr>  Název školy: Základní škola Netvořice   Autor:  Olga Marková   Název:  VY_32_INOVACE_12_   Téma:  Slabiky dě, tě, ně   Č. projektu: OP VK 1.4</vt:lpstr>
      <vt:lpstr>ANOTACE</vt:lpstr>
      <vt:lpstr>Slabiky dě, tě, ně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103</cp:revision>
  <dcterms:created xsi:type="dcterms:W3CDTF">2013-04-22T08:00:01Z</dcterms:created>
  <dcterms:modified xsi:type="dcterms:W3CDTF">2013-05-07T20:56:10Z</dcterms:modified>
</cp:coreProperties>
</file>