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19" r:id="rId2"/>
    <p:sldId id="320" r:id="rId3"/>
    <p:sldId id="321" r:id="rId4"/>
    <p:sldId id="322" r:id="rId5"/>
    <p:sldId id="32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VY_32_INOVACE_13_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předložka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68346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186766" cy="498159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 tvar slova vhodný k dané předložce!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Helena		k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voda		k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léto		po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žito		v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palanda	k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kachna		ke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86116" y="2143116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286116" y="2786058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286116" y="3571876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86116" y="4357694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286116" y="5072074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286116" y="5857892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notebook\AppData\Local\Microsoft\Windows\Temporary Internet Files\Content.IE5\FKMWQXAT\MC900331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1785926"/>
            <a:ext cx="1238941" cy="1295703"/>
          </a:xfrm>
          <a:prstGeom prst="rect">
            <a:avLst/>
          </a:prstGeom>
          <a:noFill/>
        </p:spPr>
      </p:pic>
      <p:pic>
        <p:nvPicPr>
          <p:cNvPr id="3075" name="Picture 3" descr="C:\Users\notebook\AppData\Local\Microsoft\Windows\Temporary Internet Files\Content.IE5\81XK8JHS\MM91000111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4214818"/>
            <a:ext cx="1485900" cy="1857375"/>
          </a:xfrm>
          <a:prstGeom prst="rect">
            <a:avLst/>
          </a:prstGeom>
          <a:noFill/>
        </p:spPr>
      </p:pic>
      <p:pic>
        <p:nvPicPr>
          <p:cNvPr id="3076" name="Picture 4" descr="C:\Users\notebook\AppData\Local\Microsoft\Windows\Temporary Internet Files\Content.IE5\FKMWQXAT\MC9002178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3500438"/>
            <a:ext cx="1421558" cy="1500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683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447800"/>
            <a:ext cx="8186766" cy="498159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 tvar slova vhodný k dané předložce!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zahrada	v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Soňa		o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vesta		na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stěna		po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bota		v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hospoda           v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86116" y="2143116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286116" y="2786058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286116" y="3571876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86116" y="4357694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286116" y="5072074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286116" y="5857892"/>
            <a:ext cx="1571636" cy="42862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notebook\AppData\Local\Microsoft\Windows\Temporary Internet Files\Content.IE5\81XK8JHS\MP9004140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76726">
            <a:off x="7236998" y="1707485"/>
            <a:ext cx="1275702" cy="1774890"/>
          </a:xfrm>
          <a:prstGeom prst="rect">
            <a:avLst/>
          </a:prstGeom>
          <a:noFill/>
        </p:spPr>
      </p:pic>
      <p:pic>
        <p:nvPicPr>
          <p:cNvPr id="4099" name="Picture 3" descr="C:\Users\notebook\AppData\Local\Microsoft\Windows\Temporary Internet Files\Content.IE5\81XK8JHS\MC9004404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2928934"/>
            <a:ext cx="1585914" cy="1585914"/>
          </a:xfrm>
          <a:prstGeom prst="rect">
            <a:avLst/>
          </a:prstGeom>
          <a:noFill/>
        </p:spPr>
      </p:pic>
      <p:pic>
        <p:nvPicPr>
          <p:cNvPr id="4100" name="Picture 4" descr="C:\Users\notebook\AppData\Local\Microsoft\Windows\Temporary Internet Files\Content.IE5\MBJS32C3\MP9002553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5072074"/>
            <a:ext cx="2061755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916832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HÁJKOVÁ, Eva, Simona PIŠLOVÁ a Hana VILDOVÁ.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Český jazyk pro 2. ročník: Pracovní sešit.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Úvaly: JINAN, 1997, s. 54.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992</TotalTime>
  <Words>91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VY_32_INOVACE_13_   Téma:  Slabiky dě, tě, ně   Č. projektu: OP VK 1.4</vt:lpstr>
      <vt:lpstr>ANOTACE</vt:lpstr>
      <vt:lpstr>Slabiky dě, tě, ně</vt:lpstr>
      <vt:lpstr>Slabiky dě, tě, ně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103</cp:revision>
  <dcterms:created xsi:type="dcterms:W3CDTF">2013-04-22T08:00:01Z</dcterms:created>
  <dcterms:modified xsi:type="dcterms:W3CDTF">2013-05-07T20:57:00Z</dcterms:modified>
</cp:coreProperties>
</file>