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324" r:id="rId2"/>
    <p:sldId id="325" r:id="rId3"/>
    <p:sldId id="326" r:id="rId4"/>
    <p:sldId id="32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VY_32_INOVACE_14_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bě</a:t>
            </a:r>
            <a:r>
              <a:rPr lang="cs-CZ" sz="1800" dirty="0" smtClean="0"/>
              <a:t>, </a:t>
            </a:r>
            <a:r>
              <a:rPr lang="cs-CZ" sz="1800" dirty="0" err="1" smtClean="0"/>
              <a:t>pě</a:t>
            </a:r>
            <a:r>
              <a:rPr lang="cs-CZ" sz="1800" dirty="0" smtClean="0"/>
              <a:t>, </a:t>
            </a:r>
            <a:r>
              <a:rPr lang="cs-CZ" sz="1800" dirty="0" err="1" smtClean="0"/>
              <a:t>vě</a:t>
            </a:r>
            <a:r>
              <a:rPr lang="cs-CZ" sz="1800" dirty="0" smtClean="0"/>
              <a:t>, mě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mě 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připojit, slovo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011222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bě</a:t>
            </a:r>
            <a:r>
              <a:rPr lang="cs-CZ" b="1" dirty="0" smtClean="0"/>
              <a:t>, </a:t>
            </a:r>
            <a:r>
              <a:rPr lang="cs-CZ" b="1" dirty="0" err="1" smtClean="0"/>
              <a:t>pě</a:t>
            </a:r>
            <a:r>
              <a:rPr lang="cs-CZ" b="1" dirty="0" smtClean="0"/>
              <a:t>, </a:t>
            </a:r>
            <a:r>
              <a:rPr lang="cs-CZ" b="1" dirty="0" err="1" smtClean="0"/>
              <a:t>vě</a:t>
            </a:r>
            <a:r>
              <a:rPr lang="cs-CZ" b="1" dirty="0" smtClean="0"/>
              <a:t>, mě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Doplň slabiky a připoj ke správné slabice!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43240" y="3714752"/>
            <a:ext cx="714380" cy="714380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bě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57620" y="3714752"/>
            <a:ext cx="714380" cy="714380"/>
          </a:xfrm>
          <a:prstGeom prst="rect">
            <a:avLst/>
          </a:prstGeom>
          <a:solidFill>
            <a:srgbClr val="00B050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pě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86380" y="3714752"/>
            <a:ext cx="714380" cy="714380"/>
          </a:xfrm>
          <a:prstGeom prst="rect">
            <a:avLst/>
          </a:prstGeom>
          <a:solidFill>
            <a:srgbClr val="0070C0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mě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72000" y="3714752"/>
            <a:ext cx="714380" cy="714380"/>
          </a:xfrm>
          <a:prstGeom prst="rect">
            <a:avLst/>
          </a:prstGeom>
          <a:solidFill>
            <a:srgbClr val="FFFF00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85984" y="5143512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 </a:t>
            </a:r>
            <a:r>
              <a:rPr lang="cs-CZ" sz="2400" dirty="0" err="1" smtClean="0"/>
              <a:t>nec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7686" y="5143512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bří</a:t>
            </a:r>
            <a:r>
              <a:rPr lang="cs-CZ" sz="2400" dirty="0" smtClean="0"/>
              <a:t> ___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00760" y="5143512"/>
            <a:ext cx="2286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hlou</a:t>
            </a:r>
            <a:r>
              <a:rPr lang="cs-CZ" sz="2400" dirty="0" smtClean="0"/>
              <a:t> ____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29454" y="4357694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jíř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86644" y="3714752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 </a:t>
            </a:r>
            <a:r>
              <a:rPr lang="cs-CZ" sz="2400" dirty="0" err="1" smtClean="0"/>
              <a:t>tev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29454" y="2928934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 šina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71538" y="4500570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ří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85786" y="385762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 žel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14414" y="3000372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 ____ na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28860" y="2357430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____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řítko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2357430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____ na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00760" y="2357430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 ta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bě</a:t>
            </a:r>
            <a:r>
              <a:rPr lang="cs-CZ" b="1" dirty="0" smtClean="0"/>
              <a:t>, </a:t>
            </a:r>
            <a:r>
              <a:rPr lang="cs-CZ" b="1" dirty="0" err="1" smtClean="0"/>
              <a:t>pě</a:t>
            </a:r>
            <a:r>
              <a:rPr lang="cs-CZ" b="1" dirty="0" smtClean="0"/>
              <a:t>, </a:t>
            </a:r>
            <a:r>
              <a:rPr lang="cs-CZ" b="1" dirty="0" err="1" smtClean="0"/>
              <a:t>vě</a:t>
            </a:r>
            <a:r>
              <a:rPr lang="cs-CZ" b="1" dirty="0" smtClean="0"/>
              <a:t>, mě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85786" y="1571612"/>
            <a:ext cx="7772400" cy="4572000"/>
          </a:xfrm>
        </p:spPr>
        <p:txBody>
          <a:bodyPr/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Ke každé slabice napiš 3 slova!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571472" y="2285992"/>
            <a:ext cx="1271590" cy="857256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bě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571472" y="4357694"/>
            <a:ext cx="1271590" cy="857256"/>
          </a:xfrm>
          <a:prstGeom prst="ellipse">
            <a:avLst/>
          </a:prstGeom>
          <a:solidFill>
            <a:schemeClr val="bg1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571472" y="3286124"/>
            <a:ext cx="1271590" cy="857256"/>
          </a:xfrm>
          <a:prstGeom prst="ellipse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pě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571472" y="5429264"/>
            <a:ext cx="1271590" cy="857256"/>
          </a:xfrm>
          <a:prstGeom prst="ellipse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mě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571736" y="2500306"/>
            <a:ext cx="1643074" cy="357190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857752" y="2500306"/>
            <a:ext cx="1643074" cy="357190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7143768" y="2500306"/>
            <a:ext cx="1643074" cy="357190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7143768" y="3429000"/>
            <a:ext cx="1643074" cy="357190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857752" y="3429000"/>
            <a:ext cx="1643074" cy="357190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571736" y="3429000"/>
            <a:ext cx="1643074" cy="357190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857752" y="5572140"/>
            <a:ext cx="1643074" cy="357190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857752" y="4500570"/>
            <a:ext cx="1643074" cy="357190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571736" y="4500570"/>
            <a:ext cx="1643074" cy="357190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571736" y="5572140"/>
            <a:ext cx="1643074" cy="357190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7143768" y="4500570"/>
            <a:ext cx="1643074" cy="357190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7143768" y="5572140"/>
            <a:ext cx="1643074" cy="357190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992</TotalTime>
  <Words>88</Words>
  <Application>Microsoft Office PowerPoint</Application>
  <PresentationFormat>Předvádění na obrazovce (4:3)</PresentationFormat>
  <Paragraphs>35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Jmění</vt:lpstr>
      <vt:lpstr>  Název školy: Základní škola Netvořice   Autor:  Olga Marková   Název:  VY_32_INOVACE_14_   Téma:  Slabiky bě, pě, vě, mě   Č. projektu: OP VK 1.4</vt:lpstr>
      <vt:lpstr>ANOTACE</vt:lpstr>
      <vt:lpstr>Slabiky bě, pě, vě, mě</vt:lpstr>
      <vt:lpstr>Slabiky bě, pě, vě, mě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klára</cp:lastModifiedBy>
  <cp:revision>103</cp:revision>
  <dcterms:created xsi:type="dcterms:W3CDTF">2013-04-22T08:00:01Z</dcterms:created>
  <dcterms:modified xsi:type="dcterms:W3CDTF">2013-05-07T20:57:52Z</dcterms:modified>
</cp:coreProperties>
</file>