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329" r:id="rId2"/>
    <p:sldId id="330" r:id="rId3"/>
    <p:sldId id="331" r:id="rId4"/>
    <p:sldId id="332" r:id="rId5"/>
    <p:sldId id="333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D2E708-B492-4C39-8DDD-7CB28D6E0396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279F69-E029-4E6D-BB67-F516063C332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1412776"/>
            <a:ext cx="8291264" cy="1707046"/>
          </a:xfrm>
        </p:spPr>
        <p:txBody>
          <a:bodyPr>
            <a:normAutofit/>
          </a:bodyPr>
          <a:lstStyle/>
          <a:p>
            <a:pPr algn="l"/>
            <a:r>
              <a:rPr lang="cs-CZ" sz="1800" dirty="0" smtClean="0"/>
              <a:t>		Název školy:	Základní škola </a:t>
            </a:r>
            <a:r>
              <a:rPr lang="cs-CZ" sz="1800" dirty="0" err="1" smtClean="0"/>
              <a:t>Netvořice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		Autor:		Olga Marková</a:t>
            </a:r>
            <a:br>
              <a:rPr lang="cs-CZ" sz="1800" dirty="0" smtClean="0"/>
            </a:br>
            <a:r>
              <a:rPr lang="cs-CZ" sz="1800" dirty="0" smtClean="0"/>
              <a:t>		Název:		VY_32_INOVACE_15_</a:t>
            </a:r>
            <a:br>
              <a:rPr lang="cs-CZ" sz="1800" dirty="0" smtClean="0"/>
            </a:br>
            <a:r>
              <a:rPr lang="cs-CZ" sz="1800" dirty="0" smtClean="0"/>
              <a:t>		Téma:		Slabiky </a:t>
            </a:r>
            <a:r>
              <a:rPr lang="cs-CZ" sz="1800" dirty="0" err="1" smtClean="0"/>
              <a:t>bě</a:t>
            </a:r>
            <a:r>
              <a:rPr lang="cs-CZ" sz="1800" dirty="0" smtClean="0"/>
              <a:t>, </a:t>
            </a:r>
            <a:r>
              <a:rPr lang="cs-CZ" sz="1800" dirty="0" err="1" smtClean="0"/>
              <a:t>pě</a:t>
            </a:r>
            <a:r>
              <a:rPr lang="cs-CZ" sz="1800" dirty="0" smtClean="0"/>
              <a:t>, </a:t>
            </a:r>
            <a:r>
              <a:rPr lang="cs-CZ" sz="1800" dirty="0" err="1" smtClean="0"/>
              <a:t>vě</a:t>
            </a:r>
            <a:r>
              <a:rPr lang="cs-CZ" sz="1800" dirty="0" smtClean="0"/>
              <a:t>, mě</a:t>
            </a:r>
            <a:br>
              <a:rPr lang="cs-CZ" sz="1800" dirty="0" smtClean="0"/>
            </a:br>
            <a:r>
              <a:rPr lang="cs-CZ" sz="1800" dirty="0" smtClean="0"/>
              <a:t>		Č. projektu:	OP VK 1.4</a:t>
            </a:r>
            <a:endParaRPr lang="cs-CZ" sz="1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835696" y="4293096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3568" y="2736578"/>
            <a:ext cx="7954143" cy="4121422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Slabiky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bě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pě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vě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, mě </a:t>
            </a: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DUM je určen pro žáky 2. ročníku dle ŠVP Škola pro život 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ZŠ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Netvořice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Český jazyk</a:t>
            </a: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Prezentace na interaktivní tabuli</a:t>
            </a: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Klíčová slova: slabika, obrázek, sloupec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0100" y="285728"/>
            <a:ext cx="7772400" cy="868346"/>
          </a:xfrm>
        </p:spPr>
        <p:txBody>
          <a:bodyPr/>
          <a:lstStyle/>
          <a:p>
            <a:pPr algn="ctr"/>
            <a:r>
              <a:rPr lang="cs-CZ" b="1" dirty="0" smtClean="0"/>
              <a:t>Slabiky </a:t>
            </a:r>
            <a:r>
              <a:rPr lang="cs-CZ" b="1" dirty="0" err="1" smtClean="0"/>
              <a:t>bě</a:t>
            </a:r>
            <a:r>
              <a:rPr lang="cs-CZ" b="1" dirty="0" smtClean="0"/>
              <a:t>, </a:t>
            </a:r>
            <a:r>
              <a:rPr lang="cs-CZ" b="1" dirty="0" err="1" smtClean="0"/>
              <a:t>pě</a:t>
            </a:r>
            <a:r>
              <a:rPr lang="cs-CZ" b="1" dirty="0" smtClean="0"/>
              <a:t>, </a:t>
            </a:r>
            <a:r>
              <a:rPr lang="cs-CZ" b="1" dirty="0" err="1" smtClean="0"/>
              <a:t>vě</a:t>
            </a:r>
            <a:r>
              <a:rPr lang="cs-CZ" b="1" dirty="0" smtClean="0"/>
              <a:t>, mě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14282" y="1447800"/>
            <a:ext cx="8786874" cy="4981596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Připoj obrázek ke správné slabice a vypiš slova do sloupců!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Elipsa 3"/>
          <p:cNvSpPr/>
          <p:nvPr/>
        </p:nvSpPr>
        <p:spPr>
          <a:xfrm>
            <a:off x="2000232" y="2143116"/>
            <a:ext cx="1000132" cy="642942"/>
          </a:xfrm>
          <a:prstGeom prst="ellipse">
            <a:avLst/>
          </a:prstGeom>
          <a:solidFill>
            <a:schemeClr val="bg1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bě</a:t>
            </a:r>
            <a:endParaRPr lang="cs-CZ" sz="2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Elipsa 4"/>
          <p:cNvSpPr/>
          <p:nvPr/>
        </p:nvSpPr>
        <p:spPr>
          <a:xfrm>
            <a:off x="3214678" y="2143116"/>
            <a:ext cx="1000132" cy="642942"/>
          </a:xfrm>
          <a:prstGeom prst="ellipse">
            <a:avLst/>
          </a:prstGeom>
          <a:solidFill>
            <a:schemeClr val="bg1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pě</a:t>
            </a:r>
            <a:endParaRPr lang="cs-CZ" sz="2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Elipsa 5"/>
          <p:cNvSpPr/>
          <p:nvPr/>
        </p:nvSpPr>
        <p:spPr>
          <a:xfrm>
            <a:off x="4429124" y="2143116"/>
            <a:ext cx="1000132" cy="642942"/>
          </a:xfrm>
          <a:prstGeom prst="ellipse">
            <a:avLst/>
          </a:prstGeom>
          <a:solidFill>
            <a:schemeClr val="bg1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vě</a:t>
            </a:r>
            <a:endParaRPr lang="cs-CZ" sz="2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Elipsa 6"/>
          <p:cNvSpPr/>
          <p:nvPr/>
        </p:nvSpPr>
        <p:spPr>
          <a:xfrm>
            <a:off x="5643570" y="2143116"/>
            <a:ext cx="1000132" cy="642942"/>
          </a:xfrm>
          <a:prstGeom prst="ellipse">
            <a:avLst/>
          </a:prstGeom>
          <a:solidFill>
            <a:schemeClr val="bg1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mě</a:t>
            </a:r>
            <a:endParaRPr lang="cs-CZ" sz="2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notebook\AppData\Local\Microsoft\Windows\Temporary Internet Files\Content.IE5\MBJS32C3\MC90033155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2857496"/>
            <a:ext cx="1804657" cy="1350475"/>
          </a:xfrm>
          <a:prstGeom prst="rect">
            <a:avLst/>
          </a:prstGeom>
          <a:noFill/>
        </p:spPr>
      </p:pic>
      <p:pic>
        <p:nvPicPr>
          <p:cNvPr id="1031" name="Picture 7" descr="C:\Users\notebook\AppData\Local\Microsoft\Windows\Temporary Internet Files\Content.IE5\81XK8JHS\MC90036075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43174" y="3071810"/>
            <a:ext cx="1289304" cy="1873606"/>
          </a:xfrm>
          <a:prstGeom prst="rect">
            <a:avLst/>
          </a:prstGeom>
          <a:noFill/>
        </p:spPr>
      </p:pic>
      <p:pic>
        <p:nvPicPr>
          <p:cNvPr id="1032" name="Picture 8" descr="C:\Users\notebook\AppData\Local\Microsoft\Windows\Temporary Internet Files\Content.IE5\5WV9C7EK\MC900441725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7158" y="4429132"/>
            <a:ext cx="1785950" cy="1785950"/>
          </a:xfrm>
          <a:prstGeom prst="rect">
            <a:avLst/>
          </a:prstGeom>
          <a:noFill/>
        </p:spPr>
      </p:pic>
      <p:pic>
        <p:nvPicPr>
          <p:cNvPr id="1034" name="Picture 10" descr="C:\Users\notebook\AppData\Local\Microsoft\Windows\Temporary Internet Files\Content.IE5\81XK8JHS\MP90043903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86050" y="5429264"/>
            <a:ext cx="1071546" cy="1071546"/>
          </a:xfrm>
          <a:prstGeom prst="rect">
            <a:avLst/>
          </a:prstGeom>
          <a:noFill/>
        </p:spPr>
      </p:pic>
      <p:sp>
        <p:nvSpPr>
          <p:cNvPr id="17" name="Obdélník 16"/>
          <p:cNvSpPr/>
          <p:nvPr/>
        </p:nvSpPr>
        <p:spPr>
          <a:xfrm>
            <a:off x="5786446" y="3429000"/>
            <a:ext cx="2357454" cy="4286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786446" y="4143380"/>
            <a:ext cx="2357454" cy="4286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786446" y="4857760"/>
            <a:ext cx="2357454" cy="4286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5786446" y="5572140"/>
            <a:ext cx="2357454" cy="4286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0100" y="285728"/>
            <a:ext cx="7772400" cy="868346"/>
          </a:xfrm>
        </p:spPr>
        <p:txBody>
          <a:bodyPr/>
          <a:lstStyle/>
          <a:p>
            <a:pPr algn="ctr"/>
            <a:r>
              <a:rPr lang="cs-CZ" b="1" dirty="0" smtClean="0"/>
              <a:t>Slabiky </a:t>
            </a:r>
            <a:r>
              <a:rPr lang="cs-CZ" b="1" dirty="0" err="1" smtClean="0"/>
              <a:t>bě</a:t>
            </a:r>
            <a:r>
              <a:rPr lang="cs-CZ" b="1" dirty="0" smtClean="0"/>
              <a:t>, </a:t>
            </a:r>
            <a:r>
              <a:rPr lang="cs-CZ" b="1" dirty="0" err="1" smtClean="0"/>
              <a:t>pě</a:t>
            </a:r>
            <a:r>
              <a:rPr lang="cs-CZ" b="1" dirty="0" smtClean="0"/>
              <a:t>, </a:t>
            </a:r>
            <a:r>
              <a:rPr lang="cs-CZ" b="1" dirty="0" err="1" smtClean="0"/>
              <a:t>vě</a:t>
            </a:r>
            <a:r>
              <a:rPr lang="cs-CZ" b="1" dirty="0" smtClean="0"/>
              <a:t>, mě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14282" y="1447800"/>
            <a:ext cx="8786874" cy="4981596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Připoj obrázek ke správné slabice a vypiš slova do sloupců!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Elipsa 3"/>
          <p:cNvSpPr/>
          <p:nvPr/>
        </p:nvSpPr>
        <p:spPr>
          <a:xfrm>
            <a:off x="2000232" y="2143116"/>
            <a:ext cx="1000132" cy="642942"/>
          </a:xfrm>
          <a:prstGeom prst="ellipse">
            <a:avLst/>
          </a:prstGeom>
          <a:solidFill>
            <a:schemeClr val="bg1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bě</a:t>
            </a:r>
            <a:endParaRPr lang="cs-CZ" sz="2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Elipsa 4"/>
          <p:cNvSpPr/>
          <p:nvPr/>
        </p:nvSpPr>
        <p:spPr>
          <a:xfrm>
            <a:off x="3214678" y="2143116"/>
            <a:ext cx="1000132" cy="642942"/>
          </a:xfrm>
          <a:prstGeom prst="ellipse">
            <a:avLst/>
          </a:prstGeom>
          <a:solidFill>
            <a:schemeClr val="bg1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pě</a:t>
            </a:r>
            <a:endParaRPr lang="cs-CZ" sz="2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Elipsa 5"/>
          <p:cNvSpPr/>
          <p:nvPr/>
        </p:nvSpPr>
        <p:spPr>
          <a:xfrm>
            <a:off x="4429124" y="2143116"/>
            <a:ext cx="1000132" cy="642942"/>
          </a:xfrm>
          <a:prstGeom prst="ellipse">
            <a:avLst/>
          </a:prstGeom>
          <a:solidFill>
            <a:schemeClr val="bg1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vě</a:t>
            </a:r>
            <a:endParaRPr lang="cs-CZ" sz="2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Elipsa 6"/>
          <p:cNvSpPr/>
          <p:nvPr/>
        </p:nvSpPr>
        <p:spPr>
          <a:xfrm>
            <a:off x="5643570" y="2143116"/>
            <a:ext cx="1000132" cy="642942"/>
          </a:xfrm>
          <a:prstGeom prst="ellipse">
            <a:avLst/>
          </a:prstGeom>
          <a:solidFill>
            <a:schemeClr val="bg1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mě</a:t>
            </a:r>
            <a:endParaRPr lang="cs-CZ" sz="2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786446" y="3429000"/>
            <a:ext cx="2357454" cy="4286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786446" y="4143380"/>
            <a:ext cx="2357454" cy="4286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786446" y="4857760"/>
            <a:ext cx="2357454" cy="4286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5786446" y="5572140"/>
            <a:ext cx="2357454" cy="4286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3" name="Picture 5" descr="C:\Users\notebook\AppData\Local\Microsoft\Windows\Temporary Internet Files\Content.IE5\5WV9C7EK\MM900365305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2928934"/>
            <a:ext cx="1428760" cy="1428760"/>
          </a:xfrm>
          <a:prstGeom prst="rect">
            <a:avLst/>
          </a:prstGeom>
          <a:noFill/>
        </p:spPr>
      </p:pic>
      <p:pic>
        <p:nvPicPr>
          <p:cNvPr id="2055" name="Picture 7" descr="C:\Users\notebook\AppData\Local\Microsoft\Windows\Temporary Internet Files\Content.IE5\FKMWQXAT\MC90035406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4857760"/>
            <a:ext cx="1214446" cy="1617505"/>
          </a:xfrm>
          <a:prstGeom prst="rect">
            <a:avLst/>
          </a:prstGeom>
          <a:noFill/>
        </p:spPr>
      </p:pic>
      <p:pic>
        <p:nvPicPr>
          <p:cNvPr id="2058" name="Picture 10" descr="C:\Users\notebook\AppData\Local\Microsoft\Windows\Temporary Internet Files\Content.IE5\MBJS32C3\MP90044229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4348" y="4929198"/>
            <a:ext cx="2143108" cy="1428739"/>
          </a:xfrm>
          <a:prstGeom prst="rect">
            <a:avLst/>
          </a:prstGeom>
          <a:noFill/>
        </p:spPr>
      </p:pic>
      <p:pic>
        <p:nvPicPr>
          <p:cNvPr id="2059" name="Picture 11" descr="C:\Users\notebook\AppData\Local\Microsoft\Windows\Temporary Internet Files\Content.IE5\81XK8JHS\MP90043056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43108" y="3000372"/>
            <a:ext cx="2425506" cy="161447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Použitá literatura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28662" y="1785926"/>
            <a:ext cx="7772400" cy="4572000"/>
          </a:xfrm>
        </p:spPr>
        <p:txBody>
          <a:bodyPr/>
          <a:lstStyle/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992</TotalTime>
  <Words>75</Words>
  <Application>Microsoft Office PowerPoint</Application>
  <PresentationFormat>Předvádění na obrazovce (4:3)</PresentationFormat>
  <Paragraphs>25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Jmění</vt:lpstr>
      <vt:lpstr>  Název školy: Základní škola Netvořice   Autor:  Olga Marková   Název:  VY_32_INOVACE_15_   Téma:  Slabiky bě, pě, vě, mě   Č. projektu: OP VK 1.4</vt:lpstr>
      <vt:lpstr>ANOTACE</vt:lpstr>
      <vt:lpstr>Slabiky bě, pě, vě, mě</vt:lpstr>
      <vt:lpstr>Slabiky bě, pě, vě, mě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škola Netvořice   Autor:  Olga Marková   Název:  VY_32_INOVACE_01_   Téma:  Slabiky dě, tě, ně   Č. projektu: OP VK 1.4</dc:title>
  <dc:creator>Lída</dc:creator>
  <cp:lastModifiedBy>klára</cp:lastModifiedBy>
  <cp:revision>104</cp:revision>
  <dcterms:created xsi:type="dcterms:W3CDTF">2013-04-22T08:00:01Z</dcterms:created>
  <dcterms:modified xsi:type="dcterms:W3CDTF">2013-05-07T20:58:57Z</dcterms:modified>
</cp:coreProperties>
</file>