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34" r:id="rId2"/>
    <p:sldId id="335" r:id="rId3"/>
    <p:sldId id="336" r:id="rId4"/>
    <p:sldId id="337" r:id="rId5"/>
    <p:sldId id="33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VY_32_INOVACE_16_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věta, obrázek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Spoj správně věty s obrázky!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louce poletují ________.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Mládě holuba se nazývá________.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Křepelka volá ____________.</a:t>
            </a:r>
          </a:p>
        </p:txBody>
      </p:sp>
      <p:pic>
        <p:nvPicPr>
          <p:cNvPr id="3078" name="Picture 6" descr="C:\Users\notebook\AppData\Local\Microsoft\Windows\Temporary Internet Files\Content.IE5\5WV9C7EK\MC9003909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5000636"/>
            <a:ext cx="1791310" cy="1526134"/>
          </a:xfrm>
          <a:prstGeom prst="rect">
            <a:avLst/>
          </a:prstGeom>
          <a:noFill/>
        </p:spPr>
      </p:pic>
      <p:pic>
        <p:nvPicPr>
          <p:cNvPr id="3079" name="Picture 7" descr="C:\Users\notebook\AppData\Local\Microsoft\Windows\Temporary Internet Files\Content.IE5\81XK8JHS\MC90028088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1714488"/>
            <a:ext cx="2103161" cy="1338266"/>
          </a:xfrm>
          <a:prstGeom prst="rect">
            <a:avLst/>
          </a:prstGeom>
          <a:noFill/>
        </p:spPr>
      </p:pic>
      <p:pic>
        <p:nvPicPr>
          <p:cNvPr id="3080" name="Picture 8" descr="C:\Users\notebook\AppData\Local\Microsoft\Windows\Temporary Internet Files\Content.IE5\FKMWQXAT\MC9004354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3357562"/>
            <a:ext cx="1627186" cy="1110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Spoj správně věty s obrázky!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Mládě koně se nazývá ________.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Bílému koni říkáme ________.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Pátý měsíc v roce se nazývá ________.</a:t>
            </a:r>
          </a:p>
        </p:txBody>
      </p:sp>
      <p:pic>
        <p:nvPicPr>
          <p:cNvPr id="4101" name="Picture 5" descr="C:\Users\notebook\AppData\Local\Microsoft\Windows\Temporary Internet Files\Content.IE5\5WV9C7EK\MP90018132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7950" y="1857364"/>
            <a:ext cx="2066988" cy="1357322"/>
          </a:xfrm>
          <a:prstGeom prst="rect">
            <a:avLst/>
          </a:prstGeom>
          <a:noFill/>
        </p:spPr>
      </p:pic>
      <p:pic>
        <p:nvPicPr>
          <p:cNvPr id="4103" name="Picture 7" descr="C:\Users\notebook\AppData\Local\Microsoft\Windows\Temporary Internet Files\Content.IE5\81XK8JHS\MP9004064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3500438"/>
            <a:ext cx="2091888" cy="1385876"/>
          </a:xfrm>
          <a:prstGeom prst="rect">
            <a:avLst/>
          </a:prstGeom>
          <a:noFill/>
        </p:spPr>
      </p:pic>
      <p:pic>
        <p:nvPicPr>
          <p:cNvPr id="4105" name="Picture 9" descr="C:\Users\notebook\AppData\Local\Microsoft\Windows\Temporary Internet Files\Content.IE5\5WV9C7EK\MC90041487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4286256"/>
            <a:ext cx="1399109" cy="23173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988840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sz="18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JANÁČKOVÁ, Zita a Olga PŘÍBORSKÁ.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Moje česká řeč: učebnice českého jazyka pro 2. třídu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Brno: Nová škola, c1995, s. 66. ISBN 8085607263.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114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VY_32_INOVACE_16_   Téma:  Slabiky bě, pě, vě, mě   Č. projektu: OP VK 1.4</vt:lpstr>
      <vt:lpstr>ANOTACE</vt:lpstr>
      <vt:lpstr>Slabiky bě, pě, vě</vt:lpstr>
      <vt:lpstr>Slabiky bě, pě, vě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104</cp:revision>
  <dcterms:created xsi:type="dcterms:W3CDTF">2013-04-22T08:00:01Z</dcterms:created>
  <dcterms:modified xsi:type="dcterms:W3CDTF">2013-05-07T20:59:47Z</dcterms:modified>
</cp:coreProperties>
</file>