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339" r:id="rId2"/>
    <p:sldId id="340" r:id="rId3"/>
    <p:sldId id="341" r:id="rId4"/>
    <p:sldId id="342" r:id="rId5"/>
    <p:sldId id="34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D2E708-B492-4C39-8DDD-7CB28D6E039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79F69-E029-4E6D-BB67-F516063C3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12776"/>
            <a:ext cx="8291264" cy="170704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		Název školy:	Základní škola </a:t>
            </a:r>
            <a:r>
              <a:rPr lang="cs-CZ" sz="1800" dirty="0" err="1" smtClean="0"/>
              <a:t>Netvořice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		Autor:		Olga Marková</a:t>
            </a:r>
            <a:br>
              <a:rPr lang="cs-CZ" sz="1800" dirty="0" smtClean="0"/>
            </a:br>
            <a:r>
              <a:rPr lang="cs-CZ" sz="1800" dirty="0" smtClean="0"/>
              <a:t>		Název:		VY_32_INOVACE_17_</a:t>
            </a:r>
            <a:br>
              <a:rPr lang="cs-CZ" sz="1800" dirty="0" smtClean="0"/>
            </a:br>
            <a:r>
              <a:rPr lang="cs-CZ" sz="1800" dirty="0" smtClean="0"/>
              <a:t>		Téma:		Slabiky </a:t>
            </a:r>
            <a:r>
              <a:rPr lang="cs-CZ" sz="1800" dirty="0" err="1" smtClean="0"/>
              <a:t>bě</a:t>
            </a:r>
            <a:r>
              <a:rPr lang="cs-CZ" sz="1800" dirty="0" smtClean="0"/>
              <a:t>, </a:t>
            </a:r>
            <a:r>
              <a:rPr lang="cs-CZ" sz="1800" dirty="0" err="1" smtClean="0"/>
              <a:t>pě</a:t>
            </a:r>
            <a:r>
              <a:rPr lang="cs-CZ" sz="1800" dirty="0" smtClean="0"/>
              <a:t>, </a:t>
            </a:r>
            <a:r>
              <a:rPr lang="cs-CZ" sz="1800" dirty="0" err="1" smtClean="0"/>
              <a:t>vě</a:t>
            </a:r>
            <a:r>
              <a:rPr lang="cs-CZ" sz="1800" dirty="0" smtClean="0"/>
              <a:t>, mě</a:t>
            </a:r>
            <a:br>
              <a:rPr lang="cs-CZ" sz="1800" dirty="0" smtClean="0"/>
            </a:br>
            <a:r>
              <a:rPr lang="cs-CZ" sz="1800" dirty="0" smtClean="0"/>
              <a:t>		Č. projektu:	OP VK 1.4</a:t>
            </a:r>
            <a:endParaRPr lang="cs-CZ" sz="1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429309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736578"/>
            <a:ext cx="7954143" cy="412142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Slabiky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mě 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DUM je určen pro žáky 2. ročníku dle ŠVP Škola pro život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ZŠ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Netvořice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Český jazyk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Prezentace na interaktivní tabuli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Klíčová slova: slabika, jaký, jak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bě</a:t>
            </a:r>
            <a:r>
              <a:rPr lang="cs-CZ" b="1" dirty="0" smtClean="0"/>
              <a:t>, </a:t>
            </a:r>
            <a:r>
              <a:rPr lang="cs-CZ" b="1" dirty="0" err="1" smtClean="0"/>
              <a:t>pě</a:t>
            </a:r>
            <a:r>
              <a:rPr lang="cs-CZ" b="1" dirty="0" smtClean="0"/>
              <a:t>, </a:t>
            </a:r>
            <a:r>
              <a:rPr lang="cs-CZ" b="1" dirty="0" err="1" smtClean="0"/>
              <a:t>vě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447800"/>
            <a:ext cx="8186766" cy="4767282"/>
          </a:xfrm>
        </p:spPr>
        <p:txBody>
          <a:bodyPr/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Napiš jedním slovem podle vzoru!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JAKÝ?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JAK?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      hladový				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      hloupý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      zdravý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      slabý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      zvědavý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Vývojový diagram: postup 3"/>
          <p:cNvSpPr/>
          <p:nvPr/>
        </p:nvSpPr>
        <p:spPr>
          <a:xfrm>
            <a:off x="6143636" y="3929066"/>
            <a:ext cx="1500198" cy="357190"/>
          </a:xfrm>
          <a:prstGeom prst="flowChartProcess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postup 4"/>
          <p:cNvSpPr/>
          <p:nvPr/>
        </p:nvSpPr>
        <p:spPr>
          <a:xfrm>
            <a:off x="6143636" y="4429132"/>
            <a:ext cx="1500198" cy="357190"/>
          </a:xfrm>
          <a:prstGeom prst="flowChartProcess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6143636" y="4929198"/>
            <a:ext cx="1500198" cy="357190"/>
          </a:xfrm>
          <a:prstGeom prst="flowChartProcess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postup 6"/>
          <p:cNvSpPr/>
          <p:nvPr/>
        </p:nvSpPr>
        <p:spPr>
          <a:xfrm>
            <a:off x="6143636" y="5429264"/>
            <a:ext cx="1500198" cy="357190"/>
          </a:xfrm>
          <a:prstGeom prst="flowChartProcess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ostup 7"/>
          <p:cNvSpPr/>
          <p:nvPr/>
        </p:nvSpPr>
        <p:spPr>
          <a:xfrm>
            <a:off x="6143636" y="3429000"/>
            <a:ext cx="1500198" cy="357190"/>
          </a:xfrm>
          <a:prstGeom prst="flowChartProcess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hladově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5123" name="Picture 3" descr="C:\Users\notebook\AppData\Local\Microsoft\Windows\Temporary Internet Files\Content.IE5\FKMWQXAT\MC9004238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3429000"/>
            <a:ext cx="1495425" cy="1911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bě</a:t>
            </a:r>
            <a:r>
              <a:rPr lang="cs-CZ" b="1" dirty="0" smtClean="0"/>
              <a:t>, </a:t>
            </a:r>
            <a:r>
              <a:rPr lang="cs-CZ" b="1" dirty="0" err="1" smtClean="0"/>
              <a:t>pě</a:t>
            </a:r>
            <a:r>
              <a:rPr lang="cs-CZ" b="1" dirty="0" smtClean="0"/>
              <a:t>, </a:t>
            </a:r>
            <a:r>
              <a:rPr lang="cs-CZ" b="1" dirty="0" err="1" smtClean="0"/>
              <a:t>vě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447800"/>
            <a:ext cx="8186766" cy="4767282"/>
          </a:xfrm>
        </p:spPr>
        <p:txBody>
          <a:bodyPr/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Napiš jedním slovem podle vzoru!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JAKÝ?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JAK?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      hrubý				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      tupý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      slepý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      bělavý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      zdlouhavý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Vývojový diagram: postup 3"/>
          <p:cNvSpPr/>
          <p:nvPr/>
        </p:nvSpPr>
        <p:spPr>
          <a:xfrm>
            <a:off x="6143636" y="3929066"/>
            <a:ext cx="1500198" cy="357190"/>
          </a:xfrm>
          <a:prstGeom prst="flowChartProcess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postup 4"/>
          <p:cNvSpPr/>
          <p:nvPr/>
        </p:nvSpPr>
        <p:spPr>
          <a:xfrm>
            <a:off x="6143636" y="4429132"/>
            <a:ext cx="1500198" cy="357190"/>
          </a:xfrm>
          <a:prstGeom prst="flowChartProcess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6143636" y="4929198"/>
            <a:ext cx="1500198" cy="357190"/>
          </a:xfrm>
          <a:prstGeom prst="flowChartProcess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postup 6"/>
          <p:cNvSpPr/>
          <p:nvPr/>
        </p:nvSpPr>
        <p:spPr>
          <a:xfrm>
            <a:off x="6143636" y="5429264"/>
            <a:ext cx="1500198" cy="357190"/>
          </a:xfrm>
          <a:prstGeom prst="flowChartProcess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ostup 7"/>
          <p:cNvSpPr/>
          <p:nvPr/>
        </p:nvSpPr>
        <p:spPr>
          <a:xfrm>
            <a:off x="6143636" y="3429000"/>
            <a:ext cx="1500198" cy="357190"/>
          </a:xfrm>
          <a:prstGeom prst="flowChartProcess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hrubě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5123" name="Picture 3" descr="C:\Users\notebook\AppData\Local\Microsoft\Windows\Temporary Internet Files\Content.IE5\FKMWQXAT\MC9004238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3429000"/>
            <a:ext cx="1495425" cy="1911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8662" y="1928802"/>
            <a:ext cx="7772400" cy="4572000"/>
          </a:xfrm>
        </p:spPr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HÁJKOVÁ, Eva, Simona PIŠLOVÁ a Hana VILDOVÁ.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Český jazyk pro 2. ročník: Pracovní sešit.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Úvaly: JINAN, 1997, s. 55.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992</TotalTime>
  <Words>97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  Název školy: Základní škola Netvořice   Autor:  Olga Marková   Název:  VY_32_INOVACE_17_   Téma:  Slabiky bě, pě, vě, mě   Č. projektu: OP VK 1.4</vt:lpstr>
      <vt:lpstr>ANOTACE</vt:lpstr>
      <vt:lpstr>Slabiky bě, pě, vě</vt:lpstr>
      <vt:lpstr>Slabiky bě, pě, vě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Netvořice   Autor:  Olga Marková   Název:  VY_32_INOVACE_01_   Téma:  Slabiky dě, tě, ně   Č. projektu: OP VK 1.4</dc:title>
  <dc:creator>Lída</dc:creator>
  <cp:lastModifiedBy>klára</cp:lastModifiedBy>
  <cp:revision>104</cp:revision>
  <dcterms:created xsi:type="dcterms:W3CDTF">2013-04-22T08:00:01Z</dcterms:created>
  <dcterms:modified xsi:type="dcterms:W3CDTF">2013-05-07T21:00:57Z</dcterms:modified>
</cp:coreProperties>
</file>