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344" r:id="rId2"/>
    <p:sldId id="345" r:id="rId3"/>
    <p:sldId id="346" r:id="rId4"/>
    <p:sldId id="347" r:id="rId5"/>
    <p:sldId id="34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VY_32_INOVACE_18_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bě</a:t>
            </a:r>
            <a:r>
              <a:rPr lang="cs-CZ" sz="1800" dirty="0" smtClean="0"/>
              <a:t>, </a:t>
            </a:r>
            <a:r>
              <a:rPr lang="cs-CZ" sz="1800" dirty="0" err="1" smtClean="0"/>
              <a:t>pě</a:t>
            </a:r>
            <a:r>
              <a:rPr lang="cs-CZ" sz="1800" dirty="0" smtClean="0"/>
              <a:t>, </a:t>
            </a:r>
            <a:r>
              <a:rPr lang="cs-CZ" sz="1800" dirty="0" err="1" smtClean="0"/>
              <a:t>vě</a:t>
            </a:r>
            <a:r>
              <a:rPr lang="cs-CZ" sz="1800" dirty="0" smtClean="0"/>
              <a:t>, mě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mě 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chybějící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39784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r>
              <a:rPr lang="cs-CZ" b="1" dirty="0" smtClean="0"/>
              <a:t>, mě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Doplň  chybějící slabiku –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mě!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071538" y="2857496"/>
            <a:ext cx="928694" cy="4286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6"/>
            <a:endCxn id="21" idx="1"/>
          </p:cNvCxnSpPr>
          <p:nvPr/>
        </p:nvCxnSpPr>
        <p:spPr>
          <a:xfrm flipV="1">
            <a:off x="2000232" y="2215684"/>
            <a:ext cx="857256" cy="8561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6"/>
            <a:endCxn id="22" idx="1"/>
          </p:cNvCxnSpPr>
          <p:nvPr/>
        </p:nvCxnSpPr>
        <p:spPr>
          <a:xfrm flipV="1">
            <a:off x="2000232" y="2787188"/>
            <a:ext cx="857256" cy="2846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6"/>
            <a:endCxn id="23" idx="1"/>
          </p:cNvCxnSpPr>
          <p:nvPr/>
        </p:nvCxnSpPr>
        <p:spPr>
          <a:xfrm>
            <a:off x="2000232" y="3071810"/>
            <a:ext cx="857256" cy="4297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4" idx="6"/>
            <a:endCxn id="29" idx="1"/>
          </p:cNvCxnSpPr>
          <p:nvPr/>
        </p:nvCxnSpPr>
        <p:spPr>
          <a:xfrm>
            <a:off x="2000232" y="3071810"/>
            <a:ext cx="928694" cy="1144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857488" y="2000240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šina</a:t>
            </a:r>
            <a:endParaRPr lang="cs-CZ" sz="2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57488" y="2571744"/>
            <a:ext cx="12824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chovat</a:t>
            </a:r>
            <a:endParaRPr lang="cs-CZ" sz="2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57488" y="3286124"/>
            <a:ext cx="114300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vec</a:t>
            </a:r>
            <a:endParaRPr lang="cs-CZ" sz="2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928926" y="4000504"/>
            <a:ext cx="22145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nit</a:t>
            </a:r>
            <a:endParaRPr lang="cs-CZ" sz="2200" b="1" dirty="0"/>
          </a:p>
        </p:txBody>
      </p:sp>
      <p:sp>
        <p:nvSpPr>
          <p:cNvPr id="54" name="Elipsa 53"/>
          <p:cNvSpPr/>
          <p:nvPr/>
        </p:nvSpPr>
        <p:spPr>
          <a:xfrm>
            <a:off x="4786314" y="2857496"/>
            <a:ext cx="928694" cy="4286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ovací čára 54"/>
          <p:cNvCxnSpPr/>
          <p:nvPr/>
        </p:nvCxnSpPr>
        <p:spPr>
          <a:xfrm flipV="1">
            <a:off x="5715008" y="2214554"/>
            <a:ext cx="857256" cy="8561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flipV="1">
            <a:off x="5715008" y="2786058"/>
            <a:ext cx="857256" cy="2846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5715008" y="3071810"/>
            <a:ext cx="857256" cy="4297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5715008" y="3071810"/>
            <a:ext cx="928694" cy="1144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6643702" y="1928802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lásek</a:t>
            </a:r>
            <a:endParaRPr lang="cs-CZ" sz="22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643702" y="2571744"/>
            <a:ext cx="124066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lovlasý</a:t>
            </a:r>
            <a:endParaRPr lang="cs-CZ" sz="22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643702" y="3286124"/>
            <a:ext cx="10001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žel</a:t>
            </a:r>
            <a:endParaRPr lang="cs-CZ" sz="22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643702" y="4071942"/>
            <a:ext cx="10001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duje</a:t>
            </a:r>
            <a:endParaRPr lang="cs-CZ" sz="2200" b="1" dirty="0"/>
          </a:p>
        </p:txBody>
      </p:sp>
      <p:sp>
        <p:nvSpPr>
          <p:cNvPr id="64" name="Elipsa 63"/>
          <p:cNvSpPr/>
          <p:nvPr/>
        </p:nvSpPr>
        <p:spPr>
          <a:xfrm>
            <a:off x="2928926" y="5357826"/>
            <a:ext cx="928694" cy="4286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5" name="Přímá spojovací čára 64"/>
          <p:cNvCxnSpPr/>
          <p:nvPr/>
        </p:nvCxnSpPr>
        <p:spPr>
          <a:xfrm flipV="1">
            <a:off x="3857620" y="4714884"/>
            <a:ext cx="857256" cy="8561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3857620" y="5286388"/>
            <a:ext cx="857256" cy="2846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>
            <a:off x="3857620" y="5572140"/>
            <a:ext cx="857256" cy="4297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>
            <a:off x="3857620" y="5572140"/>
            <a:ext cx="928694" cy="1144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4714876" y="4429132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ta</a:t>
            </a:r>
            <a:endParaRPr lang="cs-CZ" sz="22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714876" y="5072074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nec</a:t>
            </a:r>
            <a:endParaRPr lang="cs-CZ" sz="22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714876" y="5786454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da</a:t>
            </a:r>
            <a:endParaRPr lang="cs-CZ" sz="22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786314" y="6427113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tev</a:t>
            </a:r>
            <a:endParaRPr lang="cs-CZ" sz="2200" b="1" dirty="0"/>
          </a:p>
        </p:txBody>
      </p:sp>
      <p:pic>
        <p:nvPicPr>
          <p:cNvPr id="6146" name="Picture 2" descr="C:\Users\notebook\AppData\Local\Microsoft\Windows\Temporary Internet Files\Content.IE5\81XK8JHS\MC9004257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572008"/>
            <a:ext cx="1357322" cy="1633113"/>
          </a:xfrm>
          <a:prstGeom prst="rect">
            <a:avLst/>
          </a:prstGeom>
          <a:noFill/>
        </p:spPr>
      </p:pic>
      <p:pic>
        <p:nvPicPr>
          <p:cNvPr id="6147" name="Picture 3" descr="C:\Users\notebook\AppData\Local\Microsoft\Windows\Temporary Internet Files\Content.IE5\MBJS32C3\MC9004343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4857760"/>
            <a:ext cx="1427027" cy="14445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Doplň  chybějící slabiku –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mě!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39784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r>
              <a:rPr lang="cs-CZ" b="1" dirty="0" smtClean="0"/>
              <a:t>, mě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3643306" y="2857496"/>
            <a:ext cx="928694" cy="4286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10800000">
            <a:off x="2071670" y="2285992"/>
            <a:ext cx="1571636" cy="7846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 flipV="1">
            <a:off x="1928794" y="2786058"/>
            <a:ext cx="1714512" cy="2846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H="1">
            <a:off x="1928794" y="3071810"/>
            <a:ext cx="1714512" cy="4297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000232" y="3071810"/>
            <a:ext cx="1643074" cy="1144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331640" y="1700808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        </a:t>
            </a:r>
            <a:r>
              <a:rPr lang="cs-CZ" sz="2200" b="1" dirty="0" err="1" smtClean="0"/>
              <a:t>pou</a:t>
            </a:r>
            <a:endParaRPr lang="cs-CZ" sz="2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2636912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na </a:t>
            </a:r>
            <a:r>
              <a:rPr lang="cs-CZ" sz="2200" b="1" dirty="0" err="1" smtClean="0"/>
              <a:t>stro</a:t>
            </a:r>
            <a:endParaRPr lang="cs-CZ" sz="2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00100" y="3286124"/>
            <a:ext cx="114300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ve skle</a:t>
            </a:r>
            <a:endParaRPr lang="cs-CZ" sz="2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57224" y="3929066"/>
            <a:ext cx="22145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na </a:t>
            </a:r>
            <a:r>
              <a:rPr lang="cs-CZ" sz="2200" b="1" dirty="0" err="1" smtClean="0"/>
              <a:t>chalu</a:t>
            </a:r>
            <a:endParaRPr lang="cs-CZ" sz="22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643570" y="2071678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hrá</a:t>
            </a:r>
            <a:endParaRPr lang="cs-CZ" sz="22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214942" y="2571744"/>
            <a:ext cx="10001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v trou</a:t>
            </a:r>
            <a:endParaRPr lang="cs-CZ" sz="22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429256" y="3286124"/>
            <a:ext cx="10001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o </a:t>
            </a:r>
            <a:r>
              <a:rPr lang="cs-CZ" sz="2200" b="1" dirty="0" err="1" smtClean="0"/>
              <a:t>so</a:t>
            </a:r>
            <a:endParaRPr lang="cs-CZ" sz="22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500694" y="4000504"/>
            <a:ext cx="10001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o to</a:t>
            </a:r>
            <a:endParaRPr lang="cs-CZ" sz="22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857488" y="4357694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prá</a:t>
            </a:r>
            <a:endParaRPr lang="cs-CZ" sz="22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2500298" y="5572140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oběta</a:t>
            </a:r>
            <a:endParaRPr lang="cs-CZ" sz="22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643174" y="6427113"/>
            <a:ext cx="12144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voňa</a:t>
            </a:r>
            <a:endParaRPr lang="cs-CZ" sz="2200" b="1" dirty="0"/>
          </a:p>
        </p:txBody>
      </p:sp>
      <p:pic>
        <p:nvPicPr>
          <p:cNvPr id="6146" name="Picture 2" descr="C:\Users\notebook\AppData\Local\Microsoft\Windows\Temporary Internet Files\Content.IE5\81XK8JHS\MC9004257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4500570"/>
            <a:ext cx="1357322" cy="1633113"/>
          </a:xfrm>
          <a:prstGeom prst="rect">
            <a:avLst/>
          </a:prstGeom>
          <a:noFill/>
        </p:spPr>
      </p:pic>
      <p:pic>
        <p:nvPicPr>
          <p:cNvPr id="6147" name="Picture 3" descr="C:\Users\notebook\AppData\Local\Microsoft\Windows\Temporary Internet Files\Content.IE5\MBJS32C3\MC9004343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4857760"/>
            <a:ext cx="1427027" cy="1444551"/>
          </a:xfrm>
          <a:prstGeom prst="rect">
            <a:avLst/>
          </a:prstGeom>
          <a:noFill/>
        </p:spPr>
      </p:pic>
      <p:sp>
        <p:nvSpPr>
          <p:cNvPr id="39" name="Elipsa 38"/>
          <p:cNvSpPr/>
          <p:nvPr/>
        </p:nvSpPr>
        <p:spPr>
          <a:xfrm>
            <a:off x="7786710" y="2857496"/>
            <a:ext cx="928694" cy="4286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ovací čára 39"/>
          <p:cNvCxnSpPr/>
          <p:nvPr/>
        </p:nvCxnSpPr>
        <p:spPr>
          <a:xfrm rot="10800000">
            <a:off x="6215074" y="2285992"/>
            <a:ext cx="1571636" cy="7846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flipH="1" flipV="1">
            <a:off x="6072198" y="2786058"/>
            <a:ext cx="1714512" cy="2846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flipH="1">
            <a:off x="6072198" y="3071810"/>
            <a:ext cx="1714512" cy="4297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H="1">
            <a:off x="6143636" y="3071810"/>
            <a:ext cx="1643074" cy="1144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Elipsa 51"/>
          <p:cNvSpPr/>
          <p:nvPr/>
        </p:nvSpPr>
        <p:spPr>
          <a:xfrm>
            <a:off x="5000628" y="5214950"/>
            <a:ext cx="928694" cy="4286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ovací čára 52"/>
          <p:cNvCxnSpPr/>
          <p:nvPr/>
        </p:nvCxnSpPr>
        <p:spPr>
          <a:xfrm rot="10800000">
            <a:off x="3428992" y="4643446"/>
            <a:ext cx="1571636" cy="7846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flipH="1" flipV="1">
            <a:off x="3286116" y="5143512"/>
            <a:ext cx="1714512" cy="2846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 flipH="1">
            <a:off x="3286116" y="5429264"/>
            <a:ext cx="1714512" cy="4297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flipH="1">
            <a:off x="3357554" y="5429264"/>
            <a:ext cx="1643074" cy="1144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2051720" y="4929198"/>
            <a:ext cx="13772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zdlouha</a:t>
            </a:r>
            <a:endParaRPr lang="cs-CZ" sz="2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8662" y="1928802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993</TotalTime>
  <Words>100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VY_32_INOVACE_18_   Téma:  Slabiky bě, pě, vě, mě   Č. projektu: OP VK 1.4</vt:lpstr>
      <vt:lpstr>ANOTACE</vt:lpstr>
      <vt:lpstr>Slabiky bě, pě, vě, mě</vt:lpstr>
      <vt:lpstr>Slabiky bě, pě, vě, mě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Dum</cp:lastModifiedBy>
  <cp:revision>105</cp:revision>
  <dcterms:created xsi:type="dcterms:W3CDTF">2013-04-22T08:00:01Z</dcterms:created>
  <dcterms:modified xsi:type="dcterms:W3CDTF">2013-05-08T18:21:57Z</dcterms:modified>
</cp:coreProperties>
</file>