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7"/>
  </p:notesMasterIdLst>
  <p:sldIdLst>
    <p:sldId id="349" r:id="rId2"/>
    <p:sldId id="350" r:id="rId3"/>
    <p:sldId id="351" r:id="rId4"/>
    <p:sldId id="352" r:id="rId5"/>
    <p:sldId id="353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164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9D2E708-B492-4C39-8DDD-7CB28D6E0396}" type="datetimeFigureOut">
              <a:rPr lang="cs-CZ" smtClean="0"/>
              <a:pPr/>
              <a:t>7.5.2013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2279F69-E029-4E6D-BB67-F516063C332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C6F789-EFE4-4F68-AA18-C24CADE9B8FA}" type="datetimeFigureOut">
              <a:rPr lang="cs-CZ" smtClean="0"/>
              <a:pPr/>
              <a:t>7.5.2013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394AC7AB-A88C-4EC7-9005-E36F776FCFC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C6F789-EFE4-4F68-AA18-C24CADE9B8FA}" type="datetimeFigureOut">
              <a:rPr lang="cs-CZ" smtClean="0"/>
              <a:pPr/>
              <a:t>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4AC7AB-A88C-4EC7-9005-E36F776FCFC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C6F789-EFE4-4F68-AA18-C24CADE9B8FA}" type="datetimeFigureOut">
              <a:rPr lang="cs-CZ" smtClean="0"/>
              <a:pPr/>
              <a:t>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394AC7AB-A88C-4EC7-9005-E36F776FCFC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C6F789-EFE4-4F68-AA18-C24CADE9B8FA}" type="datetimeFigureOut">
              <a:rPr lang="cs-CZ" smtClean="0"/>
              <a:pPr/>
              <a:t>7.5.2013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4AC7AB-A88C-4EC7-9005-E36F776FCFC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C6F789-EFE4-4F68-AA18-C24CADE9B8FA}" type="datetimeFigureOut">
              <a:rPr lang="cs-CZ" smtClean="0"/>
              <a:pPr/>
              <a:t>7.5.2013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4AC7AB-A88C-4EC7-9005-E36F776FCFC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C6F789-EFE4-4F68-AA18-C24CADE9B8FA}" type="datetimeFigureOut">
              <a:rPr lang="cs-CZ" smtClean="0"/>
              <a:pPr/>
              <a:t>7.5.2013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4AC7AB-A88C-4EC7-9005-E36F776FCFC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C6F789-EFE4-4F68-AA18-C24CADE9B8FA}" type="datetimeFigureOut">
              <a:rPr lang="cs-CZ" smtClean="0"/>
              <a:pPr/>
              <a:t>7.5.2013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4AC7AB-A88C-4EC7-9005-E36F776FCFC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C6F789-EFE4-4F68-AA18-C24CADE9B8FA}" type="datetimeFigureOut">
              <a:rPr lang="cs-CZ" smtClean="0"/>
              <a:pPr/>
              <a:t>7.5.2013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4AC7AB-A88C-4EC7-9005-E36F776FCFC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C6F789-EFE4-4F68-AA18-C24CADE9B8FA}" type="datetimeFigureOut">
              <a:rPr lang="cs-CZ" smtClean="0"/>
              <a:pPr/>
              <a:t>7.5.2013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394AC7AB-A88C-4EC7-9005-E36F776FCFC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C6F789-EFE4-4F68-AA18-C24CADE9B8FA}" type="datetimeFigureOut">
              <a:rPr lang="cs-CZ" smtClean="0"/>
              <a:pPr/>
              <a:t>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4AC7AB-A88C-4EC7-9005-E36F776FCFC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C6F789-EFE4-4F68-AA18-C24CADE9B8FA}" type="datetimeFigureOut">
              <a:rPr lang="cs-CZ" smtClean="0"/>
              <a:pPr/>
              <a:t>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4AC7AB-A88C-4EC7-9005-E36F776FCFC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2EC6F789-EFE4-4F68-AA18-C24CADE9B8FA}" type="datetimeFigureOut">
              <a:rPr lang="cs-CZ" smtClean="0"/>
              <a:pPr/>
              <a:t>7.5.2013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394AC7AB-A88C-4EC7-9005-E36F776FCFC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wmf"/><Relationship Id="rId4" Type="http://schemas.openxmlformats.org/officeDocument/2006/relationships/image" Target="../media/image5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wmf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67544" y="1412776"/>
            <a:ext cx="8291264" cy="1707046"/>
          </a:xfrm>
        </p:spPr>
        <p:txBody>
          <a:bodyPr>
            <a:normAutofit/>
          </a:bodyPr>
          <a:lstStyle/>
          <a:p>
            <a:pPr algn="l"/>
            <a:r>
              <a:rPr lang="cs-CZ" sz="1800" dirty="0" smtClean="0"/>
              <a:t>		Název školy:	Základní škola </a:t>
            </a:r>
            <a:r>
              <a:rPr lang="cs-CZ" sz="1800" dirty="0" err="1" smtClean="0"/>
              <a:t>Netvořice</a:t>
            </a:r>
            <a:r>
              <a:rPr lang="cs-CZ" sz="1800" dirty="0" smtClean="0"/>
              <a:t/>
            </a:r>
            <a:br>
              <a:rPr lang="cs-CZ" sz="1800" dirty="0" smtClean="0"/>
            </a:br>
            <a:r>
              <a:rPr lang="cs-CZ" sz="1800" dirty="0" smtClean="0"/>
              <a:t>		Autor:		Olga Marková</a:t>
            </a:r>
            <a:br>
              <a:rPr lang="cs-CZ" sz="1800" dirty="0" smtClean="0"/>
            </a:br>
            <a:r>
              <a:rPr lang="cs-CZ" sz="1800" dirty="0" smtClean="0"/>
              <a:t>		Název:		VY_32_INOVACE_19_</a:t>
            </a:r>
            <a:br>
              <a:rPr lang="cs-CZ" sz="1800" dirty="0" smtClean="0"/>
            </a:br>
            <a:r>
              <a:rPr lang="cs-CZ" sz="1800" dirty="0" smtClean="0"/>
              <a:t>		Téma:		Slabiky </a:t>
            </a:r>
            <a:r>
              <a:rPr lang="cs-CZ" sz="1800" dirty="0" err="1" smtClean="0"/>
              <a:t>bě</a:t>
            </a:r>
            <a:r>
              <a:rPr lang="cs-CZ" sz="1800" dirty="0" smtClean="0"/>
              <a:t>, </a:t>
            </a:r>
            <a:r>
              <a:rPr lang="cs-CZ" sz="1800" dirty="0" err="1" smtClean="0"/>
              <a:t>pě</a:t>
            </a:r>
            <a:r>
              <a:rPr lang="cs-CZ" sz="1800" dirty="0" smtClean="0"/>
              <a:t>, </a:t>
            </a:r>
            <a:r>
              <a:rPr lang="cs-CZ" sz="1800" dirty="0" err="1" smtClean="0"/>
              <a:t>vě</a:t>
            </a:r>
            <a:r>
              <a:rPr lang="cs-CZ" sz="1800" dirty="0" smtClean="0"/>
              <a:t>, mě</a:t>
            </a:r>
            <a:br>
              <a:rPr lang="cs-CZ" sz="1800" dirty="0" smtClean="0"/>
            </a:br>
            <a:r>
              <a:rPr lang="cs-CZ" sz="1800" dirty="0" smtClean="0"/>
              <a:t>		Č. projektu:	OP VK 1.4</a:t>
            </a:r>
            <a:endParaRPr lang="cs-CZ" sz="18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>
          <a:xfrm>
            <a:off x="1835696" y="4293096"/>
            <a:ext cx="5407025" cy="104775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/>
              <a:t>ANOTACE</a:t>
            </a:r>
            <a:endParaRPr lang="cs-CZ" b="1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3568" y="2736578"/>
            <a:ext cx="7954143" cy="4121422"/>
          </a:xfrm>
        </p:spPr>
        <p:txBody>
          <a:bodyPr>
            <a:normAutofit fontScale="92500"/>
          </a:bodyPr>
          <a:lstStyle/>
          <a:p>
            <a:pPr>
              <a:buFont typeface="Wingdings" pitchFamily="2" charset="2"/>
              <a:buChar char="§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Slabiky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bě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pě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vě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, mě </a:t>
            </a:r>
          </a:p>
          <a:p>
            <a:endParaRPr lang="cs-CZ" b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§"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DUM je určen pro žáky 2. ročníku dle ŠVP Škola pro život </a:t>
            </a:r>
            <a:br>
              <a:rPr lang="cs-CZ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  ZŠ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Netvořice</a:t>
            </a:r>
            <a:endParaRPr lang="cs-CZ" b="1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b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§"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Český jazyk</a:t>
            </a:r>
          </a:p>
          <a:p>
            <a:endParaRPr lang="cs-CZ" b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§"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Prezentace na interaktivní tabuli</a:t>
            </a:r>
          </a:p>
          <a:p>
            <a:endParaRPr lang="cs-CZ" b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§"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Klíčová slova: slabika, věta, obrázek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939784"/>
          </a:xfrm>
        </p:spPr>
        <p:txBody>
          <a:bodyPr/>
          <a:lstStyle/>
          <a:p>
            <a:pPr algn="ctr"/>
            <a:r>
              <a:rPr lang="cs-CZ" b="1" dirty="0" smtClean="0"/>
              <a:t>Slabiky </a:t>
            </a:r>
            <a:r>
              <a:rPr lang="cs-CZ" b="1" dirty="0" err="1" smtClean="0"/>
              <a:t>bě</a:t>
            </a:r>
            <a:r>
              <a:rPr lang="cs-CZ" b="1" dirty="0" smtClean="0"/>
              <a:t>, </a:t>
            </a:r>
            <a:r>
              <a:rPr lang="cs-CZ" b="1" dirty="0" err="1" smtClean="0"/>
              <a:t>pě</a:t>
            </a:r>
            <a:r>
              <a:rPr lang="cs-CZ" b="1" dirty="0" smtClean="0"/>
              <a:t>, </a:t>
            </a:r>
            <a:r>
              <a:rPr lang="cs-CZ" b="1" dirty="0" err="1" smtClean="0"/>
              <a:t>vě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642910" y="1447800"/>
            <a:ext cx="8043890" cy="4767282"/>
          </a:xfrm>
        </p:spPr>
        <p:txBody>
          <a:bodyPr>
            <a:normAutofit fontScale="92500" lnSpcReduction="20000"/>
          </a:bodyPr>
          <a:lstStyle/>
          <a:p>
            <a:r>
              <a:rPr lang="cs-CZ" sz="3000" b="1" dirty="0" smtClean="0">
                <a:latin typeface="Times New Roman" pitchFamily="18" charset="0"/>
                <a:cs typeface="Times New Roman" pitchFamily="18" charset="0"/>
              </a:rPr>
              <a:t>Doplň věty podle obrázků!</a:t>
            </a:r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Nejhorší známkou je</a:t>
            </a:r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Mám vanu plnou</a:t>
            </a:r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Hlavní jídlo dne je </a:t>
            </a:r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Buchty pečeme v </a:t>
            </a:r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pPr>
              <a:buNone/>
            </a:pP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7171" name="Picture 3" descr="C:\Users\notebook\AppData\Local\Microsoft\Windows\Temporary Internet Files\Content.IE5\MBJS32C3\MC900232719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143768" y="3429000"/>
            <a:ext cx="1611744" cy="1007663"/>
          </a:xfrm>
          <a:prstGeom prst="rect">
            <a:avLst/>
          </a:prstGeom>
          <a:noFill/>
        </p:spPr>
      </p:pic>
      <p:pic>
        <p:nvPicPr>
          <p:cNvPr id="7175" name="Picture 7" descr="C:\Users\notebook\AppData\Local\Microsoft\Windows\Temporary Internet Files\Content.IE5\FKMWQXAT\MP900422846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572132" y="5000636"/>
            <a:ext cx="1574934" cy="1214422"/>
          </a:xfrm>
          <a:prstGeom prst="rect">
            <a:avLst/>
          </a:prstGeom>
          <a:noFill/>
        </p:spPr>
      </p:pic>
      <p:pic>
        <p:nvPicPr>
          <p:cNvPr id="7176" name="Picture 8" descr="C:\Users\notebook\AppData\Local\Microsoft\Windows\Temporary Internet Files\Content.IE5\5WV9C7EK\MC900352357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143504" y="2571744"/>
            <a:ext cx="1068309" cy="1813711"/>
          </a:xfrm>
          <a:prstGeom prst="rect">
            <a:avLst/>
          </a:prstGeom>
          <a:noFill/>
        </p:spPr>
      </p:pic>
      <p:sp>
        <p:nvSpPr>
          <p:cNvPr id="11" name="Zaoblený obdélník 10"/>
          <p:cNvSpPr/>
          <p:nvPr/>
        </p:nvSpPr>
        <p:spPr>
          <a:xfrm>
            <a:off x="3357554" y="2571744"/>
            <a:ext cx="1428760" cy="357190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Zaoblený obdélník 12"/>
          <p:cNvSpPr/>
          <p:nvPr/>
        </p:nvSpPr>
        <p:spPr>
          <a:xfrm>
            <a:off x="3357554" y="3286124"/>
            <a:ext cx="1428760" cy="357190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Zaoblený obdélník 13"/>
          <p:cNvSpPr/>
          <p:nvPr/>
        </p:nvSpPr>
        <p:spPr>
          <a:xfrm>
            <a:off x="3357554" y="4071942"/>
            <a:ext cx="1428760" cy="357190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Zaoblený obdélník 14"/>
          <p:cNvSpPr/>
          <p:nvPr/>
        </p:nvSpPr>
        <p:spPr>
          <a:xfrm>
            <a:off x="3357554" y="4857760"/>
            <a:ext cx="1428760" cy="357190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7177" name="Picture 9" descr="C:\Users\notebook\AppData\Local\Microsoft\Windows\Temporary Internet Files\Content.IE5\5WV9C7EK\MC900434545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858016" y="1857364"/>
            <a:ext cx="810808" cy="120173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939784"/>
          </a:xfrm>
        </p:spPr>
        <p:txBody>
          <a:bodyPr/>
          <a:lstStyle/>
          <a:p>
            <a:pPr algn="ctr"/>
            <a:r>
              <a:rPr lang="cs-CZ" b="1" dirty="0" smtClean="0"/>
              <a:t>Slabiky </a:t>
            </a:r>
            <a:r>
              <a:rPr lang="cs-CZ" b="1" dirty="0" err="1" smtClean="0"/>
              <a:t>bě</a:t>
            </a:r>
            <a:r>
              <a:rPr lang="cs-CZ" b="1" dirty="0" smtClean="0"/>
              <a:t>, </a:t>
            </a:r>
            <a:r>
              <a:rPr lang="cs-CZ" b="1" dirty="0" err="1" smtClean="0"/>
              <a:t>pě</a:t>
            </a:r>
            <a:r>
              <a:rPr lang="cs-CZ" b="1" dirty="0" smtClean="0"/>
              <a:t>, </a:t>
            </a:r>
            <a:r>
              <a:rPr lang="cs-CZ" b="1" dirty="0" err="1" smtClean="0"/>
              <a:t>vě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642910" y="1447800"/>
            <a:ext cx="8043890" cy="4767282"/>
          </a:xfrm>
        </p:spPr>
        <p:txBody>
          <a:bodyPr>
            <a:normAutofit fontScale="92500" lnSpcReduction="20000"/>
          </a:bodyPr>
          <a:lstStyle/>
          <a:p>
            <a:r>
              <a:rPr lang="cs-CZ" sz="3000" b="1" dirty="0" smtClean="0">
                <a:latin typeface="Times New Roman" pitchFamily="18" charset="0"/>
                <a:cs typeface="Times New Roman" pitchFamily="18" charset="0"/>
              </a:rPr>
              <a:t>Doplň věty podle obrázků!</a:t>
            </a:r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Kočka má zabodnutý trn v </a:t>
            </a:r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Hrozil mu zaťatou </a:t>
            </a:r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Kolem plotu vedla</a:t>
            </a:r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Když není tma, je</a:t>
            </a:r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pPr>
              <a:buNone/>
            </a:pP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4071934" y="2571744"/>
            <a:ext cx="1428760" cy="357190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Zaoblený obdélník 12"/>
          <p:cNvSpPr/>
          <p:nvPr/>
        </p:nvSpPr>
        <p:spPr>
          <a:xfrm>
            <a:off x="4071934" y="3286124"/>
            <a:ext cx="1428760" cy="357190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Zaoblený obdélník 13"/>
          <p:cNvSpPr/>
          <p:nvPr/>
        </p:nvSpPr>
        <p:spPr>
          <a:xfrm>
            <a:off x="4071934" y="4071942"/>
            <a:ext cx="1428760" cy="357190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Zaoblený obdélník 14"/>
          <p:cNvSpPr/>
          <p:nvPr/>
        </p:nvSpPr>
        <p:spPr>
          <a:xfrm>
            <a:off x="4071934" y="4857760"/>
            <a:ext cx="1428760" cy="357190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8195" name="Picture 3" descr="C:\Users\notebook\AppData\Local\Microsoft\Windows\Temporary Internet Files\Content.IE5\FKMWQXAT\MP900401834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715140" y="1928802"/>
            <a:ext cx="1929580" cy="1285884"/>
          </a:xfrm>
          <a:prstGeom prst="rect">
            <a:avLst/>
          </a:prstGeom>
          <a:noFill/>
        </p:spPr>
      </p:pic>
      <p:pic>
        <p:nvPicPr>
          <p:cNvPr id="8196" name="Picture 4" descr="C:\Users\notebook\AppData\Local\Microsoft\Windows\Temporary Internet Files\Content.IE5\81XK8JHS\MC900441725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57818" y="3071810"/>
            <a:ext cx="1585914" cy="1585914"/>
          </a:xfrm>
          <a:prstGeom prst="rect">
            <a:avLst/>
          </a:prstGeom>
          <a:noFill/>
        </p:spPr>
      </p:pic>
      <p:pic>
        <p:nvPicPr>
          <p:cNvPr id="8197" name="Picture 5" descr="C:\Users\notebook\AppData\Local\Microsoft\Windows\Temporary Internet Files\Content.IE5\5WV9C7EK\MC900101054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143768" y="3929066"/>
            <a:ext cx="1621414" cy="1643410"/>
          </a:xfrm>
          <a:prstGeom prst="rect">
            <a:avLst/>
          </a:prstGeom>
          <a:noFill/>
        </p:spPr>
      </p:pic>
      <p:sp>
        <p:nvSpPr>
          <p:cNvPr id="8198" name="Litebulb"/>
          <p:cNvSpPr>
            <a:spLocks noEditPoints="1" noChangeArrowheads="1"/>
          </p:cNvSpPr>
          <p:nvPr/>
        </p:nvSpPr>
        <p:spPr bwMode="auto">
          <a:xfrm>
            <a:off x="5857884" y="4857760"/>
            <a:ext cx="857256" cy="1285884"/>
          </a:xfrm>
          <a:custGeom>
            <a:avLst/>
            <a:gdLst>
              <a:gd name="T0" fmla="*/ 10800 w 21600"/>
              <a:gd name="T1" fmla="*/ 0 h 21600"/>
              <a:gd name="T2" fmla="*/ 21600 w 21600"/>
              <a:gd name="T3" fmla="*/ 7782 h 21600"/>
              <a:gd name="T4" fmla="*/ 0 w 21600"/>
              <a:gd name="T5" fmla="*/ 7782 h 21600"/>
              <a:gd name="T6" fmla="*/ 10800 w 21600"/>
              <a:gd name="T7" fmla="*/ 21600 h 21600"/>
              <a:gd name="T8" fmla="*/ 3556 w 21600"/>
              <a:gd name="T9" fmla="*/ 2188 h 21600"/>
              <a:gd name="T10" fmla="*/ 18277 w 21600"/>
              <a:gd name="T11" fmla="*/ 9282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10825" y="21723"/>
                </a:moveTo>
                <a:lnTo>
                  <a:pt x="11215" y="21723"/>
                </a:lnTo>
                <a:lnTo>
                  <a:pt x="11552" y="21688"/>
                </a:lnTo>
                <a:lnTo>
                  <a:pt x="11916" y="21617"/>
                </a:lnTo>
                <a:lnTo>
                  <a:pt x="12253" y="21547"/>
                </a:lnTo>
                <a:lnTo>
                  <a:pt x="12617" y="21441"/>
                </a:lnTo>
                <a:lnTo>
                  <a:pt x="12902" y="21317"/>
                </a:lnTo>
                <a:lnTo>
                  <a:pt x="13162" y="21176"/>
                </a:lnTo>
                <a:lnTo>
                  <a:pt x="13396" y="21000"/>
                </a:lnTo>
                <a:lnTo>
                  <a:pt x="13655" y="20841"/>
                </a:lnTo>
                <a:lnTo>
                  <a:pt x="13863" y="20629"/>
                </a:lnTo>
                <a:lnTo>
                  <a:pt x="14045" y="20435"/>
                </a:lnTo>
                <a:lnTo>
                  <a:pt x="14200" y="20223"/>
                </a:lnTo>
                <a:lnTo>
                  <a:pt x="14356" y="19994"/>
                </a:lnTo>
                <a:lnTo>
                  <a:pt x="14460" y="19747"/>
                </a:lnTo>
                <a:lnTo>
                  <a:pt x="14512" y="19482"/>
                </a:lnTo>
                <a:lnTo>
                  <a:pt x="14512" y="19235"/>
                </a:lnTo>
                <a:lnTo>
                  <a:pt x="14512" y="19147"/>
                </a:lnTo>
                <a:lnTo>
                  <a:pt x="14512" y="18900"/>
                </a:lnTo>
                <a:lnTo>
                  <a:pt x="14512" y="18529"/>
                </a:lnTo>
                <a:lnTo>
                  <a:pt x="14512" y="18052"/>
                </a:lnTo>
                <a:lnTo>
                  <a:pt x="14512" y="17505"/>
                </a:lnTo>
                <a:lnTo>
                  <a:pt x="14512" y="16976"/>
                </a:lnTo>
                <a:lnTo>
                  <a:pt x="14512" y="16464"/>
                </a:lnTo>
                <a:lnTo>
                  <a:pt x="14512" y="15952"/>
                </a:lnTo>
                <a:lnTo>
                  <a:pt x="14512" y="15758"/>
                </a:lnTo>
                <a:lnTo>
                  <a:pt x="14616" y="15547"/>
                </a:lnTo>
                <a:lnTo>
                  <a:pt x="14694" y="15352"/>
                </a:lnTo>
                <a:lnTo>
                  <a:pt x="14798" y="15141"/>
                </a:lnTo>
                <a:lnTo>
                  <a:pt x="15161" y="14735"/>
                </a:lnTo>
                <a:lnTo>
                  <a:pt x="15602" y="14329"/>
                </a:lnTo>
                <a:lnTo>
                  <a:pt x="16745" y="13552"/>
                </a:lnTo>
                <a:lnTo>
                  <a:pt x="18043" y="12670"/>
                </a:lnTo>
                <a:lnTo>
                  <a:pt x="18744" y="12194"/>
                </a:lnTo>
                <a:lnTo>
                  <a:pt x="19341" y="11647"/>
                </a:lnTo>
                <a:lnTo>
                  <a:pt x="19938" y="11099"/>
                </a:lnTo>
                <a:lnTo>
                  <a:pt x="20483" y="10464"/>
                </a:lnTo>
                <a:lnTo>
                  <a:pt x="20743" y="10164"/>
                </a:lnTo>
                <a:lnTo>
                  <a:pt x="20950" y="9794"/>
                </a:lnTo>
                <a:lnTo>
                  <a:pt x="21132" y="9441"/>
                </a:lnTo>
                <a:lnTo>
                  <a:pt x="21288" y="9035"/>
                </a:lnTo>
                <a:lnTo>
                  <a:pt x="21444" y="8664"/>
                </a:lnTo>
                <a:lnTo>
                  <a:pt x="21548" y="8223"/>
                </a:lnTo>
                <a:lnTo>
                  <a:pt x="21600" y="7782"/>
                </a:lnTo>
                <a:lnTo>
                  <a:pt x="21600" y="7341"/>
                </a:lnTo>
                <a:lnTo>
                  <a:pt x="21600" y="6935"/>
                </a:lnTo>
                <a:lnTo>
                  <a:pt x="21548" y="6564"/>
                </a:lnTo>
                <a:lnTo>
                  <a:pt x="21496" y="6229"/>
                </a:lnTo>
                <a:lnTo>
                  <a:pt x="21392" y="5858"/>
                </a:lnTo>
                <a:lnTo>
                  <a:pt x="21288" y="5523"/>
                </a:lnTo>
                <a:lnTo>
                  <a:pt x="21132" y="5135"/>
                </a:lnTo>
                <a:lnTo>
                  <a:pt x="20950" y="4800"/>
                </a:lnTo>
                <a:lnTo>
                  <a:pt x="20743" y="4464"/>
                </a:lnTo>
                <a:lnTo>
                  <a:pt x="20535" y="4164"/>
                </a:lnTo>
                <a:lnTo>
                  <a:pt x="20301" y="3847"/>
                </a:lnTo>
                <a:lnTo>
                  <a:pt x="20042" y="3547"/>
                </a:lnTo>
                <a:lnTo>
                  <a:pt x="19782" y="3247"/>
                </a:lnTo>
                <a:lnTo>
                  <a:pt x="19133" y="2664"/>
                </a:lnTo>
                <a:lnTo>
                  <a:pt x="18458" y="2152"/>
                </a:lnTo>
                <a:lnTo>
                  <a:pt x="17705" y="1694"/>
                </a:lnTo>
                <a:lnTo>
                  <a:pt x="16849" y="1252"/>
                </a:lnTo>
                <a:lnTo>
                  <a:pt x="16407" y="1076"/>
                </a:lnTo>
                <a:lnTo>
                  <a:pt x="15940" y="900"/>
                </a:lnTo>
                <a:lnTo>
                  <a:pt x="15499" y="741"/>
                </a:lnTo>
                <a:lnTo>
                  <a:pt x="15057" y="600"/>
                </a:lnTo>
                <a:lnTo>
                  <a:pt x="14564" y="458"/>
                </a:lnTo>
                <a:lnTo>
                  <a:pt x="14045" y="335"/>
                </a:lnTo>
                <a:lnTo>
                  <a:pt x="13500" y="229"/>
                </a:lnTo>
                <a:lnTo>
                  <a:pt x="13006" y="158"/>
                </a:lnTo>
                <a:lnTo>
                  <a:pt x="12461" y="88"/>
                </a:lnTo>
                <a:lnTo>
                  <a:pt x="11968" y="52"/>
                </a:lnTo>
                <a:lnTo>
                  <a:pt x="11423" y="17"/>
                </a:lnTo>
                <a:lnTo>
                  <a:pt x="10825" y="17"/>
                </a:lnTo>
                <a:lnTo>
                  <a:pt x="10254" y="17"/>
                </a:lnTo>
                <a:lnTo>
                  <a:pt x="9709" y="52"/>
                </a:lnTo>
                <a:lnTo>
                  <a:pt x="9216" y="88"/>
                </a:lnTo>
                <a:lnTo>
                  <a:pt x="8671" y="158"/>
                </a:lnTo>
                <a:lnTo>
                  <a:pt x="8177" y="229"/>
                </a:lnTo>
                <a:lnTo>
                  <a:pt x="7632" y="335"/>
                </a:lnTo>
                <a:lnTo>
                  <a:pt x="7113" y="458"/>
                </a:lnTo>
                <a:lnTo>
                  <a:pt x="6620" y="600"/>
                </a:lnTo>
                <a:lnTo>
                  <a:pt x="6178" y="741"/>
                </a:lnTo>
                <a:lnTo>
                  <a:pt x="5737" y="900"/>
                </a:lnTo>
                <a:lnTo>
                  <a:pt x="5270" y="1076"/>
                </a:lnTo>
                <a:lnTo>
                  <a:pt x="4828" y="1252"/>
                </a:lnTo>
                <a:lnTo>
                  <a:pt x="3972" y="1694"/>
                </a:lnTo>
                <a:lnTo>
                  <a:pt x="3219" y="2152"/>
                </a:lnTo>
                <a:lnTo>
                  <a:pt x="2544" y="2664"/>
                </a:lnTo>
                <a:lnTo>
                  <a:pt x="1895" y="3247"/>
                </a:lnTo>
                <a:lnTo>
                  <a:pt x="1635" y="3547"/>
                </a:lnTo>
                <a:lnTo>
                  <a:pt x="1375" y="3847"/>
                </a:lnTo>
                <a:lnTo>
                  <a:pt x="1142" y="4164"/>
                </a:lnTo>
                <a:lnTo>
                  <a:pt x="934" y="4464"/>
                </a:lnTo>
                <a:lnTo>
                  <a:pt x="726" y="4800"/>
                </a:lnTo>
                <a:lnTo>
                  <a:pt x="545" y="5135"/>
                </a:lnTo>
                <a:lnTo>
                  <a:pt x="389" y="5523"/>
                </a:lnTo>
                <a:lnTo>
                  <a:pt x="285" y="5858"/>
                </a:lnTo>
                <a:lnTo>
                  <a:pt x="181" y="6229"/>
                </a:lnTo>
                <a:lnTo>
                  <a:pt x="129" y="6564"/>
                </a:lnTo>
                <a:lnTo>
                  <a:pt x="77" y="6935"/>
                </a:lnTo>
                <a:lnTo>
                  <a:pt x="77" y="7341"/>
                </a:lnTo>
                <a:lnTo>
                  <a:pt x="77" y="7782"/>
                </a:lnTo>
                <a:lnTo>
                  <a:pt x="129" y="8223"/>
                </a:lnTo>
                <a:lnTo>
                  <a:pt x="233" y="8664"/>
                </a:lnTo>
                <a:lnTo>
                  <a:pt x="389" y="9035"/>
                </a:lnTo>
                <a:lnTo>
                  <a:pt x="545" y="9441"/>
                </a:lnTo>
                <a:lnTo>
                  <a:pt x="726" y="9794"/>
                </a:lnTo>
                <a:lnTo>
                  <a:pt x="934" y="10164"/>
                </a:lnTo>
                <a:lnTo>
                  <a:pt x="1194" y="10464"/>
                </a:lnTo>
                <a:lnTo>
                  <a:pt x="1739" y="11099"/>
                </a:lnTo>
                <a:lnTo>
                  <a:pt x="2336" y="11647"/>
                </a:lnTo>
                <a:lnTo>
                  <a:pt x="2933" y="12194"/>
                </a:lnTo>
                <a:lnTo>
                  <a:pt x="3634" y="12670"/>
                </a:lnTo>
                <a:lnTo>
                  <a:pt x="4932" y="13552"/>
                </a:lnTo>
                <a:lnTo>
                  <a:pt x="6075" y="14329"/>
                </a:lnTo>
                <a:lnTo>
                  <a:pt x="6516" y="14735"/>
                </a:lnTo>
                <a:lnTo>
                  <a:pt x="6879" y="15141"/>
                </a:lnTo>
                <a:lnTo>
                  <a:pt x="6983" y="15352"/>
                </a:lnTo>
                <a:lnTo>
                  <a:pt x="7061" y="15547"/>
                </a:lnTo>
                <a:lnTo>
                  <a:pt x="7165" y="15758"/>
                </a:lnTo>
                <a:lnTo>
                  <a:pt x="7165" y="15952"/>
                </a:lnTo>
                <a:lnTo>
                  <a:pt x="7165" y="16464"/>
                </a:lnTo>
                <a:lnTo>
                  <a:pt x="7165" y="16976"/>
                </a:lnTo>
                <a:lnTo>
                  <a:pt x="7165" y="17505"/>
                </a:lnTo>
                <a:lnTo>
                  <a:pt x="7165" y="18052"/>
                </a:lnTo>
                <a:lnTo>
                  <a:pt x="7165" y="18529"/>
                </a:lnTo>
                <a:lnTo>
                  <a:pt x="7165" y="18900"/>
                </a:lnTo>
                <a:lnTo>
                  <a:pt x="7165" y="19147"/>
                </a:lnTo>
                <a:lnTo>
                  <a:pt x="7165" y="19235"/>
                </a:lnTo>
                <a:lnTo>
                  <a:pt x="7165" y="19482"/>
                </a:lnTo>
                <a:lnTo>
                  <a:pt x="7217" y="19747"/>
                </a:lnTo>
                <a:lnTo>
                  <a:pt x="7321" y="19994"/>
                </a:lnTo>
                <a:lnTo>
                  <a:pt x="7476" y="20223"/>
                </a:lnTo>
                <a:lnTo>
                  <a:pt x="7632" y="20435"/>
                </a:lnTo>
                <a:lnTo>
                  <a:pt x="7814" y="20629"/>
                </a:lnTo>
                <a:lnTo>
                  <a:pt x="8022" y="20841"/>
                </a:lnTo>
                <a:lnTo>
                  <a:pt x="8281" y="21000"/>
                </a:lnTo>
                <a:lnTo>
                  <a:pt x="8515" y="21176"/>
                </a:lnTo>
                <a:lnTo>
                  <a:pt x="8775" y="21317"/>
                </a:lnTo>
                <a:lnTo>
                  <a:pt x="9060" y="21441"/>
                </a:lnTo>
                <a:lnTo>
                  <a:pt x="9424" y="21547"/>
                </a:lnTo>
                <a:lnTo>
                  <a:pt x="9761" y="21617"/>
                </a:lnTo>
                <a:lnTo>
                  <a:pt x="10125" y="21688"/>
                </a:lnTo>
                <a:lnTo>
                  <a:pt x="10462" y="21723"/>
                </a:lnTo>
                <a:lnTo>
                  <a:pt x="10825" y="21723"/>
                </a:lnTo>
                <a:close/>
              </a:path>
              <a:path w="21600" h="21600" extrusionOk="0">
                <a:moveTo>
                  <a:pt x="9242" y="14417"/>
                </a:moveTo>
                <a:lnTo>
                  <a:pt x="8541" y="12035"/>
                </a:lnTo>
                <a:lnTo>
                  <a:pt x="7295" y="10129"/>
                </a:lnTo>
                <a:lnTo>
                  <a:pt x="6905" y="9652"/>
                </a:lnTo>
                <a:lnTo>
                  <a:pt x="8541" y="10182"/>
                </a:lnTo>
                <a:lnTo>
                  <a:pt x="9787" y="9547"/>
                </a:lnTo>
                <a:lnTo>
                  <a:pt x="11189" y="10129"/>
                </a:lnTo>
                <a:lnTo>
                  <a:pt x="12279" y="9547"/>
                </a:lnTo>
                <a:lnTo>
                  <a:pt x="13370" y="10076"/>
                </a:lnTo>
                <a:lnTo>
                  <a:pt x="14850" y="9652"/>
                </a:lnTo>
                <a:lnTo>
                  <a:pt x="12902" y="12247"/>
                </a:lnTo>
                <a:lnTo>
                  <a:pt x="12357" y="14417"/>
                </a:lnTo>
                <a:moveTo>
                  <a:pt x="7191" y="15952"/>
                </a:moveTo>
                <a:lnTo>
                  <a:pt x="14512" y="15952"/>
                </a:lnTo>
                <a:lnTo>
                  <a:pt x="14512" y="17064"/>
                </a:lnTo>
                <a:lnTo>
                  <a:pt x="7191" y="17047"/>
                </a:lnTo>
                <a:lnTo>
                  <a:pt x="7191" y="18123"/>
                </a:lnTo>
                <a:lnTo>
                  <a:pt x="14512" y="18158"/>
                </a:lnTo>
                <a:lnTo>
                  <a:pt x="14538" y="19182"/>
                </a:lnTo>
                <a:lnTo>
                  <a:pt x="7217" y="19182"/>
                </a:lnTo>
              </a:path>
            </a:pathLst>
          </a:custGeom>
          <a:solidFill>
            <a:srgbClr val="FFFFCC"/>
          </a:solidFill>
          <a:ln w="57150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/>
              <a:t>Použitá literatura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928662" y="1928802"/>
            <a:ext cx="7772400" cy="4572000"/>
          </a:xfrm>
        </p:spPr>
        <p:txBody>
          <a:bodyPr/>
          <a:lstStyle/>
          <a:p>
            <a:r>
              <a:rPr lang="cs-CZ" dirty="0" smtClean="0"/>
              <a:t>http://office.</a:t>
            </a:r>
            <a:r>
              <a:rPr lang="cs-CZ" dirty="0" err="1" smtClean="0"/>
              <a:t>microsoft.com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Jmění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992</TotalTime>
  <Words>82</Words>
  <Application>Microsoft Office PowerPoint</Application>
  <PresentationFormat>Předvádění na obrazovce (4:3)</PresentationFormat>
  <Paragraphs>39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Jmění</vt:lpstr>
      <vt:lpstr>  Název školy: Základní škola Netvořice   Autor:  Olga Marková   Název:  VY_32_INOVACE_19_   Téma:  Slabiky bě, pě, vě, mě   Č. projektu: OP VK 1.4</vt:lpstr>
      <vt:lpstr>ANOTACE</vt:lpstr>
      <vt:lpstr>Slabiky bě, pě, vě</vt:lpstr>
      <vt:lpstr>Slabiky bě, pě, vě</vt:lpstr>
      <vt:lpstr>Použitá literatura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Základní škola Netvořice   Autor:  Olga Marková   Název:  VY_32_INOVACE_01_   Téma:  Slabiky dě, tě, ně   Č. projektu: OP VK 1.4</dc:title>
  <dc:creator>Lída</dc:creator>
  <cp:lastModifiedBy>klára</cp:lastModifiedBy>
  <cp:revision>104</cp:revision>
  <dcterms:created xsi:type="dcterms:W3CDTF">2013-04-22T08:00:01Z</dcterms:created>
  <dcterms:modified xsi:type="dcterms:W3CDTF">2013-05-07T21:02:41Z</dcterms:modified>
</cp:coreProperties>
</file>