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354" r:id="rId2"/>
    <p:sldId id="355" r:id="rId3"/>
    <p:sldId id="35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279F69-E029-4E6D-BB67-F516063C332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VY_32_INOVACE_20_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bě</a:t>
            </a:r>
            <a:r>
              <a:rPr lang="cs-CZ" sz="1800" dirty="0" smtClean="0"/>
              <a:t>, </a:t>
            </a:r>
            <a:r>
              <a:rPr lang="cs-CZ" sz="1800" dirty="0" err="1" smtClean="0"/>
              <a:t>pě</a:t>
            </a:r>
            <a:r>
              <a:rPr lang="cs-CZ" sz="1800" dirty="0" smtClean="0"/>
              <a:t>, </a:t>
            </a:r>
            <a:r>
              <a:rPr lang="cs-CZ" sz="1800" dirty="0" err="1" smtClean="0"/>
              <a:t>vě</a:t>
            </a:r>
            <a:r>
              <a:rPr lang="cs-CZ" sz="1800" dirty="0" smtClean="0"/>
              <a:t>, mě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mě 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řádek, písmeno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5403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r>
              <a:rPr lang="cs-CZ" b="1" dirty="0" smtClean="0"/>
              <a:t>, 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8572560" cy="5429264"/>
          </a:xfrm>
        </p:spPr>
        <p:txBody>
          <a:bodyPr>
            <a:normAutofit fontScale="77500" lnSpcReduction="20000"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Doplň slabiky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mě a přepiš slova do řádků podle prvního písmene!</a:t>
            </a: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 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toslav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 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tlana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 ____ ta, So ____ slav,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nceslav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roslav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Bartolo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____ j, ____ la,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Slá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____ na,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____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toslava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Alž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 ta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  ________________________________________________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 ________________________________________________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 ________________________________________________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 _________________________________________________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1214414" y="21429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7500958" y="21429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992</TotalTime>
  <Words>103</Words>
  <Application>Microsoft Office PowerPoint</Application>
  <PresentationFormat>Předvádění na obrazovce (4:3)</PresentationFormat>
  <Paragraphs>28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Jmění</vt:lpstr>
      <vt:lpstr>  Název školy: Základní škola Netvořice   Autor:  Olga Marková   Název:  VY_32_INOVACE_20_   Téma:  Slabiky bě, pě, vě, mě   Č. projektu: OP VK 1.4</vt:lpstr>
      <vt:lpstr>ANOTACE</vt:lpstr>
      <vt:lpstr>Slabiky bě, pě, vě, mě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104</cp:revision>
  <dcterms:created xsi:type="dcterms:W3CDTF">2013-04-22T08:00:01Z</dcterms:created>
  <dcterms:modified xsi:type="dcterms:W3CDTF">2013-05-07T21:03:12Z</dcterms:modified>
</cp:coreProperties>
</file>