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3" r:id="rId3"/>
    <p:sldId id="264" r:id="rId4"/>
    <p:sldId id="266" r:id="rId5"/>
    <p:sldId id="265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>
        <p:scale>
          <a:sx n="77" d="100"/>
          <a:sy n="77" d="100"/>
        </p:scale>
        <p:origin x="-1170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r>
              <a:rPr lang="cs-CZ" dirty="0" smtClean="0"/>
              <a:t>4 805 </a:t>
            </a:r>
            <a:r>
              <a:rPr lang="cs-CZ" dirty="0" smtClean="0"/>
              <a:t>m n.m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Cesta na </a:t>
            </a:r>
            <a:r>
              <a:rPr lang="cs-CZ" dirty="0" err="1" smtClean="0"/>
              <a:t>Mont</a:t>
            </a:r>
            <a:r>
              <a:rPr lang="cs-CZ" dirty="0" smtClean="0"/>
              <a:t> </a:t>
            </a:r>
            <a:r>
              <a:rPr lang="cs-CZ" dirty="0" err="1" smtClean="0"/>
              <a:t>Blanc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805001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268760"/>
            <a:ext cx="7128792" cy="534659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Východiskem je francouzské město </a:t>
            </a:r>
            <a:r>
              <a:rPr lang="cs-CZ" dirty="0" smtClean="0"/>
              <a:t>Chamonix.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80500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38188" b="45734"/>
          <a:stretch>
            <a:fillRect/>
          </a:stretch>
        </p:blipFill>
        <p:spPr>
          <a:xfrm>
            <a:off x="1763688" y="2636912"/>
            <a:ext cx="5686778" cy="374441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2340496"/>
          </a:xfrm>
        </p:spPr>
        <p:txBody>
          <a:bodyPr>
            <a:normAutofit/>
          </a:bodyPr>
          <a:lstStyle/>
          <a:p>
            <a:r>
              <a:rPr lang="cs-CZ" dirty="0" smtClean="0"/>
              <a:t>Až do 16 10 m můžete jet lanovkou, a ještě  skoro dalších 600 výškových metrů ozubenou </a:t>
            </a:r>
            <a:r>
              <a:rPr lang="cs-CZ" dirty="0" smtClean="0"/>
              <a:t>železnicí.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805003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332656"/>
            <a:ext cx="8352928" cy="626469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152400"/>
            <a:ext cx="6923112" cy="1219200"/>
          </a:xfrm>
        </p:spPr>
        <p:txBody>
          <a:bodyPr/>
          <a:lstStyle/>
          <a:p>
            <a:r>
              <a:rPr lang="cs-CZ" dirty="0" smtClean="0"/>
              <a:t>Odtud už musíte po svých…</a:t>
            </a:r>
            <a:endParaRPr lang="cs-CZ" dirty="0"/>
          </a:p>
        </p:txBody>
      </p:sp>
      <p:pic>
        <p:nvPicPr>
          <p:cNvPr id="6" name="Zástupný symbol pro obsah 5" descr="P805005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412776"/>
            <a:ext cx="6912768" cy="518457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805006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412776"/>
            <a:ext cx="6816757" cy="511256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Najednou to nejde, musíte cestou přespat. A máte na výběr: buď níže….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806012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268760"/>
            <a:ext cx="6912768" cy="518457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152400"/>
            <a:ext cx="6923112" cy="972344"/>
          </a:xfrm>
        </p:spPr>
        <p:txBody>
          <a:bodyPr/>
          <a:lstStyle/>
          <a:p>
            <a:r>
              <a:rPr lang="cs-CZ" dirty="0" smtClean="0"/>
              <a:t>…nebo výše, na </a:t>
            </a:r>
            <a:r>
              <a:rPr lang="cs-CZ" dirty="0" smtClean="0"/>
              <a:t>sněhu.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806008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4211" b="18596"/>
          <a:stretch>
            <a:fillRect/>
          </a:stretch>
        </p:blipFill>
        <p:spPr>
          <a:xfrm>
            <a:off x="539552" y="1700808"/>
            <a:ext cx="7711402" cy="446449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pak už jenom po sněhu vzhůru!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806010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13187"/>
          <a:stretch>
            <a:fillRect/>
          </a:stretch>
        </p:blipFill>
        <p:spPr>
          <a:xfrm>
            <a:off x="539552" y="1412776"/>
            <a:ext cx="7704856" cy="5016623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Vrchol je při pěkném počasí hodně frekventovaný.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806011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18959"/>
          <a:stretch>
            <a:fillRect/>
          </a:stretch>
        </p:blipFill>
        <p:spPr>
          <a:xfrm>
            <a:off x="683568" y="1628800"/>
            <a:ext cx="7819122" cy="475252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267744" y="152400"/>
            <a:ext cx="6419056" cy="1219200"/>
          </a:xfrm>
        </p:spPr>
        <p:txBody>
          <a:bodyPr/>
          <a:lstStyle/>
          <a:p>
            <a:r>
              <a:rPr lang="cs-CZ" dirty="0" smtClean="0"/>
              <a:t>Vrchol – 4 805 </a:t>
            </a:r>
            <a:r>
              <a:rPr lang="cs-CZ" dirty="0" smtClean="0"/>
              <a:t>m n. 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806011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1" y="1109701"/>
            <a:ext cx="7220858" cy="5415643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59832" y="152400"/>
            <a:ext cx="5626968" cy="972344"/>
          </a:xfrm>
        </p:spPr>
        <p:txBody>
          <a:bodyPr/>
          <a:lstStyle/>
          <a:p>
            <a:r>
              <a:rPr lang="cs-CZ" dirty="0" smtClean="0"/>
              <a:t>…a zase </a:t>
            </a:r>
            <a:r>
              <a:rPr lang="cs-CZ" dirty="0" smtClean="0"/>
              <a:t>dolů.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807015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556792"/>
            <a:ext cx="6696744" cy="502255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Sousoší horolezců </a:t>
            </a:r>
            <a:r>
              <a:rPr lang="cs-CZ" dirty="0" err="1" smtClean="0"/>
              <a:t>Pacarda</a:t>
            </a:r>
            <a:r>
              <a:rPr lang="cs-CZ" dirty="0" smtClean="0"/>
              <a:t> a </a:t>
            </a:r>
            <a:r>
              <a:rPr lang="cs-CZ" dirty="0" err="1" smtClean="0"/>
              <a:t>Balmata</a:t>
            </a:r>
            <a:r>
              <a:rPr lang="cs-CZ" dirty="0" smtClean="0"/>
              <a:t>, kteří vystoupili na MB r</a:t>
            </a:r>
            <a:r>
              <a:rPr lang="cs-CZ" dirty="0" smtClean="0"/>
              <a:t>. 1786 </a:t>
            </a:r>
            <a:r>
              <a:rPr lang="cs-CZ" dirty="0" smtClean="0"/>
              <a:t>jako </a:t>
            </a:r>
            <a:r>
              <a:rPr lang="cs-CZ" dirty="0" smtClean="0"/>
              <a:t>první.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807015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20482"/>
          <a:stretch>
            <a:fillRect/>
          </a:stretch>
        </p:blipFill>
        <p:spPr>
          <a:xfrm>
            <a:off x="539552" y="1556792"/>
            <a:ext cx="7968885" cy="475252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267744" y="620688"/>
            <a:ext cx="4752528" cy="750912"/>
          </a:xfrm>
        </p:spPr>
        <p:txBody>
          <a:bodyPr/>
          <a:lstStyle/>
          <a:p>
            <a:r>
              <a:rPr lang="cs-CZ" dirty="0" smtClean="0"/>
              <a:t>Pohled z </a:t>
            </a:r>
            <a:r>
              <a:rPr lang="cs-CZ" dirty="0" smtClean="0"/>
              <a:t>Chamonix.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Všechny fotografie:  Archív autora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135</TotalTime>
  <Words>127</Words>
  <Application>Microsoft Office PowerPoint</Application>
  <PresentationFormat>Předvádění na obrazovce (4:3)</PresentationFormat>
  <Paragraphs>17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Papír</vt:lpstr>
      <vt:lpstr>Cesta na Mont Blanc</vt:lpstr>
      <vt:lpstr>Východiskem je francouzské město Chamonix. </vt:lpstr>
      <vt:lpstr>Až do 16 10 m můžete jet lanovkou, a ještě  skoro dalších 600 výškových metrů ozubenou železnicí.</vt:lpstr>
      <vt:lpstr>Prezentace aplikace PowerPoint</vt:lpstr>
      <vt:lpstr>Odtud už musíte po svých…</vt:lpstr>
      <vt:lpstr>Najednou to nejde, musíte cestou přespat. A máte na výběr: buď níže….</vt:lpstr>
      <vt:lpstr>…nebo výše, na sněhu.</vt:lpstr>
      <vt:lpstr>A pak už jenom po sněhu vzhůru!</vt:lpstr>
      <vt:lpstr>Vrchol je při pěkném počasí hodně frekventovaný.</vt:lpstr>
      <vt:lpstr>Vrchol – 4 805 m n. m.</vt:lpstr>
      <vt:lpstr>…a zase dolů.</vt:lpstr>
      <vt:lpstr>Sousoší horolezců Pacarda a Balmata, kteří vystoupili na MB r. 1786 jako první.</vt:lpstr>
      <vt:lpstr>Pohled z Chamonix.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Martin Králík</cp:lastModifiedBy>
  <cp:revision>17</cp:revision>
  <dcterms:created xsi:type="dcterms:W3CDTF">2011-03-27T17:17:06Z</dcterms:created>
  <dcterms:modified xsi:type="dcterms:W3CDTF">2012-03-13T20:41:32Z</dcterms:modified>
</cp:coreProperties>
</file>