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5" r:id="rId3"/>
    <p:sldId id="261" r:id="rId4"/>
    <p:sldId id="257" r:id="rId5"/>
    <p:sldId id="258" r:id="rId6"/>
    <p:sldId id="259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</a:t>
          </a:r>
          <a:r>
            <a:rPr lang="cs-CZ" sz="2000" baseline="0" dirty="0" smtClean="0">
              <a:solidFill>
                <a:srgbClr val="FF0000"/>
              </a:solidFill>
            </a:rPr>
            <a:t>_HV_14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Jitka Němcová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HV</a:t>
          </a:r>
          <a:r>
            <a:rPr lang="cs-CZ" sz="2000" dirty="0" smtClean="0">
              <a:solidFill>
                <a:srgbClr val="FF0000"/>
              </a:solidFill>
            </a:rPr>
            <a:t> – 3.B – Hudební nástroje 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B39295-5BEE-4469-B2DE-6F9E66A537A7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2212F6A-6949-4FEA-B167-86D9414D7397}" type="presOf" srcId="{4C35D32F-0EAB-4CD7-82EE-45574DC2A586}" destId="{8BEBB6EC-1DAA-4CAC-8A25-BC0FCBD5DBD5}" srcOrd="0" destOrd="0" presId="urn:microsoft.com/office/officeart/2005/8/layout/target3"/>
    <dgm:cxn modelId="{C9551BA2-9267-40B8-8A28-68AB75EB31A4}" type="presOf" srcId="{B651F6E3-6281-48DB-9319-2AEAFDAE7572}" destId="{619D679B-A015-4ECF-8348-D1034C574F40}" srcOrd="0" destOrd="0" presId="urn:microsoft.com/office/officeart/2005/8/layout/target3"/>
    <dgm:cxn modelId="{B2A18A69-7D55-47F8-A81C-7F4DB327F4CC}" type="presOf" srcId="{4C35D32F-0EAB-4CD7-82EE-45574DC2A586}" destId="{890E4F0B-2866-4A3F-A3C7-2A14B1797930}" srcOrd="1" destOrd="0" presId="urn:microsoft.com/office/officeart/2005/8/layout/target3"/>
    <dgm:cxn modelId="{013DEFA1-3798-4EEF-ADAC-54C854617E48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506334A-F965-427E-8FF5-8671D1653E9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43584EF-C038-4D03-8C1E-3605B26076A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677A0ED-CCB2-4B03-8A3C-39AF884090F4}" type="presOf" srcId="{D1D4F407-5343-4D3F-B5B9-D407B03CAEB4}" destId="{D005CE8C-CC26-4C3E-AC11-E15060ECD759}" srcOrd="0" destOrd="0" presId="urn:microsoft.com/office/officeart/2005/8/layout/target3"/>
    <dgm:cxn modelId="{AF3AB7AD-A98D-424D-B2CD-A22C6A51D7C6}" type="presOf" srcId="{D1D4F407-5343-4D3F-B5B9-D407B03CAEB4}" destId="{AED2198E-93D5-4001-81B4-73124B309672}" srcOrd="1" destOrd="0" presId="urn:microsoft.com/office/officeart/2005/8/layout/target3"/>
    <dgm:cxn modelId="{1479BC75-EE86-485D-B676-6B5DDACCFEE3}" type="presOf" srcId="{D1B46980-6531-4606-95E6-44980827E919}" destId="{2BE915AB-18AA-4053-B92C-3BFC9ED204BB}" srcOrd="1" destOrd="0" presId="urn:microsoft.com/office/officeart/2005/8/layout/target3"/>
    <dgm:cxn modelId="{1BE4A61C-9334-47E3-B5E9-E1EC4C5761D1}" type="presOf" srcId="{D8197B8C-B260-4A16-BDF4-0947B075E274}" destId="{25B08C86-7E15-44DC-BE7F-FFB55DD49D12}" srcOrd="0" destOrd="0" presId="urn:microsoft.com/office/officeart/2005/8/layout/target3"/>
    <dgm:cxn modelId="{174FFE30-7D8B-408F-8649-DDDE751761A1}" type="presParOf" srcId="{333A1088-737F-45CB-B68E-254E46348037}" destId="{F5ABB229-8D3B-4694-996A-96F23CF14429}" srcOrd="0" destOrd="0" presId="urn:microsoft.com/office/officeart/2005/8/layout/target3"/>
    <dgm:cxn modelId="{A36E08C7-4013-4D3F-8510-BBCD46E03C8B}" type="presParOf" srcId="{333A1088-737F-45CB-B68E-254E46348037}" destId="{F41139FD-01EE-4571-8B17-4FB00FC51163}" srcOrd="1" destOrd="0" presId="urn:microsoft.com/office/officeart/2005/8/layout/target3"/>
    <dgm:cxn modelId="{021C11A8-0BD9-4665-9DB2-3EEA482DA3AD}" type="presParOf" srcId="{333A1088-737F-45CB-B68E-254E46348037}" destId="{D005CE8C-CC26-4C3E-AC11-E15060ECD759}" srcOrd="2" destOrd="0" presId="urn:microsoft.com/office/officeart/2005/8/layout/target3"/>
    <dgm:cxn modelId="{44FBD346-4288-466F-B8A6-09E1C21A3FED}" type="presParOf" srcId="{333A1088-737F-45CB-B68E-254E46348037}" destId="{2C702D82-9B77-49B7-9568-BB8EB47C3372}" srcOrd="3" destOrd="0" presId="urn:microsoft.com/office/officeart/2005/8/layout/target3"/>
    <dgm:cxn modelId="{69CA5CF0-AB0C-4D73-B24C-7D0BA8B319BD}" type="presParOf" srcId="{333A1088-737F-45CB-B68E-254E46348037}" destId="{A52A0455-90FF-4808-ABD0-F02540D31D5A}" srcOrd="4" destOrd="0" presId="urn:microsoft.com/office/officeart/2005/8/layout/target3"/>
    <dgm:cxn modelId="{81A4C94F-6EC5-45A9-B94E-16570EDF00A7}" type="presParOf" srcId="{333A1088-737F-45CB-B68E-254E46348037}" destId="{6140AFEC-043D-4C43-A2F9-D0F5331DF3A3}" srcOrd="5" destOrd="0" presId="urn:microsoft.com/office/officeart/2005/8/layout/target3"/>
    <dgm:cxn modelId="{F8054D95-8464-4132-9170-F611D9D10576}" type="presParOf" srcId="{333A1088-737F-45CB-B68E-254E46348037}" destId="{9358AC05-5D7D-4327-9F80-1AD486AEA664}" srcOrd="6" destOrd="0" presId="urn:microsoft.com/office/officeart/2005/8/layout/target3"/>
    <dgm:cxn modelId="{EB236EE4-EDF7-4CA9-8B79-DE625883BC4B}" type="presParOf" srcId="{333A1088-737F-45CB-B68E-254E46348037}" destId="{313FC574-E1CD-4FB4-B054-0B805CE0447D}" srcOrd="7" destOrd="0" presId="urn:microsoft.com/office/officeart/2005/8/layout/target3"/>
    <dgm:cxn modelId="{8536C08C-AAA6-49A1-920F-6FD6B8A77D6F}" type="presParOf" srcId="{333A1088-737F-45CB-B68E-254E46348037}" destId="{619D679B-A015-4ECF-8348-D1034C574F40}" srcOrd="8" destOrd="0" presId="urn:microsoft.com/office/officeart/2005/8/layout/target3"/>
    <dgm:cxn modelId="{DABD863F-6690-49A3-8CD8-2D047C10027F}" type="presParOf" srcId="{333A1088-737F-45CB-B68E-254E46348037}" destId="{322283A8-4A27-4CDA-BAE3-F381106A9174}" srcOrd="9" destOrd="0" presId="urn:microsoft.com/office/officeart/2005/8/layout/target3"/>
    <dgm:cxn modelId="{8A1EFAFA-9CDD-4F25-9FA4-341341ED36F6}" type="presParOf" srcId="{333A1088-737F-45CB-B68E-254E46348037}" destId="{FFC9F71D-1B4F-4AD9-A4A6-86ADEFC8AF5C}" srcOrd="10" destOrd="0" presId="urn:microsoft.com/office/officeart/2005/8/layout/target3"/>
    <dgm:cxn modelId="{4FDFD973-C2C2-4B61-A5E2-4B33E5E773B4}" type="presParOf" srcId="{333A1088-737F-45CB-B68E-254E46348037}" destId="{25B08C86-7E15-44DC-BE7F-FFB55DD49D12}" srcOrd="11" destOrd="0" presId="urn:microsoft.com/office/officeart/2005/8/layout/target3"/>
    <dgm:cxn modelId="{BF32F413-734B-4FC1-BE46-BEA4F4488CBD}" type="presParOf" srcId="{333A1088-737F-45CB-B68E-254E46348037}" destId="{76644BE8-9D7C-4C09-B250-3D10AF48CBB7}" srcOrd="12" destOrd="0" presId="urn:microsoft.com/office/officeart/2005/8/layout/target3"/>
    <dgm:cxn modelId="{6954DA7B-3D81-47DA-97F5-7D40C8B3CEB8}" type="presParOf" srcId="{333A1088-737F-45CB-B68E-254E46348037}" destId="{EE85B701-7295-41C0-BA7A-34D3756A2AE6}" srcOrd="13" destOrd="0" presId="urn:microsoft.com/office/officeart/2005/8/layout/target3"/>
    <dgm:cxn modelId="{20F9AF44-12F8-450B-BBBC-963F2FEB3ADB}" type="presParOf" srcId="{333A1088-737F-45CB-B68E-254E46348037}" destId="{8BEBB6EC-1DAA-4CAC-8A25-BC0FCBD5DBD5}" srcOrd="14" destOrd="0" presId="urn:microsoft.com/office/officeart/2005/8/layout/target3"/>
    <dgm:cxn modelId="{A87FFE91-94EB-4591-9358-D6E9D4287256}" type="presParOf" srcId="{333A1088-737F-45CB-B68E-254E46348037}" destId="{AED2198E-93D5-4001-81B4-73124B309672}" srcOrd="15" destOrd="0" presId="urn:microsoft.com/office/officeart/2005/8/layout/target3"/>
    <dgm:cxn modelId="{A3D15442-4E98-4901-AE4A-CBBC3BE35702}" type="presParOf" srcId="{333A1088-737F-45CB-B68E-254E46348037}" destId="{2BE915AB-18AA-4053-B92C-3BFC9ED204BB}" srcOrd="16" destOrd="0" presId="urn:microsoft.com/office/officeart/2005/8/layout/target3"/>
    <dgm:cxn modelId="{19B91CCF-ACE5-4BA5-8EC5-4E351F45070E}" type="presParOf" srcId="{333A1088-737F-45CB-B68E-254E46348037}" destId="{6BB5E863-4638-4E1D-BFDE-399D028AC4ED}" srcOrd="17" destOrd="0" presId="urn:microsoft.com/office/officeart/2005/8/layout/target3"/>
    <dgm:cxn modelId="{D9261D99-CE20-49AF-A8A0-20E6D6C8FAAB}" type="presParOf" srcId="{333A1088-737F-45CB-B68E-254E46348037}" destId="{5A5FFA88-C948-4069-8E93-59FA12366E83}" srcOrd="18" destOrd="0" presId="urn:microsoft.com/office/officeart/2005/8/layout/target3"/>
    <dgm:cxn modelId="{EC453896-AA00-4E0E-A789-26F308C2FF5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Jitka Němcová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</a:t>
          </a:r>
          <a:r>
            <a:rPr lang="cs-CZ" sz="2000" kern="1200" baseline="0" dirty="0" smtClean="0">
              <a:solidFill>
                <a:srgbClr val="FF0000"/>
              </a:solidFill>
            </a:rPr>
            <a:t>_HV_14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HV</a:t>
          </a:r>
          <a:r>
            <a:rPr lang="cs-CZ" sz="2000" kern="1200" dirty="0" smtClean="0">
              <a:solidFill>
                <a:srgbClr val="FF0000"/>
              </a:solidFill>
            </a:rPr>
            <a:t> – 3.B – Hudební nástroje 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5E8B2-091A-4506-89A6-01E7AF026BBA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82E6C2-8A3E-453A-B248-C45F5E738B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5706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C38B8F-2171-46F0-A962-0EA35FB2965F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F21E70-D409-4C33-A4DB-87FFC23AA3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RxR7dVPKnD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www.youtube.com/watch?v=l8reNgcIVF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2if8pBUWkxk" TargetMode="External"/><Relationship Id="rId7" Type="http://schemas.openxmlformats.org/officeDocument/2006/relationships/image" Target="../media/image13.wmf"/><Relationship Id="rId2" Type="http://schemas.openxmlformats.org/officeDocument/2006/relationships/hyperlink" Target="http://www.youtube.com/musi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hyperlink" Target="http://www.youtube.com/watch?v=jcJCuwhfjJ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youtube.com/watch?v=8fXzUGhOxb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026789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2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686800" cy="8382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výkladu o hudebních nástrojích s ukázkami hry na jednotlivé nástroje.</a:t>
            </a:r>
          </a:p>
          <a:p>
            <a:r>
              <a:rPr lang="cs-CZ" dirty="0" smtClean="0"/>
              <a:t>Při výuce jsem použila jako názor skutečné dostupné hudební nástroje.</a:t>
            </a:r>
          </a:p>
          <a:p>
            <a:r>
              <a:rPr lang="cs-CZ" smtClean="0"/>
              <a:t>Říjen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079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Hudební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Strunné drnkací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765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kytara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Strunný drnkací nástroj</a:t>
            </a:r>
          </a:p>
          <a:p>
            <a:r>
              <a:rPr lang="cs-CZ" dirty="0" smtClean="0"/>
              <a:t>Druhy: klasická koncertní, klenutá, havajská, elektrická, basová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Users\PC\AppData\Local\Microsoft\Windows\Temporary Internet Files\Content.IE5\KDU0QOZJ\MC90044129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0996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C\AppData\Local\Microsoft\Windows\Temporary Internet Files\Content.IE5\XDMJ2TN2\MC90044130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0196" y="369767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KDU0QOZJ\MP90042269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80928"/>
            <a:ext cx="2523003" cy="379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XDMJ2TN2\MC90044130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8911" y="28529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636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rId2"/>
              </a:rPr>
              <a:t>banjo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Původně nástroj amerických černochů</a:t>
            </a:r>
          </a:p>
          <a:p>
            <a:r>
              <a:rPr lang="cs-CZ" dirty="0" smtClean="0"/>
              <a:t>Dnes ve folkové a country hudbě</a:t>
            </a:r>
            <a:endParaRPr lang="cs-CZ" dirty="0"/>
          </a:p>
        </p:txBody>
      </p:sp>
      <p:pic>
        <p:nvPicPr>
          <p:cNvPr id="4" name="Picture 2" descr="C:\Users\PC\AppData\Local\Microsoft\Windows\Temporary Internet Files\Content.IE5\YGKC2N68\MC9003786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20888"/>
            <a:ext cx="1648663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O9CR7KOT\MP9003853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6952"/>
            <a:ext cx="2594606" cy="36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PC\AppData\Local\Microsoft\Windows\Temporary Internet Files\Content.IE5\YGKC2N68\MP9003853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02295"/>
            <a:ext cx="2574032" cy="360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193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Balalajka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mandolína</a:t>
            </a:r>
            <a:r>
              <a:rPr lang="cs-CZ" dirty="0" smtClean="0"/>
              <a:t>, </a:t>
            </a:r>
            <a:r>
              <a:rPr lang="cs-CZ" dirty="0" smtClean="0">
                <a:hlinkClick r:id="rId4"/>
              </a:rPr>
              <a:t>loutna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strunné drnkací nástroje</a:t>
            </a:r>
            <a:endParaRPr lang="cs-CZ" dirty="0"/>
          </a:p>
        </p:txBody>
      </p:sp>
      <p:pic>
        <p:nvPicPr>
          <p:cNvPr id="3074" name="Picture 2" descr="C:\Users\PC\AppData\Local\Microsoft\Windows\Temporary Internet Files\Content.IE5\XDMJ2TN2\MC9003357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56792"/>
            <a:ext cx="1923861" cy="357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KDU0QOZJ\MP900175045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9635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YGKC2N68\MC9003549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88996"/>
            <a:ext cx="1950415" cy="94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860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HARFA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Strunný rámový nástroj se v současnosti využívá v symfonické i vážné hudbě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176" y="2852936"/>
            <a:ext cx="1752600" cy="26098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PC\AppData\Local\Microsoft\Windows\Temporary Internet Files\Content.IE5\O9CR7KOT\MP90017503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1493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\AppData\Local\Microsoft\Windows\Temporary Internet Files\Content.IE5\IR8D79E7\MC9002343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96952"/>
            <a:ext cx="1852943" cy="277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594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microsoftoffice.com</a:t>
            </a:r>
          </a:p>
          <a:p>
            <a:r>
              <a:rPr lang="cs-CZ" dirty="0" smtClean="0"/>
              <a:t>Text: vlastní autorské dílo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321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158</TotalTime>
  <Words>127</Words>
  <Application>Microsoft Office PowerPoint</Application>
  <PresentationFormat>Předvádění na obrazovce (4:3)</PresentationFormat>
  <Paragraphs>25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Snímek 1</vt:lpstr>
      <vt:lpstr>anotace</vt:lpstr>
      <vt:lpstr>Hudební nástroje</vt:lpstr>
      <vt:lpstr>kytara</vt:lpstr>
      <vt:lpstr>banjo</vt:lpstr>
      <vt:lpstr>Balalajka, mandolína, loutna</vt:lpstr>
      <vt:lpstr>HARFA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Hudební nástroje</dc:title>
  <dc:creator>PC</dc:creator>
  <cp:lastModifiedBy>ZŠ Uh.Ostroh</cp:lastModifiedBy>
  <cp:revision>20</cp:revision>
  <dcterms:created xsi:type="dcterms:W3CDTF">2011-10-18T09:24:14Z</dcterms:created>
  <dcterms:modified xsi:type="dcterms:W3CDTF">2011-11-14T12:09:21Z</dcterms:modified>
</cp:coreProperties>
</file>