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62" r:id="rId2"/>
    <p:sldId id="264" r:id="rId3"/>
    <p:sldId id="258" r:id="rId4"/>
    <p:sldId id="257" r:id="rId5"/>
    <p:sldId id="260" r:id="rId6"/>
    <p:sldId id="259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</a:t>
          </a:r>
          <a:r>
            <a:rPr lang="cs-CZ" sz="2000" baseline="0" dirty="0" smtClean="0">
              <a:solidFill>
                <a:srgbClr val="FF0000"/>
              </a:solidFill>
            </a:rPr>
            <a:t>_HV_15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Jitka Němcová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HV</a:t>
          </a:r>
          <a:r>
            <a:rPr lang="cs-CZ" sz="2000" dirty="0" smtClean="0">
              <a:solidFill>
                <a:srgbClr val="FF0000"/>
              </a:solidFill>
            </a:rPr>
            <a:t> – 3.B – Hudební nástroje smyčcové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1687" custLinFactNeighborY="-236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A05448-07D7-45AF-99FC-764CEF2475A3}" type="presOf" srcId="{4C35D32F-0EAB-4CD7-82EE-45574DC2A586}" destId="{8BEBB6EC-1DAA-4CAC-8A25-BC0FCBD5DBD5}" srcOrd="0" destOrd="0" presId="urn:microsoft.com/office/officeart/2005/8/layout/target3"/>
    <dgm:cxn modelId="{7ED669AF-2809-4647-9EE4-B0A6A0A0DB7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D0D517D-361E-43B0-A4A4-445E264A0BBC}" type="presOf" srcId="{D1D4F407-5343-4D3F-B5B9-D407B03CAEB4}" destId="{AED2198E-93D5-4001-81B4-73124B309672}" srcOrd="1" destOrd="0" presId="urn:microsoft.com/office/officeart/2005/8/layout/target3"/>
    <dgm:cxn modelId="{B1DD6EAF-4812-4B28-982F-C9BF87BFF83A}" type="presOf" srcId="{B651F6E3-6281-48DB-9319-2AEAFDAE7572}" destId="{6BB5E863-4638-4E1D-BFDE-399D028AC4ED}" srcOrd="1" destOrd="0" presId="urn:microsoft.com/office/officeart/2005/8/layout/target3"/>
    <dgm:cxn modelId="{B6891125-EF23-48C2-B9CA-8DCAB957CD6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33FD74-3486-41A2-8619-D8447DE5265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067621F-A860-4576-A765-DFBF87FF8A8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DBD9DD-E19B-4C04-B2E6-CB25689C6AA0}" type="presOf" srcId="{4C35D32F-0EAB-4CD7-82EE-45574DC2A586}" destId="{890E4F0B-2866-4A3F-A3C7-2A14B1797930}" srcOrd="1" destOrd="0" presId="urn:microsoft.com/office/officeart/2005/8/layout/target3"/>
    <dgm:cxn modelId="{A2BA92FF-5CC0-48C4-AE77-A563C6216CF8}" type="presOf" srcId="{B651F6E3-6281-48DB-9319-2AEAFDAE7572}" destId="{619D679B-A015-4ECF-8348-D1034C574F40}" srcOrd="0" destOrd="0" presId="urn:microsoft.com/office/officeart/2005/8/layout/target3"/>
    <dgm:cxn modelId="{11F60AE9-4951-4051-A31B-C4B0783C910E}" type="presOf" srcId="{D1D4F407-5343-4D3F-B5B9-D407B03CAEB4}" destId="{D005CE8C-CC26-4C3E-AC11-E15060ECD759}" srcOrd="0" destOrd="0" presId="urn:microsoft.com/office/officeart/2005/8/layout/target3"/>
    <dgm:cxn modelId="{30498E37-22FC-4B90-9D25-1EC9ABF0D435}" type="presOf" srcId="{D1B46980-6531-4606-95E6-44980827E919}" destId="{2BE915AB-18AA-4053-B92C-3BFC9ED204BB}" srcOrd="1" destOrd="0" presId="urn:microsoft.com/office/officeart/2005/8/layout/target3"/>
    <dgm:cxn modelId="{8A027883-4CE9-4EA2-8768-91D1CE5EFED8}" type="presParOf" srcId="{333A1088-737F-45CB-B68E-254E46348037}" destId="{F5ABB229-8D3B-4694-996A-96F23CF14429}" srcOrd="0" destOrd="0" presId="urn:microsoft.com/office/officeart/2005/8/layout/target3"/>
    <dgm:cxn modelId="{7D58D12E-6480-4A1D-BE31-5056C2F1DF21}" type="presParOf" srcId="{333A1088-737F-45CB-B68E-254E46348037}" destId="{F41139FD-01EE-4571-8B17-4FB00FC51163}" srcOrd="1" destOrd="0" presId="urn:microsoft.com/office/officeart/2005/8/layout/target3"/>
    <dgm:cxn modelId="{753EAB92-78D0-4FD9-AE49-02A7AC339B16}" type="presParOf" srcId="{333A1088-737F-45CB-B68E-254E46348037}" destId="{D005CE8C-CC26-4C3E-AC11-E15060ECD759}" srcOrd="2" destOrd="0" presId="urn:microsoft.com/office/officeart/2005/8/layout/target3"/>
    <dgm:cxn modelId="{89D970BF-AFBB-432D-A20D-B34789B5299A}" type="presParOf" srcId="{333A1088-737F-45CB-B68E-254E46348037}" destId="{2C702D82-9B77-49B7-9568-BB8EB47C3372}" srcOrd="3" destOrd="0" presId="urn:microsoft.com/office/officeart/2005/8/layout/target3"/>
    <dgm:cxn modelId="{C4E26588-A328-4377-8AA4-44557696E019}" type="presParOf" srcId="{333A1088-737F-45CB-B68E-254E46348037}" destId="{A52A0455-90FF-4808-ABD0-F02540D31D5A}" srcOrd="4" destOrd="0" presId="urn:microsoft.com/office/officeart/2005/8/layout/target3"/>
    <dgm:cxn modelId="{D5266364-E0A0-4D63-9AD0-84045D0250C2}" type="presParOf" srcId="{333A1088-737F-45CB-B68E-254E46348037}" destId="{6140AFEC-043D-4C43-A2F9-D0F5331DF3A3}" srcOrd="5" destOrd="0" presId="urn:microsoft.com/office/officeart/2005/8/layout/target3"/>
    <dgm:cxn modelId="{AAD51618-A906-4404-9B5E-1C2B65AC5A06}" type="presParOf" srcId="{333A1088-737F-45CB-B68E-254E46348037}" destId="{9358AC05-5D7D-4327-9F80-1AD486AEA664}" srcOrd="6" destOrd="0" presId="urn:microsoft.com/office/officeart/2005/8/layout/target3"/>
    <dgm:cxn modelId="{93C3E9C5-733F-4D5E-AA53-2C19CB0F8164}" type="presParOf" srcId="{333A1088-737F-45CB-B68E-254E46348037}" destId="{313FC574-E1CD-4FB4-B054-0B805CE0447D}" srcOrd="7" destOrd="0" presId="urn:microsoft.com/office/officeart/2005/8/layout/target3"/>
    <dgm:cxn modelId="{2756555D-CA4B-442E-A709-A46DFE7E1468}" type="presParOf" srcId="{333A1088-737F-45CB-B68E-254E46348037}" destId="{619D679B-A015-4ECF-8348-D1034C574F40}" srcOrd="8" destOrd="0" presId="urn:microsoft.com/office/officeart/2005/8/layout/target3"/>
    <dgm:cxn modelId="{79FF825A-ED4A-4984-A099-E41390AC1EFC}" type="presParOf" srcId="{333A1088-737F-45CB-B68E-254E46348037}" destId="{322283A8-4A27-4CDA-BAE3-F381106A9174}" srcOrd="9" destOrd="0" presId="urn:microsoft.com/office/officeart/2005/8/layout/target3"/>
    <dgm:cxn modelId="{33194A3B-5116-4036-B2AD-7DF3B6180150}" type="presParOf" srcId="{333A1088-737F-45CB-B68E-254E46348037}" destId="{FFC9F71D-1B4F-4AD9-A4A6-86ADEFC8AF5C}" srcOrd="10" destOrd="0" presId="urn:microsoft.com/office/officeart/2005/8/layout/target3"/>
    <dgm:cxn modelId="{18CBF636-F205-4223-BB4E-CF881ABADA80}" type="presParOf" srcId="{333A1088-737F-45CB-B68E-254E46348037}" destId="{25B08C86-7E15-44DC-BE7F-FFB55DD49D12}" srcOrd="11" destOrd="0" presId="urn:microsoft.com/office/officeart/2005/8/layout/target3"/>
    <dgm:cxn modelId="{CFA2B71D-5BF1-4128-A873-67730E55BC31}" type="presParOf" srcId="{333A1088-737F-45CB-B68E-254E46348037}" destId="{76644BE8-9D7C-4C09-B250-3D10AF48CBB7}" srcOrd="12" destOrd="0" presId="urn:microsoft.com/office/officeart/2005/8/layout/target3"/>
    <dgm:cxn modelId="{CC029D86-B3F5-4DA0-AD6D-9B27723D0896}" type="presParOf" srcId="{333A1088-737F-45CB-B68E-254E46348037}" destId="{EE85B701-7295-41C0-BA7A-34D3756A2AE6}" srcOrd="13" destOrd="0" presId="urn:microsoft.com/office/officeart/2005/8/layout/target3"/>
    <dgm:cxn modelId="{EEFC7F37-0FB7-46B6-A12D-9E45C9CB1BC2}" type="presParOf" srcId="{333A1088-737F-45CB-B68E-254E46348037}" destId="{8BEBB6EC-1DAA-4CAC-8A25-BC0FCBD5DBD5}" srcOrd="14" destOrd="0" presId="urn:microsoft.com/office/officeart/2005/8/layout/target3"/>
    <dgm:cxn modelId="{19754BEE-42BA-4D52-A689-BB130283BA95}" type="presParOf" srcId="{333A1088-737F-45CB-B68E-254E46348037}" destId="{AED2198E-93D5-4001-81B4-73124B309672}" srcOrd="15" destOrd="0" presId="urn:microsoft.com/office/officeart/2005/8/layout/target3"/>
    <dgm:cxn modelId="{34EA9B03-EB2F-48D9-A36A-3374E9A2897E}" type="presParOf" srcId="{333A1088-737F-45CB-B68E-254E46348037}" destId="{2BE915AB-18AA-4053-B92C-3BFC9ED204BB}" srcOrd="16" destOrd="0" presId="urn:microsoft.com/office/officeart/2005/8/layout/target3"/>
    <dgm:cxn modelId="{70C2F07A-DBE9-417B-AAE5-DB6B9C661953}" type="presParOf" srcId="{333A1088-737F-45CB-B68E-254E46348037}" destId="{6BB5E863-4638-4E1D-BFDE-399D028AC4ED}" srcOrd="17" destOrd="0" presId="urn:microsoft.com/office/officeart/2005/8/layout/target3"/>
    <dgm:cxn modelId="{B0EB33B8-698C-4D8B-A20A-6CA46D0E0CEA}" type="presParOf" srcId="{333A1088-737F-45CB-B68E-254E46348037}" destId="{5A5FFA88-C948-4069-8E93-59FA12366E83}" srcOrd="18" destOrd="0" presId="urn:microsoft.com/office/officeart/2005/8/layout/target3"/>
    <dgm:cxn modelId="{BFA9CE89-EF22-4102-B14F-CD22560355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600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Jitka Němcová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3600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</a:t>
          </a:r>
          <a:r>
            <a:rPr lang="cs-CZ" sz="2000" kern="1200" baseline="0" dirty="0" smtClean="0">
              <a:solidFill>
                <a:srgbClr val="FF0000"/>
              </a:solidFill>
            </a:rPr>
            <a:t>_HV_15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HV</a:t>
          </a:r>
          <a:r>
            <a:rPr lang="cs-CZ" sz="2000" kern="1200" dirty="0" smtClean="0">
              <a:solidFill>
                <a:srgbClr val="FF0000"/>
              </a:solidFill>
            </a:rPr>
            <a:t> – 3.B – Hudební nástroje smyčcové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48B1C9-6E05-41ED-B7E4-8553DFEDAA9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85054-24AF-4AFE-9D98-C294F868C6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2957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00689BF-1093-4420-ACEF-FD575F5FAAEE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76BE959-B0AF-4BEC-BA19-8DC98A9E72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yq-K_IEOX_4&amp;feature=fvst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SOmeRJWlk5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youtube.com/watch?v=7XSP1PRdbS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youtube.com/watch?v=PvwqWHbRQ4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486177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9027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686800" cy="8382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výkladu o hudebních nástrojích s ukázkami hry na jednotlivé nástroje.</a:t>
            </a:r>
          </a:p>
          <a:p>
            <a:r>
              <a:rPr lang="cs-CZ" dirty="0" smtClean="0"/>
              <a:t>Při výuce jsem použila jako názor skutečné dostupné hudební nástroje.</a:t>
            </a:r>
          </a:p>
          <a:p>
            <a:r>
              <a:rPr lang="cs-CZ" smtClean="0"/>
              <a:t>Říjen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184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 nástroje  smyčcové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tón se utváří tahem smyčce po strunách</a:t>
            </a:r>
            <a:endParaRPr lang="cs-CZ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7" r="3707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119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housle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Sólový nástroj, jehož tón se utváří tahem smyčce po čtyřech strunách.</a:t>
            </a:r>
            <a:endParaRPr lang="cs-CZ" dirty="0"/>
          </a:p>
        </p:txBody>
      </p:sp>
      <p:pic>
        <p:nvPicPr>
          <p:cNvPr id="2051" name="Picture 3" descr="C:\Users\PC\AppData\Local\Microsoft\Windows\Temporary Internet Files\Content.IE5\O9CR7KOT\MP9004222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68960"/>
            <a:ext cx="4572001" cy="304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YGKC2N68\MP9004036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06896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906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viola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stejný způsob hry jako na housle</a:t>
            </a:r>
          </a:p>
          <a:p>
            <a:r>
              <a:rPr lang="cs-CZ" dirty="0" smtClean="0"/>
              <a:t>Temnější zvukové zabarvení</a:t>
            </a:r>
          </a:p>
          <a:p>
            <a:r>
              <a:rPr lang="cs-CZ" dirty="0" smtClean="0"/>
              <a:t>Nástroj je větší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O9CR7KOT\MP9003853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01008"/>
            <a:ext cx="4176464" cy="298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YGKC2N68\MP9003853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24944"/>
            <a:ext cx="4006890" cy="286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1526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violoncello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houslí a violy se liší velikostí </a:t>
            </a:r>
          </a:p>
          <a:p>
            <a:r>
              <a:rPr lang="cs-CZ" dirty="0" smtClean="0"/>
              <a:t>Držením při hře</a:t>
            </a:r>
          </a:p>
          <a:p>
            <a:r>
              <a:rPr lang="cs-CZ" dirty="0" smtClean="0"/>
              <a:t>Hlubším laděním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81128"/>
            <a:ext cx="253365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Users\PC\AppData\Local\Microsoft\Windows\Temporary Internet Files\Content.IE5\XDMJ2TN2\MP9003853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16467"/>
            <a:ext cx="2304255" cy="322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YGKC2N68\MC9003526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1353493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339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KONTRABAS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největší ze skupiny smyčcových nástrojů</a:t>
            </a:r>
          </a:p>
          <a:p>
            <a:r>
              <a:rPr lang="cs-CZ" dirty="0" smtClean="0"/>
              <a:t>Byl vyvinut z basové violy</a:t>
            </a:r>
          </a:p>
          <a:p>
            <a:r>
              <a:rPr lang="cs-CZ" dirty="0" smtClean="0"/>
              <a:t>Využívá se jako basového nástroje v různých typech orchestrů a žánrů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61048"/>
            <a:ext cx="187220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90131"/>
            <a:ext cx="1896078" cy="2863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 descr="C:\Users\PC\AppData\Local\Microsoft\Windows\Temporary Internet Files\Content.IE5\XDMJ2TN2\MC9003906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5341" y="4346143"/>
            <a:ext cx="843077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3013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microsoftoffice.com</a:t>
            </a:r>
          </a:p>
          <a:p>
            <a:r>
              <a:rPr lang="cs-CZ" dirty="0" smtClean="0"/>
              <a:t>Text: vlastní autorské dílo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071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79</TotalTime>
  <Words>148</Words>
  <Application>Microsoft Office PowerPoint</Application>
  <PresentationFormat>Předvádění na obrazovce (4:3)</PresentationFormat>
  <Paragraphs>30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anotace</vt:lpstr>
      <vt:lpstr>Hudební  nástroje  smyčcové</vt:lpstr>
      <vt:lpstr>housle</vt:lpstr>
      <vt:lpstr>viola</vt:lpstr>
      <vt:lpstr>violoncello</vt:lpstr>
      <vt:lpstr>KONTRABAS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ZŠ Uh.Ostroh</cp:lastModifiedBy>
  <cp:revision>15</cp:revision>
  <dcterms:created xsi:type="dcterms:W3CDTF">2011-10-18T11:03:43Z</dcterms:created>
  <dcterms:modified xsi:type="dcterms:W3CDTF">2011-11-14T12:10:02Z</dcterms:modified>
</cp:coreProperties>
</file>