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70" r:id="rId2"/>
    <p:sldId id="264" r:id="rId3"/>
    <p:sldId id="257" r:id="rId4"/>
    <p:sldId id="258" r:id="rId5"/>
    <p:sldId id="259" r:id="rId6"/>
    <p:sldId id="260" r:id="rId7"/>
    <p:sldId id="261" r:id="rId8"/>
    <p:sldId id="263" r:id="rId9"/>
    <p:sldId id="265" r:id="rId10"/>
    <p:sldId id="269" r:id="rId11"/>
    <p:sldId id="266" r:id="rId12"/>
    <p:sldId id="268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779" autoAdjust="0"/>
    <p:restoredTop sz="94660"/>
  </p:normalViewPr>
  <p:slideViewPr>
    <p:cSldViewPr>
      <p:cViewPr>
        <p:scale>
          <a:sx n="67" d="100"/>
          <a:sy n="67" d="100"/>
        </p:scale>
        <p:origin x="-1500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FAFBD2DF-A944-4B3D-99F7-E197835AD807}" type="datetimeFigureOut">
              <a:rPr lang="cs-CZ" smtClean="0"/>
              <a:pPr/>
              <a:t>8.5.2013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ipsa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ipsa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ipsa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75B268D8-4D32-4DCB-B55B-9E45AA58F7A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FAFBD2DF-A944-4B3D-99F7-E197835AD807}" type="datetimeFigureOut">
              <a:rPr lang="cs-CZ" smtClean="0"/>
              <a:pPr/>
              <a:t>8.5.2013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5B268D8-4D32-4DCB-B55B-9E45AA58F7A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FAFBD2DF-A944-4B3D-99F7-E197835AD807}" type="datetimeFigureOut">
              <a:rPr lang="cs-CZ" smtClean="0"/>
              <a:pPr/>
              <a:t>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ipsa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ipsa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75B268D8-4D32-4DCB-B55B-9E45AA58F7A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FBD2DF-A944-4B3D-99F7-E197835AD807}" type="datetimeFigureOut">
              <a:rPr lang="cs-CZ" smtClean="0"/>
              <a:pPr/>
              <a:t>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B268D8-4D32-4DCB-B55B-9E45AA58F7A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FBD2DF-A944-4B3D-99F7-E197835AD807}" type="datetimeFigureOut">
              <a:rPr lang="cs-CZ" smtClean="0"/>
              <a:pPr/>
              <a:t>8.5.2013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B268D8-4D32-4DCB-B55B-9E45AA58F7A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FAFBD2DF-A944-4B3D-99F7-E197835AD807}" type="datetimeFigureOut">
              <a:rPr lang="cs-CZ" smtClean="0"/>
              <a:pPr/>
              <a:t>8.5.2013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5B268D8-4D32-4DCB-B55B-9E45AA58F7A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FBD2DF-A944-4B3D-99F7-E197835AD807}" type="datetimeFigureOut">
              <a:rPr lang="cs-CZ" smtClean="0"/>
              <a:pPr/>
              <a:t>8.5.2013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B268D8-4D32-4DCB-B55B-9E45AA58F7A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FAFBD2DF-A944-4B3D-99F7-E197835AD807}" type="datetimeFigureOut">
              <a:rPr lang="cs-CZ" smtClean="0"/>
              <a:pPr/>
              <a:t>8.5.2013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5B268D8-4D32-4DCB-B55B-9E45AA58F7A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FAFBD2DF-A944-4B3D-99F7-E197835AD807}" type="datetimeFigureOut">
              <a:rPr lang="cs-CZ" smtClean="0"/>
              <a:pPr/>
              <a:t>8.5.2013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5B268D8-4D32-4DCB-B55B-9E45AA58F7A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FBD2DF-A944-4B3D-99F7-E197835AD807}" type="datetimeFigureOut">
              <a:rPr lang="cs-CZ" smtClean="0"/>
              <a:pPr/>
              <a:t>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B268D8-4D32-4DCB-B55B-9E45AA58F7A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FBD2DF-A944-4B3D-99F7-E197835AD807}" type="datetimeFigureOut">
              <a:rPr lang="cs-CZ" smtClean="0"/>
              <a:pPr/>
              <a:t>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B268D8-4D32-4DCB-B55B-9E45AA58F7A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FAFBD2DF-A944-4B3D-99F7-E197835AD807}" type="datetimeFigureOut">
              <a:rPr lang="cs-CZ" smtClean="0"/>
              <a:pPr/>
              <a:t>8.5.2013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75B268D8-4D32-4DCB-B55B-9E45AA58F7A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://en.wikipedia.org/wiki/File:Two_adult_Guinea_Pigs_(Cavia_porcellus).jp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H:\!Dokumenty\!Gympl\!projekty\!!OP VK\publicita\OPVK_hor_zakladni_logolink_CB_c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55788" y="333375"/>
            <a:ext cx="5434012" cy="105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5" name="Group 46"/>
          <p:cNvGraphicFramePr>
            <a:graphicFrameLocks noGrp="1"/>
          </p:cNvGraphicFramePr>
          <p:nvPr/>
        </p:nvGraphicFramePr>
        <p:xfrm>
          <a:off x="900113" y="1628775"/>
          <a:ext cx="7569200" cy="3992856"/>
        </p:xfrm>
        <a:graphic>
          <a:graphicData uri="http://schemas.openxmlformats.org/drawingml/2006/table">
            <a:tbl>
              <a:tblPr/>
              <a:tblGrid>
                <a:gridCol w="1665287"/>
                <a:gridCol w="5903913"/>
              </a:tblGrid>
              <a:tr h="5175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NÁZEV </a:t>
                      </a:r>
                      <a:r>
                        <a:rPr kumimoji="0" lang="cs-CZ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ŠKOLYěh</a:t>
                      </a:r>
                      <a:endParaRPr kumimoji="0" lang="cs-CZ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BRÁNA, základní škola a mateřská škola </a:t>
                      </a:r>
                      <a:b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</a:b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Kollárova 456, 509 01 Nová Paka</a:t>
                      </a: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ČÍSLO PROJEKTU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CZ.1.07/1.4.00/21.3750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NÁZEV PROJEKTU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Rozvoj čtení a práce s informacemi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5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ČÍSLO A NÁZEV KLÍČOVÉ AKTIVITY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III/2 Inovace a zkvalitnění výuky prostřednictvím ICT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AUTOR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Mgr. Dana Kašparová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PŘEDMĚT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Český jazyk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NÁZEV DUM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Vyprávění o morčatech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ROČNÍK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2.  a 3.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ČÍSLO MATERIÁLU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VY_12_INOVACE_1_03_český </a:t>
                      </a: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jazyk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DATUM TVORBY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27. 3. 2013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5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ANOTACE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Porozumění textu – odpovídání na otázky, doplňování vět, opravování vět, popis dle obrázku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sz="6600" dirty="0" smtClean="0"/>
              <a:t>Čti velmi pozorně </a:t>
            </a:r>
            <a:endParaRPr lang="cs-CZ" sz="6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995120" cy="634082"/>
          </a:xfrm>
        </p:spPr>
        <p:txBody>
          <a:bodyPr/>
          <a:lstStyle/>
          <a:p>
            <a:r>
              <a:rPr lang="cs-CZ" dirty="0" smtClean="0"/>
              <a:t>Vyprávění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42900" y="857250"/>
            <a:ext cx="7581900" cy="5616702"/>
          </a:xfrm>
        </p:spPr>
        <p:txBody>
          <a:bodyPr>
            <a:noAutofit/>
          </a:bodyPr>
          <a:lstStyle/>
          <a:p>
            <a:r>
              <a:rPr lang="cs-CZ" dirty="0" err="1" smtClean="0"/>
              <a:t>Pigi</a:t>
            </a:r>
            <a:r>
              <a:rPr lang="cs-CZ" dirty="0" smtClean="0"/>
              <a:t> a </a:t>
            </a:r>
            <a:r>
              <a:rPr lang="cs-CZ" dirty="0" err="1" smtClean="0"/>
              <a:t>Oli</a:t>
            </a:r>
            <a:r>
              <a:rPr lang="cs-CZ" dirty="0" smtClean="0"/>
              <a:t> byla morčata. Byly to samice. </a:t>
            </a:r>
          </a:p>
          <a:p>
            <a:pPr>
              <a:buNone/>
            </a:pPr>
            <a:r>
              <a:rPr lang="cs-CZ" dirty="0" smtClean="0"/>
              <a:t>   Starala se o ně devítiletá holčička, která se jmenovala </a:t>
            </a:r>
            <a:r>
              <a:rPr lang="cs-CZ" dirty="0" err="1" smtClean="0"/>
              <a:t>Renátka</a:t>
            </a:r>
            <a:r>
              <a:rPr lang="cs-CZ" dirty="0" smtClean="0"/>
              <a:t>. Každý den morčátkům dávala seno, mrkve, salát, různé ovoce a také jim </a:t>
            </a:r>
            <a:r>
              <a:rPr lang="cs-CZ" dirty="0" err="1" smtClean="0"/>
              <a:t>vyměnovala</a:t>
            </a:r>
            <a:r>
              <a:rPr lang="cs-CZ" dirty="0" smtClean="0"/>
              <a:t>  vodu. Morčátka bydlela v bílé kleci, uvnitř které stál dřevěný domeček. </a:t>
            </a:r>
            <a:r>
              <a:rPr lang="cs-CZ" dirty="0" err="1" smtClean="0"/>
              <a:t>Renátka</a:t>
            </a:r>
            <a:r>
              <a:rPr lang="cs-CZ" dirty="0" smtClean="0"/>
              <a:t> se svou kamarádkou  Bětkou vynášely morčátka za pěkného počasí ven na trávník. Tam jim trhaly pampelišky. Morčata se bála koček, proto je </a:t>
            </a:r>
            <a:r>
              <a:rPr lang="cs-CZ" dirty="0" err="1" smtClean="0"/>
              <a:t>Renátka</a:t>
            </a:r>
            <a:r>
              <a:rPr lang="cs-CZ" dirty="0" smtClean="0"/>
              <a:t> a Bětka pečlivě hlídaly. Jednoho dne dostala Bětka křečka. Byl malinký, a tak mu dala jméno Malíček. Bětka byla šťastná, že má také svého mazlíčka jako </a:t>
            </a:r>
            <a:r>
              <a:rPr lang="cs-CZ" dirty="0" err="1" smtClean="0"/>
              <a:t>Renátka</a:t>
            </a:r>
            <a:r>
              <a:rPr lang="cs-CZ" dirty="0" smtClean="0"/>
              <a:t>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Otázka č.1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Kolik bylo Bětce, když byla o dva roky starší než </a:t>
            </a:r>
            <a:r>
              <a:rPr lang="cs-CZ" dirty="0" err="1" smtClean="0"/>
              <a:t>Renátka</a:t>
            </a:r>
            <a:r>
              <a:rPr lang="cs-CZ" dirty="0" smtClean="0"/>
              <a:t>?</a:t>
            </a:r>
          </a:p>
          <a:p>
            <a:endParaRPr lang="cs-CZ" dirty="0" smtClean="0"/>
          </a:p>
          <a:p>
            <a:r>
              <a:rPr lang="cs-CZ" dirty="0" smtClean="0"/>
              <a:t>_________________________________________</a:t>
            </a:r>
          </a:p>
          <a:p>
            <a:endParaRPr lang="cs-CZ" dirty="0" smtClean="0"/>
          </a:p>
          <a:p>
            <a:endParaRPr lang="cs-CZ" dirty="0" smtClean="0"/>
          </a:p>
          <a:p>
            <a:pPr>
              <a:buNone/>
            </a:pP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Otázka č.2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Kolik měla </a:t>
            </a:r>
            <a:r>
              <a:rPr lang="cs-CZ" dirty="0" err="1" smtClean="0"/>
              <a:t>Renátka</a:t>
            </a:r>
            <a:r>
              <a:rPr lang="cs-CZ" dirty="0" smtClean="0"/>
              <a:t> morčat a jak se jmenovala?</a:t>
            </a:r>
          </a:p>
          <a:p>
            <a:r>
              <a:rPr lang="cs-CZ" dirty="0" smtClean="0"/>
              <a:t>______________________________________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_________________________________________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Otázka č.3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23528" y="1628800"/>
            <a:ext cx="7467600" cy="487375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dirty="0" smtClean="0"/>
              <a:t>  </a:t>
            </a:r>
          </a:p>
          <a:p>
            <a:pPr>
              <a:buNone/>
            </a:pPr>
            <a:r>
              <a:rPr lang="cs-CZ" dirty="0" smtClean="0"/>
              <a:t>  Jak se jmenoval křeček Bětky ?</a:t>
            </a:r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____________________________________</a:t>
            </a:r>
          </a:p>
          <a:p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Otázka č. 4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Označ pravdivou větu písmenem P a nepravdivou větu písmenem N. </a:t>
            </a:r>
          </a:p>
          <a:p>
            <a:endParaRPr lang="cs-CZ" dirty="0" smtClean="0"/>
          </a:p>
          <a:p>
            <a:r>
              <a:rPr lang="cs-CZ" dirty="0" smtClean="0"/>
              <a:t>Morčata jsou oranžová. _</a:t>
            </a:r>
          </a:p>
          <a:p>
            <a:r>
              <a:rPr lang="cs-CZ" dirty="0" smtClean="0"/>
              <a:t>Morčata měla bílou klec. _</a:t>
            </a:r>
          </a:p>
          <a:p>
            <a:r>
              <a:rPr lang="cs-CZ" dirty="0" smtClean="0"/>
              <a:t>Morčata měla  hnědý domeček. _</a:t>
            </a:r>
          </a:p>
          <a:p>
            <a:r>
              <a:rPr lang="cs-CZ" dirty="0" smtClean="0"/>
              <a:t>Morčata jedla jenom seno. _ </a:t>
            </a:r>
          </a:p>
          <a:p>
            <a:r>
              <a:rPr lang="cs-CZ" dirty="0" err="1" smtClean="0"/>
              <a:t>Renátka</a:t>
            </a:r>
            <a:r>
              <a:rPr lang="cs-CZ" dirty="0" smtClean="0"/>
              <a:t> s Bětkou trhaly morčatům pampelišky, když byly venku. _</a:t>
            </a:r>
          </a:p>
          <a:p>
            <a:r>
              <a:rPr lang="cs-CZ" dirty="0" smtClean="0"/>
              <a:t>Jednoho dne dostala </a:t>
            </a:r>
            <a:r>
              <a:rPr lang="cs-CZ" dirty="0" err="1" smtClean="0"/>
              <a:t>Renátka</a:t>
            </a:r>
            <a:r>
              <a:rPr lang="cs-CZ" dirty="0" smtClean="0"/>
              <a:t> křečka. _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Otázka  č. 5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988840"/>
            <a:ext cx="7467600" cy="4485112"/>
          </a:xfrm>
        </p:spPr>
        <p:txBody>
          <a:bodyPr/>
          <a:lstStyle/>
          <a:p>
            <a:r>
              <a:rPr lang="cs-CZ" dirty="0" smtClean="0"/>
              <a:t>Oprav věty:</a:t>
            </a:r>
          </a:p>
          <a:p>
            <a:r>
              <a:rPr lang="cs-CZ" dirty="0" smtClean="0"/>
              <a:t> </a:t>
            </a:r>
            <a:r>
              <a:rPr lang="cs-CZ" dirty="0" err="1" smtClean="0"/>
              <a:t>Renátka</a:t>
            </a:r>
            <a:r>
              <a:rPr lang="cs-CZ" dirty="0" smtClean="0"/>
              <a:t> dávala do klece  jogurt  a na pití jim dávala jahodové mlíčko . </a:t>
            </a:r>
          </a:p>
          <a:p>
            <a:r>
              <a:rPr lang="cs-CZ" dirty="0" smtClean="0"/>
              <a:t>_____________________________________</a:t>
            </a:r>
            <a:br>
              <a:rPr lang="cs-CZ" dirty="0" smtClean="0"/>
            </a:br>
            <a:r>
              <a:rPr lang="cs-CZ" dirty="0" smtClean="0"/>
              <a:t>_____________________________________.</a:t>
            </a:r>
          </a:p>
          <a:p>
            <a:r>
              <a:rPr lang="cs-CZ" dirty="0" smtClean="0"/>
              <a:t>Morčata se jmenovala  </a:t>
            </a:r>
            <a:r>
              <a:rPr lang="cs-CZ" dirty="0" err="1" smtClean="0"/>
              <a:t>Pogu</a:t>
            </a:r>
            <a:r>
              <a:rPr lang="cs-CZ" dirty="0" smtClean="0"/>
              <a:t> a </a:t>
            </a:r>
            <a:r>
              <a:rPr lang="cs-CZ" dirty="0" err="1" smtClean="0"/>
              <a:t>Olka</a:t>
            </a:r>
            <a:r>
              <a:rPr lang="cs-CZ" dirty="0" smtClean="0"/>
              <a:t> .</a:t>
            </a:r>
          </a:p>
          <a:p>
            <a:r>
              <a:rPr lang="cs-CZ" dirty="0" smtClean="0"/>
              <a:t>______________________________________.</a:t>
            </a:r>
          </a:p>
          <a:p>
            <a:r>
              <a:rPr lang="cs-CZ" dirty="0" smtClean="0"/>
              <a:t>Za pěkného počasí si morčata hrála na písku.</a:t>
            </a:r>
          </a:p>
          <a:p>
            <a:r>
              <a:rPr lang="cs-CZ" dirty="0" smtClean="0"/>
              <a:t>______________________________________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Popiš tato dvě morčata ve třech větách. </a:t>
            </a:r>
            <a:endParaRPr lang="cs-CZ" dirty="0"/>
          </a:p>
        </p:txBody>
      </p:sp>
      <p:pic>
        <p:nvPicPr>
          <p:cNvPr id="3074" name="Picture 2" descr="File:Two adult Guinea Pigs (Cavia porcellus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1556792"/>
            <a:ext cx="6667500" cy="50006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3 Věty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_____________________________________</a:t>
            </a:r>
          </a:p>
          <a:p>
            <a:endParaRPr lang="cs-CZ" dirty="0" smtClean="0"/>
          </a:p>
          <a:p>
            <a:r>
              <a:rPr lang="cs-CZ" dirty="0" smtClean="0"/>
              <a:t>_____________________________________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_____________________________________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_____________________________________</a:t>
            </a:r>
          </a:p>
          <a:p>
            <a:endParaRPr lang="cs-CZ" dirty="0" smtClean="0"/>
          </a:p>
          <a:p>
            <a:r>
              <a:rPr lang="cs-CZ" dirty="0" smtClean="0"/>
              <a:t>______________________________________</a:t>
            </a:r>
            <a:endParaRPr lang="cs-CZ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doplň věty.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   Moje oblíbené zvíře je _____________________ , protože_________________________________.</a:t>
            </a:r>
          </a:p>
          <a:p>
            <a:endParaRPr lang="cs-CZ" dirty="0" smtClean="0"/>
          </a:p>
          <a:p>
            <a:r>
              <a:rPr lang="cs-CZ" dirty="0" smtClean="0"/>
              <a:t>Líbí se mi na něm to,_______________________ _______________________________________.</a:t>
            </a:r>
          </a:p>
          <a:p>
            <a:endParaRPr lang="cs-CZ" dirty="0" smtClean="0"/>
          </a:p>
          <a:p>
            <a:r>
              <a:rPr lang="cs-CZ" dirty="0" smtClean="0"/>
              <a:t>Toto zvíře je _____________________________.</a:t>
            </a:r>
          </a:p>
          <a:p>
            <a:endParaRPr lang="cs-CZ" dirty="0" smtClean="0"/>
          </a:p>
          <a:p>
            <a:r>
              <a:rPr lang="cs-CZ" dirty="0" smtClean="0"/>
              <a:t>Najdu ho v přírodě ________________________.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 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>
                <a:hlinkClick r:id="rId2"/>
              </a:rPr>
              <a:t>http://en.wikipedia.org/wiki/File:Two_adult_Guinea_Pigs_(Cavia_porcellus).jpg</a:t>
            </a:r>
            <a:r>
              <a:rPr lang="cs-CZ" dirty="0" smtClean="0"/>
              <a:t>  obrázek </a:t>
            </a:r>
          </a:p>
          <a:p>
            <a:r>
              <a:rPr lang="cs-CZ" dirty="0" smtClean="0"/>
              <a:t>Text  autora </a:t>
            </a:r>
            <a:endParaRPr lang="cs-CZ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135</TotalTime>
  <Words>371</Words>
  <Application>Microsoft Office PowerPoint</Application>
  <PresentationFormat>Předvádění na obrazovce (4:3)</PresentationFormat>
  <Paragraphs>86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Arkýř</vt:lpstr>
      <vt:lpstr>Snímek 1</vt:lpstr>
      <vt:lpstr>Snímek 2</vt:lpstr>
      <vt:lpstr>Vyprávění </vt:lpstr>
      <vt:lpstr>Otázka č.1 </vt:lpstr>
      <vt:lpstr>Otázka č.2</vt:lpstr>
      <vt:lpstr>Otázka č.3</vt:lpstr>
      <vt:lpstr> Otázka č. 4 </vt:lpstr>
      <vt:lpstr>Otázka  č. 5 </vt:lpstr>
      <vt:lpstr>Popiš tato dvě morčata ve třech větách. </vt:lpstr>
      <vt:lpstr>3 Věty </vt:lpstr>
      <vt:lpstr>doplň věty.</vt:lpstr>
      <vt:lpstr>Zdroje 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 A 2</dc:title>
  <dc:creator>Ředitelka</dc:creator>
  <cp:lastModifiedBy>Ředitelka</cp:lastModifiedBy>
  <cp:revision>16</cp:revision>
  <dcterms:created xsi:type="dcterms:W3CDTF">2013-04-29T11:53:37Z</dcterms:created>
  <dcterms:modified xsi:type="dcterms:W3CDTF">2013-05-08T19:48:43Z</dcterms:modified>
</cp:coreProperties>
</file>