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0"/>
  </p:notesMasterIdLst>
  <p:sldIdLst>
    <p:sldId id="256" r:id="rId2"/>
    <p:sldId id="257" r:id="rId3"/>
    <p:sldId id="259" r:id="rId4"/>
    <p:sldId id="261" r:id="rId5"/>
    <p:sldId id="265" r:id="rId6"/>
    <p:sldId id="262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0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678" y="10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image" Target="../media/image3.jpeg"/><Relationship Id="rId4" Type="http://schemas.openxmlformats.org/officeDocument/2006/relationships/image" Target="../media/image8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image" Target="../media/image3.jpe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51.png"/><Relationship Id="rId1" Type="http://schemas.openxmlformats.org/officeDocument/2006/relationships/image" Target="../media/image31.jpeg"/><Relationship Id="rId4" Type="http://schemas.openxmlformats.org/officeDocument/2006/relationships/image" Target="../media/image81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image" Target="../media/image91.png"/><Relationship Id="rId1" Type="http://schemas.openxmlformats.org/officeDocument/2006/relationships/image" Target="../media/image3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VY_32_INOVACE_13_HV_19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Jitka Zajíčková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chemeClr val="tx1"/>
              </a:solidFill>
            </a:rPr>
            <a:t>HV – 2.B – Hudební teorie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E225BBA-2D1F-4F6B-A487-5E4E66F490B8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E57A5D0-8A32-4A1B-A762-D559091E7166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FE4A776-277C-49BC-8625-98025DB881C9}" type="presOf" srcId="{4C35D32F-0EAB-4CD7-82EE-45574DC2A586}" destId="{8BEBB6EC-1DAA-4CAC-8A25-BC0FCBD5DBD5}" srcOrd="0" destOrd="0" presId="urn:microsoft.com/office/officeart/2005/8/layout/target3"/>
    <dgm:cxn modelId="{EFD57DAB-3A23-4200-90C5-F851049988DC}" type="presOf" srcId="{D8197B8C-B260-4A16-BDF4-0947B075E274}" destId="{25B08C86-7E15-44DC-BE7F-FFB55DD49D12}" srcOrd="0" destOrd="0" presId="urn:microsoft.com/office/officeart/2005/8/layout/target3"/>
    <dgm:cxn modelId="{01D6811A-3044-4BCB-9E88-23F3E8EB49ED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181339D-F722-4B0A-98A6-195E43ACF007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620ABC6-D900-4689-9DE0-80FB60042073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C4D6BBC-4C35-4474-BA42-B372FE08AA18}" type="presOf" srcId="{D1D4F407-5343-4D3F-B5B9-D407B03CAEB4}" destId="{D005CE8C-CC26-4C3E-AC11-E15060ECD759}" srcOrd="0" destOrd="0" presId="urn:microsoft.com/office/officeart/2005/8/layout/target3"/>
    <dgm:cxn modelId="{616517C6-ADFC-4012-8F9D-64CA8481C4B0}" type="presOf" srcId="{D1D4F407-5343-4D3F-B5B9-D407B03CAEB4}" destId="{AED2198E-93D5-4001-81B4-73124B309672}" srcOrd="1" destOrd="0" presId="urn:microsoft.com/office/officeart/2005/8/layout/target3"/>
    <dgm:cxn modelId="{55755996-74DB-4EB4-88B3-2B98D039A57A}" type="presOf" srcId="{B651F6E3-6281-48DB-9319-2AEAFDAE7572}" destId="{6BB5E863-4638-4E1D-BFDE-399D028AC4ED}" srcOrd="1" destOrd="0" presId="urn:microsoft.com/office/officeart/2005/8/layout/target3"/>
    <dgm:cxn modelId="{204EF609-93C5-4704-8E6B-911B0624AD97}" type="presOf" srcId="{D8197B8C-B260-4A16-BDF4-0947B075E274}" destId="{5A5FFA88-C948-4069-8E93-59FA12366E83}" srcOrd="1" destOrd="0" presId="urn:microsoft.com/office/officeart/2005/8/layout/target3"/>
    <dgm:cxn modelId="{2E488ABA-67AB-4B52-85E6-EF11FC2839B4}" type="presParOf" srcId="{333A1088-737F-45CB-B68E-254E46348037}" destId="{F5ABB229-8D3B-4694-996A-96F23CF14429}" srcOrd="0" destOrd="0" presId="urn:microsoft.com/office/officeart/2005/8/layout/target3"/>
    <dgm:cxn modelId="{BD9AB74B-DA4E-4311-9965-8DBC8B3C10EE}" type="presParOf" srcId="{333A1088-737F-45CB-B68E-254E46348037}" destId="{F41139FD-01EE-4571-8B17-4FB00FC51163}" srcOrd="1" destOrd="0" presId="urn:microsoft.com/office/officeart/2005/8/layout/target3"/>
    <dgm:cxn modelId="{A9526DED-3812-4914-AEF7-B05A7D637B58}" type="presParOf" srcId="{333A1088-737F-45CB-B68E-254E46348037}" destId="{D005CE8C-CC26-4C3E-AC11-E15060ECD759}" srcOrd="2" destOrd="0" presId="urn:microsoft.com/office/officeart/2005/8/layout/target3"/>
    <dgm:cxn modelId="{89A59C51-773D-4CF5-88A3-B4CF2C65E368}" type="presParOf" srcId="{333A1088-737F-45CB-B68E-254E46348037}" destId="{2C702D82-9B77-49B7-9568-BB8EB47C3372}" srcOrd="3" destOrd="0" presId="urn:microsoft.com/office/officeart/2005/8/layout/target3"/>
    <dgm:cxn modelId="{0E153957-CEA2-4822-9086-30F08BC9B78B}" type="presParOf" srcId="{333A1088-737F-45CB-B68E-254E46348037}" destId="{A52A0455-90FF-4808-ABD0-F02540D31D5A}" srcOrd="4" destOrd="0" presId="urn:microsoft.com/office/officeart/2005/8/layout/target3"/>
    <dgm:cxn modelId="{8BF5C82E-6012-444B-A086-BB9BCE4FB0B8}" type="presParOf" srcId="{333A1088-737F-45CB-B68E-254E46348037}" destId="{6140AFEC-043D-4C43-A2F9-D0F5331DF3A3}" srcOrd="5" destOrd="0" presId="urn:microsoft.com/office/officeart/2005/8/layout/target3"/>
    <dgm:cxn modelId="{F7BA723D-B93A-4F73-850E-A6AC50697365}" type="presParOf" srcId="{333A1088-737F-45CB-B68E-254E46348037}" destId="{9358AC05-5D7D-4327-9F80-1AD486AEA664}" srcOrd="6" destOrd="0" presId="urn:microsoft.com/office/officeart/2005/8/layout/target3"/>
    <dgm:cxn modelId="{14059F9E-7DB2-4F2B-B4E9-A924EDFF5AF9}" type="presParOf" srcId="{333A1088-737F-45CB-B68E-254E46348037}" destId="{313FC574-E1CD-4FB4-B054-0B805CE0447D}" srcOrd="7" destOrd="0" presId="urn:microsoft.com/office/officeart/2005/8/layout/target3"/>
    <dgm:cxn modelId="{A700E62C-A67A-4E92-9EE3-CC1309166B4B}" type="presParOf" srcId="{333A1088-737F-45CB-B68E-254E46348037}" destId="{619D679B-A015-4ECF-8348-D1034C574F40}" srcOrd="8" destOrd="0" presId="urn:microsoft.com/office/officeart/2005/8/layout/target3"/>
    <dgm:cxn modelId="{715437F6-F682-4ABE-9BDD-4F955C802F10}" type="presParOf" srcId="{333A1088-737F-45CB-B68E-254E46348037}" destId="{322283A8-4A27-4CDA-BAE3-F381106A9174}" srcOrd="9" destOrd="0" presId="urn:microsoft.com/office/officeart/2005/8/layout/target3"/>
    <dgm:cxn modelId="{5DE7A9C9-C3AE-4967-9D53-9A6A17A073CF}" type="presParOf" srcId="{333A1088-737F-45CB-B68E-254E46348037}" destId="{FFC9F71D-1B4F-4AD9-A4A6-86ADEFC8AF5C}" srcOrd="10" destOrd="0" presId="urn:microsoft.com/office/officeart/2005/8/layout/target3"/>
    <dgm:cxn modelId="{FE21C491-8D93-4E54-8A15-6EC41BA5DC9D}" type="presParOf" srcId="{333A1088-737F-45CB-B68E-254E46348037}" destId="{25B08C86-7E15-44DC-BE7F-FFB55DD49D12}" srcOrd="11" destOrd="0" presId="urn:microsoft.com/office/officeart/2005/8/layout/target3"/>
    <dgm:cxn modelId="{99F2405F-1596-412B-8FF3-564A376BE814}" type="presParOf" srcId="{333A1088-737F-45CB-B68E-254E46348037}" destId="{76644BE8-9D7C-4C09-B250-3D10AF48CBB7}" srcOrd="12" destOrd="0" presId="urn:microsoft.com/office/officeart/2005/8/layout/target3"/>
    <dgm:cxn modelId="{AF8518D7-59AF-4CEB-B9B9-10F065F92190}" type="presParOf" srcId="{333A1088-737F-45CB-B68E-254E46348037}" destId="{EE85B701-7295-41C0-BA7A-34D3756A2AE6}" srcOrd="13" destOrd="0" presId="urn:microsoft.com/office/officeart/2005/8/layout/target3"/>
    <dgm:cxn modelId="{C877042E-F362-4CFD-9FA6-D1B7275F80E9}" type="presParOf" srcId="{333A1088-737F-45CB-B68E-254E46348037}" destId="{8BEBB6EC-1DAA-4CAC-8A25-BC0FCBD5DBD5}" srcOrd="14" destOrd="0" presId="urn:microsoft.com/office/officeart/2005/8/layout/target3"/>
    <dgm:cxn modelId="{4BDDB8EB-1CDC-4CDA-B027-7BB31D3FF9FC}" type="presParOf" srcId="{333A1088-737F-45CB-B68E-254E46348037}" destId="{AED2198E-93D5-4001-81B4-73124B309672}" srcOrd="15" destOrd="0" presId="urn:microsoft.com/office/officeart/2005/8/layout/target3"/>
    <dgm:cxn modelId="{0548DA93-2A93-4BA6-B4BA-0EFDB711BE85}" type="presParOf" srcId="{333A1088-737F-45CB-B68E-254E46348037}" destId="{2BE915AB-18AA-4053-B92C-3BFC9ED204BB}" srcOrd="16" destOrd="0" presId="urn:microsoft.com/office/officeart/2005/8/layout/target3"/>
    <dgm:cxn modelId="{90A53275-302A-4381-A194-A6D5C3418589}" type="presParOf" srcId="{333A1088-737F-45CB-B68E-254E46348037}" destId="{6BB5E863-4638-4E1D-BFDE-399D028AC4ED}" srcOrd="17" destOrd="0" presId="urn:microsoft.com/office/officeart/2005/8/layout/target3"/>
    <dgm:cxn modelId="{38C7D645-36E9-4E76-817B-D6434A7E8BEB}" type="presParOf" srcId="{333A1088-737F-45CB-B68E-254E46348037}" destId="{5A5FFA88-C948-4069-8E93-59FA12366E83}" srcOrd="18" destOrd="0" presId="urn:microsoft.com/office/officeart/2005/8/layout/target3"/>
    <dgm:cxn modelId="{26CECB28-D117-4709-BD0C-806DF3DC008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9804A3C-5A0E-4035-94F3-572E5AE9D803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829445-FE52-4B00-A49B-CDC421A2873A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OSMINOVÁ</a:t>
          </a:r>
          <a:endParaRPr lang="cs-CZ" b="1" dirty="0">
            <a:solidFill>
              <a:schemeClr val="tx1"/>
            </a:solidFill>
          </a:endParaRPr>
        </a:p>
      </dgm:t>
    </dgm:pt>
    <dgm:pt modelId="{1F50F638-08B3-4CED-9ACE-02C2D546FA09}" type="parTrans" cxnId="{06839B6C-06E4-45E5-983D-3E6EAB4F796F}">
      <dgm:prSet/>
      <dgm:spPr/>
      <dgm:t>
        <a:bodyPr/>
        <a:lstStyle/>
        <a:p>
          <a:endParaRPr lang="cs-CZ"/>
        </a:p>
      </dgm:t>
    </dgm:pt>
    <dgm:pt modelId="{DDBF8B9F-9489-47C2-B114-830FD4AB3294}" type="sibTrans" cxnId="{06839B6C-06E4-45E5-983D-3E6EAB4F796F}">
      <dgm:prSet/>
      <dgm:spPr/>
      <dgm:t>
        <a:bodyPr/>
        <a:lstStyle/>
        <a:p>
          <a:endParaRPr lang="cs-CZ"/>
        </a:p>
      </dgm:t>
    </dgm:pt>
    <dgm:pt modelId="{3C2C7DF2-B52E-45EC-901A-A2557CE9DE8D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ČTVRŤOVÁ</a:t>
          </a:r>
          <a:endParaRPr lang="cs-CZ" b="1" dirty="0">
            <a:solidFill>
              <a:schemeClr val="tx1"/>
            </a:solidFill>
          </a:endParaRPr>
        </a:p>
      </dgm:t>
    </dgm:pt>
    <dgm:pt modelId="{084E109D-3285-440D-9672-B740E16A7483}" type="parTrans" cxnId="{6395677C-E78A-4591-8FD2-98CCC63BB8AC}">
      <dgm:prSet/>
      <dgm:spPr/>
      <dgm:t>
        <a:bodyPr/>
        <a:lstStyle/>
        <a:p>
          <a:endParaRPr lang="cs-CZ"/>
        </a:p>
      </dgm:t>
    </dgm:pt>
    <dgm:pt modelId="{9AB94A06-2A67-4330-AA6E-713A42C51615}" type="sibTrans" cxnId="{6395677C-E78A-4591-8FD2-98CCC63BB8AC}">
      <dgm:prSet/>
      <dgm:spPr/>
      <dgm:t>
        <a:bodyPr/>
        <a:lstStyle/>
        <a:p>
          <a:endParaRPr lang="cs-CZ"/>
        </a:p>
      </dgm:t>
    </dgm:pt>
    <dgm:pt modelId="{F2116C4F-30F7-46A9-84C2-1F640E7DD0CE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PŮLOVÁ</a:t>
          </a:r>
          <a:endParaRPr lang="cs-CZ" b="1" dirty="0">
            <a:solidFill>
              <a:schemeClr val="tx1"/>
            </a:solidFill>
          </a:endParaRPr>
        </a:p>
      </dgm:t>
    </dgm:pt>
    <dgm:pt modelId="{DFBC4EDB-0B86-48DD-81A1-FCA03F47E3BF}" type="parTrans" cxnId="{D5E5BEAC-C7B9-4885-8F02-D2FA52433A55}">
      <dgm:prSet/>
      <dgm:spPr/>
      <dgm:t>
        <a:bodyPr/>
        <a:lstStyle/>
        <a:p>
          <a:endParaRPr lang="cs-CZ"/>
        </a:p>
      </dgm:t>
    </dgm:pt>
    <dgm:pt modelId="{5AC5000C-A3ED-43BF-A5A2-974055A29534}" type="sibTrans" cxnId="{D5E5BEAC-C7B9-4885-8F02-D2FA52433A55}">
      <dgm:prSet/>
      <dgm:spPr/>
      <dgm:t>
        <a:bodyPr/>
        <a:lstStyle/>
        <a:p>
          <a:endParaRPr lang="cs-CZ"/>
        </a:p>
      </dgm:t>
    </dgm:pt>
    <dgm:pt modelId="{FD710248-75E9-4B4D-A791-C0A528F48317}" type="pres">
      <dgm:prSet presAssocID="{89804A3C-5A0E-4035-94F3-572E5AE9D803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C361DC2-1BFE-44C5-9625-5F2856DC71DA}" type="pres">
      <dgm:prSet presAssocID="{FF829445-FE52-4B00-A49B-CDC421A2873A}" presName="comp" presStyleCnt="0"/>
      <dgm:spPr/>
    </dgm:pt>
    <dgm:pt modelId="{A8484131-FFAD-496F-9741-D39792DA5B2F}" type="pres">
      <dgm:prSet presAssocID="{FF829445-FE52-4B00-A49B-CDC421A2873A}" presName="box" presStyleLbl="node1" presStyleIdx="0" presStyleCnt="3"/>
      <dgm:spPr/>
      <dgm:t>
        <a:bodyPr/>
        <a:lstStyle/>
        <a:p>
          <a:endParaRPr lang="cs-CZ"/>
        </a:p>
      </dgm:t>
    </dgm:pt>
    <dgm:pt modelId="{F06591DB-EFCF-4C4D-9546-65730EB61E5C}" type="pres">
      <dgm:prSet presAssocID="{FF829445-FE52-4B00-A49B-CDC421A2873A}" presName="img" presStyleLbl="fgImgPlace1" presStyleIdx="0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  <a:ln>
          <a:solidFill>
            <a:schemeClr val="tx1">
              <a:lumMod val="95000"/>
              <a:lumOff val="5000"/>
            </a:schemeClr>
          </a:solidFill>
        </a:ln>
      </dgm:spPr>
      <dgm:t>
        <a:bodyPr/>
        <a:lstStyle/>
        <a:p>
          <a:endParaRPr lang="cs-CZ"/>
        </a:p>
      </dgm:t>
    </dgm:pt>
    <dgm:pt modelId="{D3B05615-0193-43AF-B821-4966E72EAA02}" type="pres">
      <dgm:prSet presAssocID="{FF829445-FE52-4B00-A49B-CDC421A2873A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88A553-F5DF-4D9A-992B-83555CEC9045}" type="pres">
      <dgm:prSet presAssocID="{DDBF8B9F-9489-47C2-B114-830FD4AB3294}" presName="spacer" presStyleCnt="0"/>
      <dgm:spPr/>
    </dgm:pt>
    <dgm:pt modelId="{CA673F13-6A32-4F34-9A5E-2D03D10DC300}" type="pres">
      <dgm:prSet presAssocID="{3C2C7DF2-B52E-45EC-901A-A2557CE9DE8D}" presName="comp" presStyleCnt="0"/>
      <dgm:spPr/>
    </dgm:pt>
    <dgm:pt modelId="{99628343-81C3-45DB-851E-021C505CF7CB}" type="pres">
      <dgm:prSet presAssocID="{3C2C7DF2-B52E-45EC-901A-A2557CE9DE8D}" presName="box" presStyleLbl="node1" presStyleIdx="1" presStyleCnt="3"/>
      <dgm:spPr/>
      <dgm:t>
        <a:bodyPr/>
        <a:lstStyle/>
        <a:p>
          <a:endParaRPr lang="cs-CZ"/>
        </a:p>
      </dgm:t>
    </dgm:pt>
    <dgm:pt modelId="{37B5360F-39B4-4631-880F-0633D10DDE39}" type="pres">
      <dgm:prSet presAssocID="{3C2C7DF2-B52E-45EC-901A-A2557CE9DE8D}" presName="img" presStyleLbl="fgImgPlace1" presStyleIdx="1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FBF37CF0-1596-4CF5-B3C3-1D87B00F3E1D}" type="pres">
      <dgm:prSet presAssocID="{3C2C7DF2-B52E-45EC-901A-A2557CE9DE8D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ACDF1E-15BE-409A-991E-22BA632E395D}" type="pres">
      <dgm:prSet presAssocID="{9AB94A06-2A67-4330-AA6E-713A42C51615}" presName="spacer" presStyleCnt="0"/>
      <dgm:spPr/>
    </dgm:pt>
    <dgm:pt modelId="{BD536982-29E5-4830-BAC1-48858AC8978F}" type="pres">
      <dgm:prSet presAssocID="{F2116C4F-30F7-46A9-84C2-1F640E7DD0CE}" presName="comp" presStyleCnt="0"/>
      <dgm:spPr/>
    </dgm:pt>
    <dgm:pt modelId="{3B975C19-2BDD-4557-B838-1CCCB25DFE41}" type="pres">
      <dgm:prSet presAssocID="{F2116C4F-30F7-46A9-84C2-1F640E7DD0CE}" presName="box" presStyleLbl="node1" presStyleIdx="2" presStyleCnt="3"/>
      <dgm:spPr/>
      <dgm:t>
        <a:bodyPr/>
        <a:lstStyle/>
        <a:p>
          <a:endParaRPr lang="cs-CZ"/>
        </a:p>
      </dgm:t>
    </dgm:pt>
    <dgm:pt modelId="{6C40897C-EA9A-43B5-8234-B7F2562B67C7}" type="pres">
      <dgm:prSet presAssocID="{F2116C4F-30F7-46A9-84C2-1F640E7DD0CE}" presName="img" presStyleLbl="fgImgPlace1" presStyleIdx="2" presStyleCnt="3"/>
      <dgm:spPr>
        <a:blipFill rotWithShape="0">
          <a:blip xmlns:r="http://schemas.openxmlformats.org/officeDocument/2006/relationships" r:embed="rId4"/>
          <a:stretch>
            <a:fillRect/>
          </a:stretch>
        </a:blip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2973EBCC-03C5-432B-AE51-81E5E32EB874}" type="pres">
      <dgm:prSet presAssocID="{F2116C4F-30F7-46A9-84C2-1F640E7DD0CE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A04DC54-3577-4FCF-8FC5-D9F8EB4C62F8}" type="presOf" srcId="{3C2C7DF2-B52E-45EC-901A-A2557CE9DE8D}" destId="{99628343-81C3-45DB-851E-021C505CF7CB}" srcOrd="0" destOrd="0" presId="urn:microsoft.com/office/officeart/2005/8/layout/vList4"/>
    <dgm:cxn modelId="{B569F610-5E26-452C-82F3-F411A1DA2097}" type="presOf" srcId="{3C2C7DF2-B52E-45EC-901A-A2557CE9DE8D}" destId="{FBF37CF0-1596-4CF5-B3C3-1D87B00F3E1D}" srcOrd="1" destOrd="0" presId="urn:microsoft.com/office/officeart/2005/8/layout/vList4"/>
    <dgm:cxn modelId="{3BF4DF96-1F4D-4A98-BCCF-A2B7710EACA9}" type="presOf" srcId="{89804A3C-5A0E-4035-94F3-572E5AE9D803}" destId="{FD710248-75E9-4B4D-A791-C0A528F48317}" srcOrd="0" destOrd="0" presId="urn:microsoft.com/office/officeart/2005/8/layout/vList4"/>
    <dgm:cxn modelId="{D5E5BEAC-C7B9-4885-8F02-D2FA52433A55}" srcId="{89804A3C-5A0E-4035-94F3-572E5AE9D803}" destId="{F2116C4F-30F7-46A9-84C2-1F640E7DD0CE}" srcOrd="2" destOrd="0" parTransId="{DFBC4EDB-0B86-48DD-81A1-FCA03F47E3BF}" sibTransId="{5AC5000C-A3ED-43BF-A5A2-974055A29534}"/>
    <dgm:cxn modelId="{6395677C-E78A-4591-8FD2-98CCC63BB8AC}" srcId="{89804A3C-5A0E-4035-94F3-572E5AE9D803}" destId="{3C2C7DF2-B52E-45EC-901A-A2557CE9DE8D}" srcOrd="1" destOrd="0" parTransId="{084E109D-3285-440D-9672-B740E16A7483}" sibTransId="{9AB94A06-2A67-4330-AA6E-713A42C51615}"/>
    <dgm:cxn modelId="{1F2A9C43-CD58-4C2D-AEEE-83DF650766E9}" type="presOf" srcId="{FF829445-FE52-4B00-A49B-CDC421A2873A}" destId="{D3B05615-0193-43AF-B821-4966E72EAA02}" srcOrd="1" destOrd="0" presId="urn:microsoft.com/office/officeart/2005/8/layout/vList4"/>
    <dgm:cxn modelId="{3CB05855-39DF-4C44-ADB9-BECB5E2EEBA6}" type="presOf" srcId="{F2116C4F-30F7-46A9-84C2-1F640E7DD0CE}" destId="{2973EBCC-03C5-432B-AE51-81E5E32EB874}" srcOrd="1" destOrd="0" presId="urn:microsoft.com/office/officeart/2005/8/layout/vList4"/>
    <dgm:cxn modelId="{06839B6C-06E4-45E5-983D-3E6EAB4F796F}" srcId="{89804A3C-5A0E-4035-94F3-572E5AE9D803}" destId="{FF829445-FE52-4B00-A49B-CDC421A2873A}" srcOrd="0" destOrd="0" parTransId="{1F50F638-08B3-4CED-9ACE-02C2D546FA09}" sibTransId="{DDBF8B9F-9489-47C2-B114-830FD4AB3294}"/>
    <dgm:cxn modelId="{E112B847-BC2C-46B4-AF51-6B958DDB541A}" type="presOf" srcId="{F2116C4F-30F7-46A9-84C2-1F640E7DD0CE}" destId="{3B975C19-2BDD-4557-B838-1CCCB25DFE41}" srcOrd="0" destOrd="0" presId="urn:microsoft.com/office/officeart/2005/8/layout/vList4"/>
    <dgm:cxn modelId="{F9C2272C-B17E-4690-BF55-161C9261F2B1}" type="presOf" srcId="{FF829445-FE52-4B00-A49B-CDC421A2873A}" destId="{A8484131-FFAD-496F-9741-D39792DA5B2F}" srcOrd="0" destOrd="0" presId="urn:microsoft.com/office/officeart/2005/8/layout/vList4"/>
    <dgm:cxn modelId="{68F0DA7F-0C54-48E0-A1EB-4B2F469A0D04}" type="presParOf" srcId="{FD710248-75E9-4B4D-A791-C0A528F48317}" destId="{2C361DC2-1BFE-44C5-9625-5F2856DC71DA}" srcOrd="0" destOrd="0" presId="urn:microsoft.com/office/officeart/2005/8/layout/vList4"/>
    <dgm:cxn modelId="{CA753A66-50CB-460B-97A9-6F08B02F76DF}" type="presParOf" srcId="{2C361DC2-1BFE-44C5-9625-5F2856DC71DA}" destId="{A8484131-FFAD-496F-9741-D39792DA5B2F}" srcOrd="0" destOrd="0" presId="urn:microsoft.com/office/officeart/2005/8/layout/vList4"/>
    <dgm:cxn modelId="{8818536E-10E2-4ED8-88CC-3CAC93F6BC2E}" type="presParOf" srcId="{2C361DC2-1BFE-44C5-9625-5F2856DC71DA}" destId="{F06591DB-EFCF-4C4D-9546-65730EB61E5C}" srcOrd="1" destOrd="0" presId="urn:microsoft.com/office/officeart/2005/8/layout/vList4"/>
    <dgm:cxn modelId="{24F15148-1A96-4A28-8F2F-01AB583809E7}" type="presParOf" srcId="{2C361DC2-1BFE-44C5-9625-5F2856DC71DA}" destId="{D3B05615-0193-43AF-B821-4966E72EAA02}" srcOrd="2" destOrd="0" presId="urn:microsoft.com/office/officeart/2005/8/layout/vList4"/>
    <dgm:cxn modelId="{F5D15722-F2CA-4BEE-9EC1-B62FE103503F}" type="presParOf" srcId="{FD710248-75E9-4B4D-A791-C0A528F48317}" destId="{C488A553-F5DF-4D9A-992B-83555CEC9045}" srcOrd="1" destOrd="0" presId="urn:microsoft.com/office/officeart/2005/8/layout/vList4"/>
    <dgm:cxn modelId="{C45BD077-6412-41E0-9FBF-FF0541C9A37A}" type="presParOf" srcId="{FD710248-75E9-4B4D-A791-C0A528F48317}" destId="{CA673F13-6A32-4F34-9A5E-2D03D10DC300}" srcOrd="2" destOrd="0" presId="urn:microsoft.com/office/officeart/2005/8/layout/vList4"/>
    <dgm:cxn modelId="{73AD9C8F-9CF6-4651-B87B-B3DA8C5ADA16}" type="presParOf" srcId="{CA673F13-6A32-4F34-9A5E-2D03D10DC300}" destId="{99628343-81C3-45DB-851E-021C505CF7CB}" srcOrd="0" destOrd="0" presId="urn:microsoft.com/office/officeart/2005/8/layout/vList4"/>
    <dgm:cxn modelId="{D14531CF-F06D-4D9A-953D-DB00E4B1EBBE}" type="presParOf" srcId="{CA673F13-6A32-4F34-9A5E-2D03D10DC300}" destId="{37B5360F-39B4-4631-880F-0633D10DDE39}" srcOrd="1" destOrd="0" presId="urn:microsoft.com/office/officeart/2005/8/layout/vList4"/>
    <dgm:cxn modelId="{80102122-88C4-4359-AA95-0E8E08DE9CE8}" type="presParOf" srcId="{CA673F13-6A32-4F34-9A5E-2D03D10DC300}" destId="{FBF37CF0-1596-4CF5-B3C3-1D87B00F3E1D}" srcOrd="2" destOrd="0" presId="urn:microsoft.com/office/officeart/2005/8/layout/vList4"/>
    <dgm:cxn modelId="{3DDE1827-006B-408B-9820-0E96F8DAC091}" type="presParOf" srcId="{FD710248-75E9-4B4D-A791-C0A528F48317}" destId="{99ACDF1E-15BE-409A-991E-22BA632E395D}" srcOrd="3" destOrd="0" presId="urn:microsoft.com/office/officeart/2005/8/layout/vList4"/>
    <dgm:cxn modelId="{14CB9FFD-6FBE-481E-8308-B5BEF791E6A4}" type="presParOf" srcId="{FD710248-75E9-4B4D-A791-C0A528F48317}" destId="{BD536982-29E5-4830-BAC1-48858AC8978F}" srcOrd="4" destOrd="0" presId="urn:microsoft.com/office/officeart/2005/8/layout/vList4"/>
    <dgm:cxn modelId="{40099C1C-4FE3-41D5-9520-961B47E4B44C}" type="presParOf" srcId="{BD536982-29E5-4830-BAC1-48858AC8978F}" destId="{3B975C19-2BDD-4557-B838-1CCCB25DFE41}" srcOrd="0" destOrd="0" presId="urn:microsoft.com/office/officeart/2005/8/layout/vList4"/>
    <dgm:cxn modelId="{B4FC0D53-151D-428C-898B-8E456C8D5D4B}" type="presParOf" srcId="{BD536982-29E5-4830-BAC1-48858AC8978F}" destId="{6C40897C-EA9A-43B5-8234-B7F2562B67C7}" srcOrd="1" destOrd="0" presId="urn:microsoft.com/office/officeart/2005/8/layout/vList4"/>
    <dgm:cxn modelId="{F9ECE444-39E1-4301-BE37-27EAB445E818}" type="presParOf" srcId="{BD536982-29E5-4830-BAC1-48858AC8978F}" destId="{2973EBCC-03C5-432B-AE51-81E5E32EB874}" srcOrd="2" destOrd="0" presId="urn:microsoft.com/office/officeart/2005/8/layout/vList4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9804A3C-5A0E-4035-94F3-572E5AE9D803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829445-FE52-4B00-A49B-CDC421A2873A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TŘÍČTVRŤOVÁ</a:t>
          </a:r>
          <a:endParaRPr lang="cs-CZ" b="1" dirty="0">
            <a:solidFill>
              <a:schemeClr val="tx1"/>
            </a:solidFill>
          </a:endParaRPr>
        </a:p>
      </dgm:t>
    </dgm:pt>
    <dgm:pt modelId="{1F50F638-08B3-4CED-9ACE-02C2D546FA09}" type="parTrans" cxnId="{06839B6C-06E4-45E5-983D-3E6EAB4F796F}">
      <dgm:prSet/>
      <dgm:spPr/>
      <dgm:t>
        <a:bodyPr/>
        <a:lstStyle/>
        <a:p>
          <a:endParaRPr lang="cs-CZ"/>
        </a:p>
      </dgm:t>
    </dgm:pt>
    <dgm:pt modelId="{DDBF8B9F-9489-47C2-B114-830FD4AB3294}" type="sibTrans" cxnId="{06839B6C-06E4-45E5-983D-3E6EAB4F796F}">
      <dgm:prSet/>
      <dgm:spPr/>
      <dgm:t>
        <a:bodyPr/>
        <a:lstStyle/>
        <a:p>
          <a:endParaRPr lang="cs-CZ"/>
        </a:p>
      </dgm:t>
    </dgm:pt>
    <dgm:pt modelId="{3C2C7DF2-B52E-45EC-901A-A2557CE9DE8D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CELÁ</a:t>
          </a:r>
          <a:endParaRPr lang="cs-CZ" b="1" dirty="0">
            <a:solidFill>
              <a:schemeClr val="tx1"/>
            </a:solidFill>
          </a:endParaRPr>
        </a:p>
      </dgm:t>
    </dgm:pt>
    <dgm:pt modelId="{084E109D-3285-440D-9672-B740E16A7483}" type="parTrans" cxnId="{6395677C-E78A-4591-8FD2-98CCC63BB8AC}">
      <dgm:prSet/>
      <dgm:spPr/>
      <dgm:t>
        <a:bodyPr/>
        <a:lstStyle/>
        <a:p>
          <a:endParaRPr lang="cs-CZ"/>
        </a:p>
      </dgm:t>
    </dgm:pt>
    <dgm:pt modelId="{9AB94A06-2A67-4330-AA6E-713A42C51615}" type="sibTrans" cxnId="{6395677C-E78A-4591-8FD2-98CCC63BB8AC}">
      <dgm:prSet/>
      <dgm:spPr/>
      <dgm:t>
        <a:bodyPr/>
        <a:lstStyle/>
        <a:p>
          <a:endParaRPr lang="cs-CZ"/>
        </a:p>
      </dgm:t>
    </dgm:pt>
    <dgm:pt modelId="{FD710248-75E9-4B4D-A791-C0A528F48317}" type="pres">
      <dgm:prSet presAssocID="{89804A3C-5A0E-4035-94F3-572E5AE9D803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C361DC2-1BFE-44C5-9625-5F2856DC71DA}" type="pres">
      <dgm:prSet presAssocID="{FF829445-FE52-4B00-A49B-CDC421A2873A}" presName="comp" presStyleCnt="0"/>
      <dgm:spPr/>
    </dgm:pt>
    <dgm:pt modelId="{A8484131-FFAD-496F-9741-D39792DA5B2F}" type="pres">
      <dgm:prSet presAssocID="{FF829445-FE52-4B00-A49B-CDC421A2873A}" presName="box" presStyleLbl="node1" presStyleIdx="0" presStyleCnt="2" custLinFactNeighborX="-4959"/>
      <dgm:spPr/>
      <dgm:t>
        <a:bodyPr/>
        <a:lstStyle/>
        <a:p>
          <a:endParaRPr lang="cs-CZ"/>
        </a:p>
      </dgm:t>
    </dgm:pt>
    <dgm:pt modelId="{F06591DB-EFCF-4C4D-9546-65730EB61E5C}" type="pres">
      <dgm:prSet presAssocID="{FF829445-FE52-4B00-A49B-CDC421A2873A}" presName="img" presStyleLbl="fgImgPlace1" presStyleIdx="0" presStyleCnt="2" custLinFactNeighborX="-4129" custLinFactNeighborY="-3123"/>
      <dgm:spPr>
        <a:blipFill rotWithShape="0">
          <a:blip xmlns:r="http://schemas.openxmlformats.org/officeDocument/2006/relationships" r:embed="rId2"/>
          <a:stretch>
            <a:fillRect/>
          </a:stretch>
        </a:blip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D3B05615-0193-43AF-B821-4966E72EAA02}" type="pres">
      <dgm:prSet presAssocID="{FF829445-FE52-4B00-A49B-CDC421A2873A}" presName="text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88A553-F5DF-4D9A-992B-83555CEC9045}" type="pres">
      <dgm:prSet presAssocID="{DDBF8B9F-9489-47C2-B114-830FD4AB3294}" presName="spacer" presStyleCnt="0"/>
      <dgm:spPr/>
    </dgm:pt>
    <dgm:pt modelId="{CA673F13-6A32-4F34-9A5E-2D03D10DC300}" type="pres">
      <dgm:prSet presAssocID="{3C2C7DF2-B52E-45EC-901A-A2557CE9DE8D}" presName="comp" presStyleCnt="0"/>
      <dgm:spPr/>
    </dgm:pt>
    <dgm:pt modelId="{99628343-81C3-45DB-851E-021C505CF7CB}" type="pres">
      <dgm:prSet presAssocID="{3C2C7DF2-B52E-45EC-901A-A2557CE9DE8D}" presName="box" presStyleLbl="node1" presStyleIdx="1" presStyleCnt="2"/>
      <dgm:spPr/>
      <dgm:t>
        <a:bodyPr/>
        <a:lstStyle/>
        <a:p>
          <a:endParaRPr lang="cs-CZ"/>
        </a:p>
      </dgm:t>
    </dgm:pt>
    <dgm:pt modelId="{37B5360F-39B4-4631-880F-0633D10DDE39}" type="pres">
      <dgm:prSet presAssocID="{3C2C7DF2-B52E-45EC-901A-A2557CE9DE8D}" presName="img" presStyleLbl="fgImgPlace1" presStyleIdx="1" presStyleCnt="2"/>
      <dgm:spPr>
        <a:blipFill rotWithShape="0">
          <a:blip xmlns:r="http://schemas.openxmlformats.org/officeDocument/2006/relationships" r:embed="rId3"/>
          <a:stretch>
            <a:fillRect/>
          </a:stretch>
        </a:blip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FBF37CF0-1596-4CF5-B3C3-1D87B00F3E1D}" type="pres">
      <dgm:prSet presAssocID="{3C2C7DF2-B52E-45EC-901A-A2557CE9DE8D}" presName="text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A240259-CD35-47D1-B4A9-5F8C99DBCBB3}" type="presOf" srcId="{FF829445-FE52-4B00-A49B-CDC421A2873A}" destId="{D3B05615-0193-43AF-B821-4966E72EAA02}" srcOrd="1" destOrd="0" presId="urn:microsoft.com/office/officeart/2005/8/layout/vList4"/>
    <dgm:cxn modelId="{06839B6C-06E4-45E5-983D-3E6EAB4F796F}" srcId="{89804A3C-5A0E-4035-94F3-572E5AE9D803}" destId="{FF829445-FE52-4B00-A49B-CDC421A2873A}" srcOrd="0" destOrd="0" parTransId="{1F50F638-08B3-4CED-9ACE-02C2D546FA09}" sibTransId="{DDBF8B9F-9489-47C2-B114-830FD4AB3294}"/>
    <dgm:cxn modelId="{D20FCDD1-57F2-4D9B-906A-43BF30447BF7}" type="presOf" srcId="{3C2C7DF2-B52E-45EC-901A-A2557CE9DE8D}" destId="{99628343-81C3-45DB-851E-021C505CF7CB}" srcOrd="0" destOrd="0" presId="urn:microsoft.com/office/officeart/2005/8/layout/vList4"/>
    <dgm:cxn modelId="{37572F69-ED1F-4F57-88A6-C7A7933CBA79}" type="presOf" srcId="{3C2C7DF2-B52E-45EC-901A-A2557CE9DE8D}" destId="{FBF37CF0-1596-4CF5-B3C3-1D87B00F3E1D}" srcOrd="1" destOrd="0" presId="urn:microsoft.com/office/officeart/2005/8/layout/vList4"/>
    <dgm:cxn modelId="{6395677C-E78A-4591-8FD2-98CCC63BB8AC}" srcId="{89804A3C-5A0E-4035-94F3-572E5AE9D803}" destId="{3C2C7DF2-B52E-45EC-901A-A2557CE9DE8D}" srcOrd="1" destOrd="0" parTransId="{084E109D-3285-440D-9672-B740E16A7483}" sibTransId="{9AB94A06-2A67-4330-AA6E-713A42C51615}"/>
    <dgm:cxn modelId="{ABE49127-6C14-422D-80E8-7ADE01D3AD16}" type="presOf" srcId="{89804A3C-5A0E-4035-94F3-572E5AE9D803}" destId="{FD710248-75E9-4B4D-A791-C0A528F48317}" srcOrd="0" destOrd="0" presId="urn:microsoft.com/office/officeart/2005/8/layout/vList4"/>
    <dgm:cxn modelId="{AE51E262-908A-4242-8C8A-9A9EA6565A85}" type="presOf" srcId="{FF829445-FE52-4B00-A49B-CDC421A2873A}" destId="{A8484131-FFAD-496F-9741-D39792DA5B2F}" srcOrd="0" destOrd="0" presId="urn:microsoft.com/office/officeart/2005/8/layout/vList4"/>
    <dgm:cxn modelId="{74D64682-469F-4ED0-ABE8-0FF0A1F97EA0}" type="presParOf" srcId="{FD710248-75E9-4B4D-A791-C0A528F48317}" destId="{2C361DC2-1BFE-44C5-9625-5F2856DC71DA}" srcOrd="0" destOrd="0" presId="urn:microsoft.com/office/officeart/2005/8/layout/vList4"/>
    <dgm:cxn modelId="{A5EA3351-A341-49F7-9BB4-31BF0CEE72BB}" type="presParOf" srcId="{2C361DC2-1BFE-44C5-9625-5F2856DC71DA}" destId="{A8484131-FFAD-496F-9741-D39792DA5B2F}" srcOrd="0" destOrd="0" presId="urn:microsoft.com/office/officeart/2005/8/layout/vList4"/>
    <dgm:cxn modelId="{E5365291-A255-483D-B7BE-607E6CBD7ED4}" type="presParOf" srcId="{2C361DC2-1BFE-44C5-9625-5F2856DC71DA}" destId="{F06591DB-EFCF-4C4D-9546-65730EB61E5C}" srcOrd="1" destOrd="0" presId="urn:microsoft.com/office/officeart/2005/8/layout/vList4"/>
    <dgm:cxn modelId="{C9039146-F303-4F90-AD6E-459DEBC86694}" type="presParOf" srcId="{2C361DC2-1BFE-44C5-9625-5F2856DC71DA}" destId="{D3B05615-0193-43AF-B821-4966E72EAA02}" srcOrd="2" destOrd="0" presId="urn:microsoft.com/office/officeart/2005/8/layout/vList4"/>
    <dgm:cxn modelId="{3D6C9DE5-D563-4ABD-8835-BBD2EA9D070B}" type="presParOf" srcId="{FD710248-75E9-4B4D-A791-C0A528F48317}" destId="{C488A553-F5DF-4D9A-992B-83555CEC9045}" srcOrd="1" destOrd="0" presId="urn:microsoft.com/office/officeart/2005/8/layout/vList4"/>
    <dgm:cxn modelId="{6F0DA729-3264-4EA9-9D9A-73BEED85AEEC}" type="presParOf" srcId="{FD710248-75E9-4B4D-A791-C0A528F48317}" destId="{CA673F13-6A32-4F34-9A5E-2D03D10DC300}" srcOrd="2" destOrd="0" presId="urn:microsoft.com/office/officeart/2005/8/layout/vList4"/>
    <dgm:cxn modelId="{FCAC56E0-3073-4C5B-A433-93E1A4FEBE1E}" type="presParOf" srcId="{CA673F13-6A32-4F34-9A5E-2D03D10DC300}" destId="{99628343-81C3-45DB-851E-021C505CF7CB}" srcOrd="0" destOrd="0" presId="urn:microsoft.com/office/officeart/2005/8/layout/vList4"/>
    <dgm:cxn modelId="{135C8559-428C-4934-8EE2-DE3458B1E9AA}" type="presParOf" srcId="{CA673F13-6A32-4F34-9A5E-2D03D10DC300}" destId="{37B5360F-39B4-4631-880F-0633D10DDE39}" srcOrd="1" destOrd="0" presId="urn:microsoft.com/office/officeart/2005/8/layout/vList4"/>
    <dgm:cxn modelId="{CABA2AFD-6403-46A2-AC2E-EC2AC4908830}" type="presParOf" srcId="{CA673F13-6A32-4F34-9A5E-2D03D10DC300}" destId="{FBF37CF0-1596-4CF5-B3C3-1D87B00F3E1D}" srcOrd="2" destOrd="0" presId="urn:microsoft.com/office/officeart/2005/8/layout/vList4"/>
  </dgm:cxnLst>
  <dgm:bg/>
  <dgm:whole/>
  <dgm:extLst>
    <a:ext uri="http://schemas.microsoft.com/office/drawing/2008/diagram">
      <dsp:dataModelExt xmlns=""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Jitka Zajíčková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</a:t>
          </a:r>
          <a:r>
            <a:rPr lang="cs-CZ" sz="2000" kern="1200" baseline="0" dirty="0" smtClean="0">
              <a:solidFill>
                <a:srgbClr val="FF0000"/>
              </a:solidFill>
            </a:rPr>
            <a:t>52</a:t>
          </a:r>
          <a:r>
            <a:rPr lang="cs-CZ" sz="2000" kern="1200" baseline="0" dirty="0" smtClean="0"/>
            <a:t>_INOVACE_</a:t>
          </a:r>
          <a:r>
            <a:rPr lang="cs-CZ" sz="2000" kern="1200" baseline="0" dirty="0" smtClean="0">
              <a:solidFill>
                <a:srgbClr val="FF0000"/>
              </a:solidFill>
            </a:rPr>
            <a:t>01_F +Z_01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chemeClr val="tx1"/>
              </a:solidFill>
            </a:rPr>
            <a:t>HV – 2.B – Hudební teorie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8484131-FFAD-496F-9741-D39792DA5B2F}">
      <dsp:nvSpPr>
        <dsp:cNvPr id="0" name=""/>
        <dsp:cNvSpPr/>
      </dsp:nvSpPr>
      <dsp:spPr>
        <a:xfrm>
          <a:off x="0" y="0"/>
          <a:ext cx="2903983" cy="63006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chemeClr val="tx1"/>
              </a:solidFill>
            </a:rPr>
            <a:t>OSMINOVÁ</a:t>
          </a:r>
          <a:endParaRPr lang="cs-CZ" sz="2900" b="1" kern="1200" dirty="0">
            <a:solidFill>
              <a:schemeClr val="tx1"/>
            </a:solidFill>
          </a:endParaRPr>
        </a:p>
      </dsp:txBody>
      <dsp:txXfrm>
        <a:off x="643803" y="0"/>
        <a:ext cx="2260180" cy="630069"/>
      </dsp:txXfrm>
    </dsp:sp>
    <dsp:sp modelId="{F06591DB-EFCF-4C4D-9546-65730EB61E5C}">
      <dsp:nvSpPr>
        <dsp:cNvPr id="0" name=""/>
        <dsp:cNvSpPr/>
      </dsp:nvSpPr>
      <dsp:spPr>
        <a:xfrm>
          <a:off x="63007" y="63007"/>
          <a:ext cx="580796" cy="504055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tx1">
              <a:lumMod val="95000"/>
              <a:lumOff val="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628343-81C3-45DB-851E-021C505CF7CB}">
      <dsp:nvSpPr>
        <dsp:cNvPr id="0" name=""/>
        <dsp:cNvSpPr/>
      </dsp:nvSpPr>
      <dsp:spPr>
        <a:xfrm>
          <a:off x="0" y="693076"/>
          <a:ext cx="2903983" cy="63006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chemeClr val="tx1"/>
              </a:solidFill>
            </a:rPr>
            <a:t>ČTVRŤOVÁ</a:t>
          </a:r>
          <a:endParaRPr lang="cs-CZ" sz="2900" b="1" kern="1200" dirty="0">
            <a:solidFill>
              <a:schemeClr val="tx1"/>
            </a:solidFill>
          </a:endParaRPr>
        </a:p>
      </dsp:txBody>
      <dsp:txXfrm>
        <a:off x="643803" y="693076"/>
        <a:ext cx="2260180" cy="630069"/>
      </dsp:txXfrm>
    </dsp:sp>
    <dsp:sp modelId="{37B5360F-39B4-4631-880F-0633D10DDE39}">
      <dsp:nvSpPr>
        <dsp:cNvPr id="0" name=""/>
        <dsp:cNvSpPr/>
      </dsp:nvSpPr>
      <dsp:spPr>
        <a:xfrm>
          <a:off x="63007" y="756083"/>
          <a:ext cx="580796" cy="504055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975C19-2BDD-4557-B838-1CCCB25DFE41}">
      <dsp:nvSpPr>
        <dsp:cNvPr id="0" name=""/>
        <dsp:cNvSpPr/>
      </dsp:nvSpPr>
      <dsp:spPr>
        <a:xfrm>
          <a:off x="0" y="1386153"/>
          <a:ext cx="2903983" cy="63006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chemeClr val="tx1"/>
              </a:solidFill>
            </a:rPr>
            <a:t>PŮLOVÁ</a:t>
          </a:r>
          <a:endParaRPr lang="cs-CZ" sz="2900" b="1" kern="1200" dirty="0">
            <a:solidFill>
              <a:schemeClr val="tx1"/>
            </a:solidFill>
          </a:endParaRPr>
        </a:p>
      </dsp:txBody>
      <dsp:txXfrm>
        <a:off x="643803" y="1386153"/>
        <a:ext cx="2260180" cy="630069"/>
      </dsp:txXfrm>
    </dsp:sp>
    <dsp:sp modelId="{6C40897C-EA9A-43B5-8234-B7F2562B67C7}">
      <dsp:nvSpPr>
        <dsp:cNvPr id="0" name=""/>
        <dsp:cNvSpPr/>
      </dsp:nvSpPr>
      <dsp:spPr>
        <a:xfrm>
          <a:off x="63007" y="1449160"/>
          <a:ext cx="580796" cy="504055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8484131-FFAD-496F-9741-D39792DA5B2F}">
      <dsp:nvSpPr>
        <dsp:cNvPr id="0" name=""/>
        <dsp:cNvSpPr/>
      </dsp:nvSpPr>
      <dsp:spPr>
        <a:xfrm>
          <a:off x="0" y="0"/>
          <a:ext cx="2903983" cy="685623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>
              <a:solidFill>
                <a:schemeClr val="tx1"/>
              </a:solidFill>
            </a:rPr>
            <a:t>TŘÍČTVRŤOVÁ</a:t>
          </a:r>
          <a:endParaRPr lang="cs-CZ" sz="2600" b="1" kern="1200" dirty="0">
            <a:solidFill>
              <a:schemeClr val="tx1"/>
            </a:solidFill>
          </a:endParaRPr>
        </a:p>
      </dsp:txBody>
      <dsp:txXfrm>
        <a:off x="649359" y="0"/>
        <a:ext cx="2254624" cy="685623"/>
      </dsp:txXfrm>
    </dsp:sp>
    <dsp:sp modelId="{F06591DB-EFCF-4C4D-9546-65730EB61E5C}">
      <dsp:nvSpPr>
        <dsp:cNvPr id="0" name=""/>
        <dsp:cNvSpPr/>
      </dsp:nvSpPr>
      <dsp:spPr>
        <a:xfrm>
          <a:off x="44581" y="51432"/>
          <a:ext cx="580796" cy="548498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628343-81C3-45DB-851E-021C505CF7CB}">
      <dsp:nvSpPr>
        <dsp:cNvPr id="0" name=""/>
        <dsp:cNvSpPr/>
      </dsp:nvSpPr>
      <dsp:spPr>
        <a:xfrm>
          <a:off x="0" y="754185"/>
          <a:ext cx="2903983" cy="685623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>
              <a:solidFill>
                <a:schemeClr val="tx1"/>
              </a:solidFill>
            </a:rPr>
            <a:t>CELÁ</a:t>
          </a:r>
          <a:endParaRPr lang="cs-CZ" sz="2600" b="1" kern="1200" dirty="0">
            <a:solidFill>
              <a:schemeClr val="tx1"/>
            </a:solidFill>
          </a:endParaRPr>
        </a:p>
      </dsp:txBody>
      <dsp:txXfrm>
        <a:off x="649359" y="754185"/>
        <a:ext cx="2254624" cy="685623"/>
      </dsp:txXfrm>
    </dsp:sp>
    <dsp:sp modelId="{37B5360F-39B4-4631-880F-0633D10DDE39}">
      <dsp:nvSpPr>
        <dsp:cNvPr id="0" name=""/>
        <dsp:cNvSpPr/>
      </dsp:nvSpPr>
      <dsp:spPr>
        <a:xfrm>
          <a:off x="68562" y="822747"/>
          <a:ext cx="580796" cy="548498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74DBDFA-1611-4CAA-8F3E-5128C84498F5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9FB1E884-0433-48A7-BD28-D97CDA136B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57B2D29-0628-4285-89FC-A6A401A1C334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BBA321-3A23-42F5-80BE-72BD949AD63C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EF2E44-1CA8-4C90-AC61-A7333C6A29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C5D949-65EA-4A13-B1E6-A37671490C16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2D60BA-7466-46B2-B0D6-441F3B5D0E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40A538-2147-45F4-9FDE-42812809E069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5EA8CB-AA15-4C7A-9085-CC507570A2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A08907-A9E2-4406-A909-C0FE156BBCC8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36052C-E396-455E-A202-A337CB855A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E5DCDC-3A2F-4AF6-9C73-D8E37B6E35A9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1BD736-3F95-4C81-B9C4-A8A36084A9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BECC0-74AE-4FF7-96C3-6944302AF670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AED680-4E97-4B19-91B4-3CC9750C06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8E49F5-777D-401D-8494-3E7CA0F87F65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445B8E-AE96-4D17-858B-0E017D0699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DDD5AB-CFEA-47C2-AAE0-54156EADDB4F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534819-3020-4937-AF3C-015F825AFB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5C8F0D-CEFC-4288-807B-DAA916CE3C02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60165F-0FCE-4802-AA9E-F49A3F8A0B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BD77D8-51CB-407E-B143-2BC8C1705BBD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554C6D-11BD-462D-ACEC-D78C4100C3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4108A9-ACB5-408C-A59F-1F4D2AEDADE1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E41AA5-2FE4-4AFC-A717-1A40291520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7C6C209-67F0-45FC-B950-8AEEFE5DD047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FAD152BC-560E-4D37-BB36-EB8E3B3694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microsoft.com/office/2007/relationships/diagramDrawing" Target="../diagrams/drawing3.xml"/><Relationship Id="rId3" Type="http://schemas.openxmlformats.org/officeDocument/2006/relationships/diagramData" Target="../diagrams/data2.xml"/><Relationship Id="rId7" Type="http://schemas.openxmlformats.org/officeDocument/2006/relationships/diagramData" Target="../diagrams/data3.xml"/><Relationship Id="rId12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image" Target="../media/image3.jpeg"/><Relationship Id="rId5" Type="http://schemas.openxmlformats.org/officeDocument/2006/relationships/diagramQuickStyle" Target="../diagrams/quickStyle2.xml"/><Relationship Id="rId10" Type="http://schemas.openxmlformats.org/officeDocument/2006/relationships/diagramColors" Target="../diagrams/colors3.xml"/><Relationship Id="rId4" Type="http://schemas.openxmlformats.org/officeDocument/2006/relationships/diagramLayout" Target="../diagrams/layout2.xml"/><Relationship Id="rId9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3000" smtClean="0"/>
              <a:t>Prezentace je určena pro žáky 2. ročníku.</a:t>
            </a:r>
          </a:p>
          <a:p>
            <a:pPr eaLnBrk="1" hangingPunct="1"/>
            <a:r>
              <a:rPr lang="cs-CZ" sz="3000" smtClean="0"/>
              <a:t>Žák se pomocí prezentace seznámí se základy hudební teorie.</a:t>
            </a:r>
          </a:p>
          <a:p>
            <a:pPr eaLnBrk="1" hangingPunct="1"/>
            <a:r>
              <a:rPr lang="cs-CZ" sz="3000" smtClean="0"/>
              <a:t>Naučí se termíny notová osnova, houslový klíč, noty a délka not.</a:t>
            </a:r>
          </a:p>
          <a:p>
            <a:pPr eaLnBrk="1" hangingPunct="1"/>
            <a:r>
              <a:rPr lang="cs-CZ" sz="3000" smtClean="0"/>
              <a:t>Děti spolupracovaly a aktivně se zapojovaly.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blipFill dpi="0" rotWithShape="1">
            <a:blip r:embed="rId2" cstate="print"/>
            <a:srcRect/>
            <a:tile tx="0" ty="0" sx="100000" sy="100000" flip="none" algn="tl"/>
          </a:blip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7000" b="1" dirty="0" smtClean="0"/>
              <a:t>NOTOVÁ OSNOVA</a:t>
            </a:r>
          </a:p>
        </p:txBody>
      </p:sp>
      <p:sp>
        <p:nvSpPr>
          <p:cNvPr id="4099" name="Zástupný symbol pro obsah 4"/>
          <p:cNvSpPr>
            <a:spLocks noGrp="1"/>
          </p:cNvSpPr>
          <p:nvPr>
            <p:ph idx="1"/>
          </p:nvPr>
        </p:nvSpPr>
        <p:spPr>
          <a:xfrm>
            <a:off x="395288" y="1484313"/>
            <a:ext cx="8229600" cy="4525962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mtClean="0">
                <a:solidFill>
                  <a:srgbClr val="FF0000"/>
                </a:solidFill>
              </a:rPr>
              <a:t> </a:t>
            </a:r>
            <a:r>
              <a:rPr lang="cs-CZ" sz="3000" b="1" smtClean="0">
                <a:solidFill>
                  <a:srgbClr val="FF0000"/>
                </a:solidFill>
              </a:rPr>
              <a:t>Používá se k zaznamenávání notového zápisu.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3000" b="1" smtClean="0">
                <a:solidFill>
                  <a:srgbClr val="FF0000"/>
                </a:solidFill>
              </a:rPr>
              <a:t> Má PĚT LINEK a ČTYŘI MEZERY.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619250" y="4005263"/>
          <a:ext cx="5849620" cy="771144"/>
        </p:xfrm>
        <a:graphic>
          <a:graphicData uri="http://schemas.openxmlformats.org/drawingml/2006/table">
            <a:tbl>
              <a:tblPr/>
              <a:tblGrid>
                <a:gridCol w="584962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042988" y="3357563"/>
          <a:ext cx="216024" cy="198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"/>
              </a:tblGrid>
              <a:tr h="284381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284381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</a:t>
                      </a:r>
                      <a:endParaRPr lang="cs-CZ" sz="2000" b="1" dirty="0"/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284381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</a:t>
                      </a:r>
                      <a:endParaRPr lang="cs-CZ" sz="2000" b="1" dirty="0"/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284381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</a:t>
                      </a:r>
                      <a:endParaRPr lang="cs-CZ" sz="2000" b="1" dirty="0"/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284381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</a:t>
                      </a:r>
                      <a:endParaRPr lang="cs-CZ" sz="2000" b="1" dirty="0"/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  <p:cxnSp>
        <p:nvCxnSpPr>
          <p:cNvPr id="8" name="Přímá spojovací čára 7"/>
          <p:cNvCxnSpPr/>
          <p:nvPr/>
        </p:nvCxnSpPr>
        <p:spPr>
          <a:xfrm>
            <a:off x="1258888" y="3573463"/>
            <a:ext cx="360362" cy="4318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258888" y="3933825"/>
            <a:ext cx="360362" cy="28733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258888" y="4365625"/>
            <a:ext cx="36036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1258888" y="4581525"/>
            <a:ext cx="360362" cy="14287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V="1">
            <a:off x="1258888" y="4797425"/>
            <a:ext cx="360362" cy="28733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4" name="Tabulka 23"/>
          <p:cNvGraphicFramePr>
            <a:graphicFrameLocks noGrp="1"/>
          </p:cNvGraphicFramePr>
          <p:nvPr/>
        </p:nvGraphicFramePr>
        <p:xfrm>
          <a:off x="7885113" y="3573463"/>
          <a:ext cx="216024" cy="1584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"/>
              </a:tblGrid>
              <a:tr h="284381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284381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</a:t>
                      </a:r>
                      <a:endParaRPr lang="cs-CZ" sz="2000" b="1" dirty="0"/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284381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</a:t>
                      </a:r>
                      <a:endParaRPr lang="cs-CZ" sz="2000" b="1" dirty="0"/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284381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</a:t>
                      </a:r>
                      <a:endParaRPr lang="cs-CZ" sz="2000" b="1" dirty="0"/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  <p:cxnSp>
        <p:nvCxnSpPr>
          <p:cNvPr id="26" name="Přímá spojovací čára 25"/>
          <p:cNvCxnSpPr/>
          <p:nvPr/>
        </p:nvCxnSpPr>
        <p:spPr>
          <a:xfrm flipH="1">
            <a:off x="7451725" y="3789363"/>
            <a:ext cx="433388" cy="28733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flipH="1" flipV="1">
            <a:off x="7451725" y="4652963"/>
            <a:ext cx="433388" cy="28892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flipH="1" flipV="1">
            <a:off x="7451725" y="4508500"/>
            <a:ext cx="433388" cy="7302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flipH="1">
            <a:off x="7451725" y="4221163"/>
            <a:ext cx="433388" cy="7143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2"/>
          <p:cNvSpPr>
            <a:spLocks noGrp="1"/>
          </p:cNvSpPr>
          <p:nvPr>
            <p:ph idx="1"/>
          </p:nvPr>
        </p:nvSpPr>
        <p:spPr>
          <a:xfrm>
            <a:off x="395288" y="1557338"/>
            <a:ext cx="8229600" cy="4525962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3000" b="1" smtClean="0">
                <a:solidFill>
                  <a:srgbClr val="FF0000"/>
                </a:solidFill>
              </a:rPr>
              <a:t>Symbol, který je vždy na začátku notové osnovy.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3000" b="1" smtClean="0">
                <a:solidFill>
                  <a:srgbClr val="FF0000"/>
                </a:solidFill>
              </a:rPr>
              <a:t> Říká se mu také G KLÍČ.</a:t>
            </a:r>
          </a:p>
          <a:p>
            <a:pPr eaLnBrk="1" hangingPunct="1">
              <a:buFont typeface="Arial" charset="0"/>
              <a:buNone/>
            </a:pPr>
            <a:endParaRPr lang="cs-CZ" sz="1000" b="1" smtClean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7000" b="1" dirty="0" smtClean="0"/>
              <a:t>HOUSLOVÝ KLÍČ</a:t>
            </a:r>
          </a:p>
        </p:txBody>
      </p:sp>
      <p:pic>
        <p:nvPicPr>
          <p:cNvPr id="5124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8038" y="2708275"/>
            <a:ext cx="1951037" cy="334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525962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b="1" smtClean="0">
                <a:solidFill>
                  <a:srgbClr val="FF0000"/>
                </a:solidFill>
              </a:rPr>
              <a:t>Je to hudební SYMBOL pro tón.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b="1" smtClean="0">
                <a:solidFill>
                  <a:srgbClr val="FF0000"/>
                </a:solidFill>
              </a:rPr>
              <a:t>Zapisuje se do NOTOVÉ OSNOVY.</a:t>
            </a:r>
            <a:endParaRPr lang="cs-CZ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7000" b="1" dirty="0" smtClean="0"/>
              <a:t>NOTA</a:t>
            </a:r>
          </a:p>
        </p:txBody>
      </p:sp>
      <p:pic>
        <p:nvPicPr>
          <p:cNvPr id="614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213" y="2924175"/>
            <a:ext cx="3241675" cy="334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Šipka doleva 12"/>
          <p:cNvSpPr/>
          <p:nvPr/>
        </p:nvSpPr>
        <p:spPr>
          <a:xfrm>
            <a:off x="5148263" y="3789363"/>
            <a:ext cx="2232025" cy="719137"/>
          </a:xfrm>
          <a:prstGeom prst="leftArrow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chemeClr val="accent1">
                <a:shade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chemeClr val="tx1"/>
                </a:solidFill>
              </a:rPr>
              <a:t>PRAPOREK</a:t>
            </a:r>
          </a:p>
        </p:txBody>
      </p:sp>
      <p:sp>
        <p:nvSpPr>
          <p:cNvPr id="14" name="Šipka doprava 13"/>
          <p:cNvSpPr/>
          <p:nvPr/>
        </p:nvSpPr>
        <p:spPr>
          <a:xfrm>
            <a:off x="1908175" y="3860800"/>
            <a:ext cx="2159000" cy="720725"/>
          </a:xfrm>
          <a:prstGeom prst="rightArrow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chemeClr val="tx1"/>
                </a:solidFill>
              </a:rPr>
              <a:t>NOŽIČKA</a:t>
            </a:r>
          </a:p>
        </p:txBody>
      </p:sp>
      <p:sp>
        <p:nvSpPr>
          <p:cNvPr id="15" name="Šipka doprava 14"/>
          <p:cNvSpPr/>
          <p:nvPr/>
        </p:nvSpPr>
        <p:spPr>
          <a:xfrm>
            <a:off x="1258888" y="5084763"/>
            <a:ext cx="2160587" cy="720725"/>
          </a:xfrm>
          <a:prstGeom prst="rightArrow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chemeClr val="tx1"/>
                </a:solidFill>
              </a:rPr>
              <a:t>HLAVIČKA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2"/>
          <p:cNvSpPr>
            <a:spLocks noGrp="1"/>
          </p:cNvSpPr>
          <p:nvPr>
            <p:ph idx="1"/>
          </p:nvPr>
        </p:nvSpPr>
        <p:spPr>
          <a:xfrm>
            <a:off x="395288" y="1412875"/>
            <a:ext cx="8229600" cy="4679950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2500" b="1" smtClean="0">
                <a:solidFill>
                  <a:srgbClr val="FF0000"/>
                </a:solidFill>
              </a:rPr>
              <a:t>Určují výšku tónu a délku trvání tónu.</a:t>
            </a:r>
          </a:p>
          <a:p>
            <a:pPr eaLnBrk="1" hangingPunct="1">
              <a:buFont typeface="Arial" charset="0"/>
              <a:buNone/>
            </a:pPr>
            <a:endParaRPr lang="cs-CZ" sz="2500" b="1" smtClean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7000" b="1" dirty="0" smtClean="0"/>
              <a:t>NOTY</a:t>
            </a:r>
            <a:endParaRPr lang="cs-CZ" sz="7000" dirty="0" smtClean="0"/>
          </a:p>
        </p:txBody>
      </p:sp>
      <p:graphicFrame>
        <p:nvGraphicFramePr>
          <p:cNvPr id="4" name="Diagram 3"/>
          <p:cNvGraphicFramePr/>
          <p:nvPr/>
        </p:nvGraphicFramePr>
        <p:xfrm>
          <a:off x="395536" y="2492896"/>
          <a:ext cx="2903984" cy="2016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395536" y="4581128"/>
          <a:ext cx="2903984" cy="1440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2" name="Obdélník 11"/>
          <p:cNvSpPr/>
          <p:nvPr/>
        </p:nvSpPr>
        <p:spPr>
          <a:xfrm>
            <a:off x="4139953" y="2492896"/>
            <a:ext cx="4464496" cy="584775"/>
          </a:xfrm>
          <a:prstGeom prst="rect">
            <a:avLst/>
          </a:prstGeom>
          <a:blipFill>
            <a:blip r:embed="rId11" cstate="print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počítá se na PŮL doby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139952" y="3212976"/>
            <a:ext cx="4464496" cy="584775"/>
          </a:xfrm>
          <a:prstGeom prst="rect">
            <a:avLst/>
          </a:prstGeom>
          <a:blipFill>
            <a:blip r:embed="rId11" cstate="print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počítá se na JEDNU dobu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139952" y="3861048"/>
            <a:ext cx="4464496" cy="584775"/>
          </a:xfrm>
          <a:prstGeom prst="rect">
            <a:avLst/>
          </a:prstGeom>
          <a:blipFill>
            <a:blip r:embed="rId11" cstate="print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počítá se na DVĚ doby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139952" y="4581128"/>
            <a:ext cx="4464496" cy="584775"/>
          </a:xfrm>
          <a:prstGeom prst="rect">
            <a:avLst/>
          </a:prstGeom>
          <a:blipFill>
            <a:blip r:embed="rId11" cstate="print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počítá se na TŘI doby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139952" y="5373216"/>
            <a:ext cx="4464496" cy="584775"/>
          </a:xfrm>
          <a:prstGeom prst="rect">
            <a:avLst/>
          </a:prstGeom>
          <a:blipFill>
            <a:blip r:embed="rId11" cstate="print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počítá se na ČTYŘI doby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2800" b="1" smtClean="0">
                <a:solidFill>
                  <a:srgbClr val="FF0000"/>
                </a:solidFill>
              </a:rPr>
              <a:t>Je to řada 8 tónů určité výšky.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2800" b="1" smtClean="0">
                <a:solidFill>
                  <a:srgbClr val="FF0000"/>
                </a:solidFill>
              </a:rPr>
              <a:t>Tóny – noty mají svá jména.</a:t>
            </a:r>
            <a:endParaRPr lang="cs-CZ" sz="3000" b="1" smtClean="0">
              <a:solidFill>
                <a:srgbClr val="FF0000"/>
              </a:solidFill>
            </a:endParaRPr>
          </a:p>
          <a:p>
            <a:pPr eaLnBrk="1" hangingPunct="1">
              <a:buFont typeface="Arial" charset="0"/>
              <a:buNone/>
            </a:pPr>
            <a:endParaRPr lang="cs-CZ" sz="1100" b="1" smtClean="0">
              <a:solidFill>
                <a:srgbClr val="FF0000"/>
              </a:solidFill>
            </a:endParaRPr>
          </a:p>
          <a:p>
            <a:pPr algn="ctr" eaLnBrk="1" hangingPunct="1">
              <a:buFont typeface="Arial" charset="0"/>
              <a:buNone/>
            </a:pPr>
            <a:endParaRPr lang="cs-CZ" sz="1000" b="1" smtClean="0"/>
          </a:p>
          <a:p>
            <a:pPr eaLnBrk="1" hangingPunct="1">
              <a:buFont typeface="Arial" charset="0"/>
              <a:buNone/>
            </a:pPr>
            <a:endParaRPr lang="cs-CZ" sz="2500" b="1" smtClean="0"/>
          </a:p>
          <a:p>
            <a:pPr eaLnBrk="1" hangingPunct="1">
              <a:buFont typeface="Arial" charset="0"/>
              <a:buNone/>
            </a:pPr>
            <a:endParaRPr lang="cs-CZ" sz="2500" b="1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7000" b="1" dirty="0" smtClean="0"/>
              <a:t>STUPNICE</a:t>
            </a:r>
            <a:endParaRPr lang="cs-CZ" sz="7000" dirty="0" smtClean="0"/>
          </a:p>
        </p:txBody>
      </p:sp>
      <p:pic>
        <p:nvPicPr>
          <p:cNvPr id="8196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6013" y="3500438"/>
            <a:ext cx="6829425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979613" y="5157788"/>
          <a:ext cx="5544616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3077"/>
                <a:gridCol w="693077"/>
                <a:gridCol w="693077"/>
                <a:gridCol w="693077"/>
                <a:gridCol w="693077"/>
                <a:gridCol w="693077"/>
                <a:gridCol w="693077"/>
                <a:gridCol w="69307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f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blipFill>
                      <a:blip r:embed="rId4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CITACE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000" b="1" smtClean="0"/>
              <a:t>Text: vlastní autorské dílo</a:t>
            </a:r>
          </a:p>
          <a:p>
            <a:pPr eaLnBrk="1" hangingPunct="1">
              <a:buFont typeface="Arial" charset="0"/>
              <a:buNone/>
            </a:pPr>
            <a:r>
              <a:rPr lang="cs-CZ" sz="2000" b="1" smtClean="0"/>
              <a:t>Ilustrace: použité zdroje</a:t>
            </a:r>
          </a:p>
          <a:p>
            <a:pPr eaLnBrk="1" hangingPunct="1">
              <a:buFont typeface="Arial" charset="0"/>
              <a:buNone/>
            </a:pPr>
            <a:r>
              <a:rPr lang="cs-CZ" sz="1600" smtClean="0">
                <a:ea typeface="Arial Unicode MS" pitchFamily="34" charset="-128"/>
                <a:cs typeface="Arial Unicode MS" pitchFamily="34" charset="-128"/>
              </a:rPr>
              <a:t>Bouncey2k. [cit. 2011-11-15]. Dostupný pod licencí P</a:t>
            </a:r>
            <a:r>
              <a:rPr lang="cs-CZ" sz="1600" smtClean="0"/>
              <a:t>ublic domain</a:t>
            </a:r>
            <a:r>
              <a:rPr lang="cs-CZ" sz="1600" smtClean="0">
                <a:ea typeface="Arial Unicode MS" pitchFamily="34" charset="-128"/>
                <a:cs typeface="Arial Unicode MS" pitchFamily="34" charset="-128"/>
              </a:rPr>
              <a:t> na WWW:http://commons.wikimedia.org/wiki/File:G-Clef.png</a:t>
            </a:r>
          </a:p>
          <a:p>
            <a:pPr eaLnBrk="1" hangingPunct="1">
              <a:buFont typeface="Arial" charset="0"/>
              <a:buNone/>
            </a:pPr>
            <a:r>
              <a:rPr lang="cs-CZ" sz="1600" smtClean="0">
                <a:ea typeface="Arial Unicode MS" pitchFamily="34" charset="-128"/>
                <a:cs typeface="Arial Unicode MS" pitchFamily="34" charset="-128"/>
              </a:rPr>
              <a:t>Adam Arredondo. [cit. 2011-11-15]. Dostupný pod licencí P</a:t>
            </a:r>
            <a:r>
              <a:rPr lang="cs-CZ" sz="1600" smtClean="0"/>
              <a:t>ublic domain</a:t>
            </a:r>
            <a:r>
              <a:rPr lang="cs-CZ" sz="1600" smtClean="0">
                <a:ea typeface="Arial Unicode MS" pitchFamily="34" charset="-128"/>
                <a:cs typeface="Arial Unicode MS" pitchFamily="34" charset="-128"/>
              </a:rPr>
              <a:t> na WWW: http://commons.wikimedia.org/wiki/File:Eighth_Note.JPG</a:t>
            </a:r>
          </a:p>
          <a:p>
            <a:pPr eaLnBrk="1" hangingPunct="1">
              <a:buFont typeface="Arial" charset="0"/>
              <a:buNone/>
            </a:pPr>
            <a:r>
              <a:rPr lang="cs-CZ" sz="1600" smtClean="0">
                <a:ea typeface="Arial Unicode MS" pitchFamily="34" charset="-128"/>
                <a:cs typeface="Arial Unicode MS" pitchFamily="34" charset="-128"/>
              </a:rPr>
              <a:t>Adam Arredondo. [cit. 2011-11-15]. Dostupný pod licencí P</a:t>
            </a:r>
            <a:r>
              <a:rPr lang="cs-CZ" sz="1600" smtClean="0"/>
              <a:t>ublic domain</a:t>
            </a:r>
            <a:r>
              <a:rPr lang="cs-CZ" sz="1600" smtClean="0">
                <a:ea typeface="Arial Unicode MS" pitchFamily="34" charset="-128"/>
                <a:cs typeface="Arial Unicode MS" pitchFamily="34" charset="-128"/>
              </a:rPr>
              <a:t> na WWW: http://commons.wikimedia.org/wiki/File:Quarter_Note.JPG</a:t>
            </a:r>
          </a:p>
          <a:p>
            <a:pPr eaLnBrk="1" hangingPunct="1">
              <a:buFont typeface="Arial" charset="0"/>
              <a:buNone/>
            </a:pPr>
            <a:r>
              <a:rPr lang="cs-CZ" sz="1600" smtClean="0">
                <a:ea typeface="Arial Unicode MS" pitchFamily="34" charset="-128"/>
                <a:cs typeface="Arial Unicode MS" pitchFamily="34" charset="-128"/>
              </a:rPr>
              <a:t>Adam Arredondo. [cit. 2011-11-15]. Dostupný pod licencí P</a:t>
            </a:r>
            <a:r>
              <a:rPr lang="cs-CZ" sz="1600" smtClean="0"/>
              <a:t>ublic domain</a:t>
            </a:r>
            <a:r>
              <a:rPr lang="cs-CZ" sz="1600" smtClean="0">
                <a:ea typeface="Arial Unicode MS" pitchFamily="34" charset="-128"/>
                <a:cs typeface="Arial Unicode MS" pitchFamily="34" charset="-128"/>
              </a:rPr>
              <a:t> na WWW: http://commons.wikimedia.org/wiki/File:Half_Note.JPG</a:t>
            </a:r>
          </a:p>
          <a:p>
            <a:pPr eaLnBrk="1" hangingPunct="1">
              <a:buFont typeface="Arial" charset="0"/>
              <a:buNone/>
            </a:pPr>
            <a:r>
              <a:rPr lang="cs-CZ" sz="1600" smtClean="0">
                <a:ea typeface="Arial Unicode MS" pitchFamily="34" charset="-128"/>
                <a:cs typeface="Arial Unicode MS" pitchFamily="34" charset="-128"/>
              </a:rPr>
              <a:t>Adam Arredondo. [cit. 2011-11-15]. Dostupný pod licencí P</a:t>
            </a:r>
            <a:r>
              <a:rPr lang="cs-CZ" sz="1600" smtClean="0"/>
              <a:t>ublic domain</a:t>
            </a:r>
            <a:r>
              <a:rPr lang="cs-CZ" sz="1600" smtClean="0">
                <a:ea typeface="Arial Unicode MS" pitchFamily="34" charset="-128"/>
                <a:cs typeface="Arial Unicode MS" pitchFamily="34" charset="-128"/>
              </a:rPr>
              <a:t> na WWW: http://commons.wikimedia.org/wiki/File:Dotted_half_note_with_upwards_stem.svg</a:t>
            </a:r>
          </a:p>
          <a:p>
            <a:pPr eaLnBrk="1" hangingPunct="1">
              <a:buFont typeface="Arial" charset="0"/>
              <a:buNone/>
            </a:pPr>
            <a:r>
              <a:rPr lang="cs-CZ" sz="1600" smtClean="0">
                <a:ea typeface="Arial Unicode MS" pitchFamily="34" charset="-128"/>
                <a:cs typeface="Arial Unicode MS" pitchFamily="34" charset="-128"/>
              </a:rPr>
              <a:t>Adam Arredondo. [cit. 2011-11-15]. Dostupný pod licencí P</a:t>
            </a:r>
            <a:r>
              <a:rPr lang="cs-CZ" sz="1600" smtClean="0"/>
              <a:t>ublic domain</a:t>
            </a:r>
            <a:r>
              <a:rPr lang="cs-CZ" sz="1600" smtClean="0">
                <a:ea typeface="Arial Unicode MS" pitchFamily="34" charset="-128"/>
                <a:cs typeface="Arial Unicode MS" pitchFamily="34" charset="-128"/>
              </a:rPr>
              <a:t> na WWW: http://commons.wikimedia.org/wiki/File:Whole_Note.JPG</a:t>
            </a:r>
          </a:p>
          <a:p>
            <a:pPr>
              <a:buFont typeface="Arial" charset="0"/>
              <a:buNone/>
            </a:pPr>
            <a:r>
              <a:rPr lang="cs-CZ" sz="1600" smtClean="0">
                <a:ea typeface="Arial Unicode MS" pitchFamily="34" charset="-128"/>
                <a:cs typeface="Arial Unicode MS" pitchFamily="34" charset="-128"/>
              </a:rPr>
              <a:t>Bob Burkhardt. [cit. 2011-11-15]. Dostupný pod licencí P</a:t>
            </a:r>
            <a:r>
              <a:rPr lang="cs-CZ" sz="1600" smtClean="0"/>
              <a:t>ublic domain</a:t>
            </a:r>
            <a:r>
              <a:rPr lang="cs-CZ" sz="1600" smtClean="0">
                <a:ea typeface="Arial Unicode MS" pitchFamily="34" charset="-128"/>
                <a:cs typeface="Arial Unicode MS" pitchFamily="34" charset="-128"/>
              </a:rPr>
              <a:t> na WWW: </a:t>
            </a:r>
          </a:p>
          <a:p>
            <a:pPr>
              <a:buFont typeface="Arial" charset="0"/>
              <a:buNone/>
            </a:pPr>
            <a:r>
              <a:rPr lang="cs-CZ" sz="1600" smtClean="0">
                <a:ea typeface="Arial Unicode MS" pitchFamily="34" charset="-128"/>
                <a:cs typeface="Arial Unicode MS" pitchFamily="34" charset="-128"/>
              </a:rPr>
              <a:t>	http://commons.wikimedia.org/wiki/File:Britannica_Trumpet_K%C3%B6lbel_Succession.png</a:t>
            </a:r>
          </a:p>
          <a:p>
            <a:pPr eaLnBrk="1" hangingPunct="1">
              <a:buFont typeface="Arial" charset="0"/>
              <a:buNone/>
            </a:pPr>
            <a:endParaRPr lang="cs-CZ" sz="1600" smtClean="0">
              <a:ea typeface="Arial Unicode MS" pitchFamily="34" charset="-128"/>
              <a:cs typeface="Arial Unicode MS" pitchFamily="34" charset="-128"/>
            </a:endParaRPr>
          </a:p>
          <a:p>
            <a:pPr eaLnBrk="1" hangingPunct="1">
              <a:buFont typeface="Arial" charset="0"/>
              <a:buNone/>
            </a:pPr>
            <a:endParaRPr lang="cs-CZ" sz="2000" smtClean="0">
              <a:ea typeface="Arial Unicode MS" pitchFamily="34" charset="-128"/>
              <a:cs typeface="Arial Unicode MS" pitchFamily="34" charset="-128"/>
            </a:endParaRPr>
          </a:p>
          <a:p>
            <a:pPr eaLnBrk="1" hangingPunct="1">
              <a:buFont typeface="Arial" charset="0"/>
              <a:buNone/>
            </a:pPr>
            <a:endParaRPr lang="cs-CZ" sz="2000" smtClean="0">
              <a:ea typeface="Arial Unicode MS" pitchFamily="34" charset="-128"/>
              <a:cs typeface="Arial Unicode MS" pitchFamily="34" charset="-128"/>
            </a:endParaRPr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1236</TotalTime>
  <Words>342</Words>
  <Application>Microsoft Office PowerPoint</Application>
  <PresentationFormat>Předvádění na obrazovce (4:3)</PresentationFormat>
  <Paragraphs>72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NOTOVÁ OSNOVA</vt:lpstr>
      <vt:lpstr>HOUSLOVÝ KLÍČ</vt:lpstr>
      <vt:lpstr>NOTA</vt:lpstr>
      <vt:lpstr>NOTY</vt:lpstr>
      <vt:lpstr>STUPNICE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ZŠ Uh.Ostroh</cp:lastModifiedBy>
  <cp:revision>87</cp:revision>
  <dcterms:created xsi:type="dcterms:W3CDTF">2011-06-20T10:40:08Z</dcterms:created>
  <dcterms:modified xsi:type="dcterms:W3CDTF">2011-11-28T06:49:14Z</dcterms:modified>
</cp:coreProperties>
</file>