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9" r:id="rId10"/>
    <p:sldId id="272" r:id="rId11"/>
    <p:sldId id="271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>
              <a:solidFill>
                <a:schemeClr val="tx1"/>
              </a:solidFill>
            </a:rPr>
            <a:t>VY_32_INOVACE_14_VV_01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</a:t>
          </a:r>
          <a:r>
            <a:rPr lang="cs-CZ" sz="2000" dirty="0" smtClean="0">
              <a:solidFill>
                <a:schemeClr val="tx1"/>
              </a:solidFill>
            </a:rPr>
            <a:t>V – 1.A – Zimní sportování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E07A48-8034-45E1-8054-BFE1EB9E31B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2CC275-EDB9-4D58-B022-1D92DE30B695}" type="presOf" srcId="{B651F6E3-6281-48DB-9319-2AEAFDAE7572}" destId="{6BB5E863-4638-4E1D-BFDE-399D028AC4ED}" srcOrd="1" destOrd="0" presId="urn:microsoft.com/office/officeart/2005/8/layout/target3"/>
    <dgm:cxn modelId="{7F06DAED-EF5D-41ED-817F-234E3D02F96F}" type="presOf" srcId="{4C35D32F-0EAB-4CD7-82EE-45574DC2A586}" destId="{890E4F0B-2866-4A3F-A3C7-2A14B1797930}" srcOrd="1" destOrd="0" presId="urn:microsoft.com/office/officeart/2005/8/layout/target3"/>
    <dgm:cxn modelId="{D0346AB3-E845-4E4C-847B-D0949ABC2CC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863D2B-2D69-4C78-85F1-1E14CA04B285}" type="presOf" srcId="{D8197B8C-B260-4A16-BDF4-0947B075E274}" destId="{5A5FFA88-C948-4069-8E93-59FA12366E83}" srcOrd="1" destOrd="0" presId="urn:microsoft.com/office/officeart/2005/8/layout/target3"/>
    <dgm:cxn modelId="{48BDC1FF-7D12-4E27-886B-0DC0C37F2B2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56C465-1EA9-4045-9C16-D137F9211762}" type="presOf" srcId="{757F3AB3-0718-4624-B441-E567A8F0AB56}" destId="{333A1088-737F-45CB-B68E-254E46348037}" srcOrd="0" destOrd="0" presId="urn:microsoft.com/office/officeart/2005/8/layout/target3"/>
    <dgm:cxn modelId="{04169B96-4511-45FC-93CD-64ABF5281C54}" type="presOf" srcId="{D1B46980-6531-4606-95E6-44980827E919}" destId="{2BE915AB-18AA-4053-B92C-3BFC9ED204BB}" srcOrd="1" destOrd="0" presId="urn:microsoft.com/office/officeart/2005/8/layout/target3"/>
    <dgm:cxn modelId="{18D8CC9E-222C-494F-A9BF-AE2A892C8DD1}" type="presOf" srcId="{D1D4F407-5343-4D3F-B5B9-D407B03CAEB4}" destId="{AED2198E-93D5-4001-81B4-73124B309672}" srcOrd="1" destOrd="0" presId="urn:microsoft.com/office/officeart/2005/8/layout/target3"/>
    <dgm:cxn modelId="{A7FDCB56-262D-4B78-834A-C92454D5890B}" type="presOf" srcId="{D1D4F407-5343-4D3F-B5B9-D407B03CAEB4}" destId="{D005CE8C-CC26-4C3E-AC11-E15060ECD759}" srcOrd="0" destOrd="0" presId="urn:microsoft.com/office/officeart/2005/8/layout/target3"/>
    <dgm:cxn modelId="{D8A448CF-23DE-4726-B6EE-59FEEBB5C721}" type="presOf" srcId="{4C35D32F-0EAB-4CD7-82EE-45574DC2A586}" destId="{8BEBB6EC-1DAA-4CAC-8A25-BC0FCBD5DBD5}" srcOrd="0" destOrd="0" presId="urn:microsoft.com/office/officeart/2005/8/layout/target3"/>
    <dgm:cxn modelId="{C04CB85E-036C-4194-B236-CABA756CE5B8}" type="presParOf" srcId="{333A1088-737F-45CB-B68E-254E46348037}" destId="{F5ABB229-8D3B-4694-996A-96F23CF14429}" srcOrd="0" destOrd="0" presId="urn:microsoft.com/office/officeart/2005/8/layout/target3"/>
    <dgm:cxn modelId="{FD207921-204C-4888-A048-7E5D40A29C4E}" type="presParOf" srcId="{333A1088-737F-45CB-B68E-254E46348037}" destId="{F41139FD-01EE-4571-8B17-4FB00FC51163}" srcOrd="1" destOrd="0" presId="urn:microsoft.com/office/officeart/2005/8/layout/target3"/>
    <dgm:cxn modelId="{51141214-231B-4CFD-93C8-E83295EE3B53}" type="presParOf" srcId="{333A1088-737F-45CB-B68E-254E46348037}" destId="{D005CE8C-CC26-4C3E-AC11-E15060ECD759}" srcOrd="2" destOrd="0" presId="urn:microsoft.com/office/officeart/2005/8/layout/target3"/>
    <dgm:cxn modelId="{A3A25D06-F5C1-4987-B192-EF4B0E904669}" type="presParOf" srcId="{333A1088-737F-45CB-B68E-254E46348037}" destId="{2C702D82-9B77-49B7-9568-BB8EB47C3372}" srcOrd="3" destOrd="0" presId="urn:microsoft.com/office/officeart/2005/8/layout/target3"/>
    <dgm:cxn modelId="{A6B194B3-ED98-4AEA-8F03-329794A74B7F}" type="presParOf" srcId="{333A1088-737F-45CB-B68E-254E46348037}" destId="{A52A0455-90FF-4808-ABD0-F02540D31D5A}" srcOrd="4" destOrd="0" presId="urn:microsoft.com/office/officeart/2005/8/layout/target3"/>
    <dgm:cxn modelId="{E01065E7-F204-41DB-912B-D4D28BFB0546}" type="presParOf" srcId="{333A1088-737F-45CB-B68E-254E46348037}" destId="{6140AFEC-043D-4C43-A2F9-D0F5331DF3A3}" srcOrd="5" destOrd="0" presId="urn:microsoft.com/office/officeart/2005/8/layout/target3"/>
    <dgm:cxn modelId="{26F6919E-DA4F-4338-A2D3-658F3102093C}" type="presParOf" srcId="{333A1088-737F-45CB-B68E-254E46348037}" destId="{9358AC05-5D7D-4327-9F80-1AD486AEA664}" srcOrd="6" destOrd="0" presId="urn:microsoft.com/office/officeart/2005/8/layout/target3"/>
    <dgm:cxn modelId="{0A57DC0F-FCDE-47F3-B198-F303B3B68D69}" type="presParOf" srcId="{333A1088-737F-45CB-B68E-254E46348037}" destId="{313FC574-E1CD-4FB4-B054-0B805CE0447D}" srcOrd="7" destOrd="0" presId="urn:microsoft.com/office/officeart/2005/8/layout/target3"/>
    <dgm:cxn modelId="{5676EB77-3994-4D27-9707-1615EC3BDCEB}" type="presParOf" srcId="{333A1088-737F-45CB-B68E-254E46348037}" destId="{619D679B-A015-4ECF-8348-D1034C574F40}" srcOrd="8" destOrd="0" presId="urn:microsoft.com/office/officeart/2005/8/layout/target3"/>
    <dgm:cxn modelId="{1A1F1A41-081A-4DEA-9905-4CD780624A73}" type="presParOf" srcId="{333A1088-737F-45CB-B68E-254E46348037}" destId="{322283A8-4A27-4CDA-BAE3-F381106A9174}" srcOrd="9" destOrd="0" presId="urn:microsoft.com/office/officeart/2005/8/layout/target3"/>
    <dgm:cxn modelId="{D268D3F7-165D-45B4-8505-FCA2B81DDA80}" type="presParOf" srcId="{333A1088-737F-45CB-B68E-254E46348037}" destId="{FFC9F71D-1B4F-4AD9-A4A6-86ADEFC8AF5C}" srcOrd="10" destOrd="0" presId="urn:microsoft.com/office/officeart/2005/8/layout/target3"/>
    <dgm:cxn modelId="{7CE115D1-F603-448F-A208-34A655B2A261}" type="presParOf" srcId="{333A1088-737F-45CB-B68E-254E46348037}" destId="{25B08C86-7E15-44DC-BE7F-FFB55DD49D12}" srcOrd="11" destOrd="0" presId="urn:microsoft.com/office/officeart/2005/8/layout/target3"/>
    <dgm:cxn modelId="{FC886ABB-6CE9-4370-AB59-641D80657BC2}" type="presParOf" srcId="{333A1088-737F-45CB-B68E-254E46348037}" destId="{76644BE8-9D7C-4C09-B250-3D10AF48CBB7}" srcOrd="12" destOrd="0" presId="urn:microsoft.com/office/officeart/2005/8/layout/target3"/>
    <dgm:cxn modelId="{79126E6F-F4CD-48CB-B083-18D5C07815AD}" type="presParOf" srcId="{333A1088-737F-45CB-B68E-254E46348037}" destId="{EE85B701-7295-41C0-BA7A-34D3756A2AE6}" srcOrd="13" destOrd="0" presId="urn:microsoft.com/office/officeart/2005/8/layout/target3"/>
    <dgm:cxn modelId="{296C3CBA-1D7C-4AA6-B56B-D1A0885F356E}" type="presParOf" srcId="{333A1088-737F-45CB-B68E-254E46348037}" destId="{8BEBB6EC-1DAA-4CAC-8A25-BC0FCBD5DBD5}" srcOrd="14" destOrd="0" presId="urn:microsoft.com/office/officeart/2005/8/layout/target3"/>
    <dgm:cxn modelId="{C4BFB4FC-CF9B-4936-8E36-BBB187F149E8}" type="presParOf" srcId="{333A1088-737F-45CB-B68E-254E46348037}" destId="{AED2198E-93D5-4001-81B4-73124B309672}" srcOrd="15" destOrd="0" presId="urn:microsoft.com/office/officeart/2005/8/layout/target3"/>
    <dgm:cxn modelId="{5083C44F-D4A1-48AC-AC99-F3DD5FA32FE1}" type="presParOf" srcId="{333A1088-737F-45CB-B68E-254E46348037}" destId="{2BE915AB-18AA-4053-B92C-3BFC9ED204BB}" srcOrd="16" destOrd="0" presId="urn:microsoft.com/office/officeart/2005/8/layout/target3"/>
    <dgm:cxn modelId="{6EFA7F0A-33B5-48A7-AC00-5EA17338C063}" type="presParOf" srcId="{333A1088-737F-45CB-B68E-254E46348037}" destId="{6BB5E863-4638-4E1D-BFDE-399D028AC4ED}" srcOrd="17" destOrd="0" presId="urn:microsoft.com/office/officeart/2005/8/layout/target3"/>
    <dgm:cxn modelId="{D61F30BF-6BA2-4996-82EA-5B9E04EB73BF}" type="presParOf" srcId="{333A1088-737F-45CB-B68E-254E46348037}" destId="{5A5FFA88-C948-4069-8E93-59FA12366E83}" srcOrd="18" destOrd="0" presId="urn:microsoft.com/office/officeart/2005/8/layout/target3"/>
    <dgm:cxn modelId="{2CDCCE60-747B-4622-8F7A-4EDC8231C5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>
              <a:solidFill>
                <a:schemeClr val="tx1"/>
              </a:solidFill>
            </a:rPr>
            <a:t>VY_32_INOVACE_14_VV_01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</a:t>
          </a:r>
          <a:r>
            <a:rPr lang="cs-CZ" sz="2000" kern="1200" dirty="0" smtClean="0">
              <a:solidFill>
                <a:schemeClr val="tx1"/>
              </a:solidFill>
            </a:rPr>
            <a:t>V – 1.A – Zimní sportování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5B1B5-C815-41B0-ACDA-56A80661FFFA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F8A64-A790-416D-93AD-685AA7218B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74C16282-C725-4621-B375-4C254ADF6DF5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EFECDD8-C0F5-4C90-845A-B4E5CFC884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spojení výtvarné výchovy a praktických činností</a:t>
            </a:r>
          </a:p>
          <a:p>
            <a:r>
              <a:rPr lang="cs-CZ" dirty="0" smtClean="0"/>
              <a:t> listopad</a:t>
            </a:r>
          </a:p>
          <a:p>
            <a:endParaRPr lang="cs-CZ" dirty="0" smtClean="0"/>
          </a:p>
          <a:p>
            <a:r>
              <a:rPr lang="cs-CZ" dirty="0" smtClean="0"/>
              <a:t>Děti tato nová technika velmi nadchla. Musel se jen dávat pozor, aby natíraly plochu jedním směrem.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Zimní sportování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Tematická práce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zimní sporty znáte?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Lyžování</a:t>
            </a:r>
          </a:p>
          <a:p>
            <a:r>
              <a:rPr lang="cs-CZ" dirty="0" smtClean="0"/>
              <a:t>Bruslení</a:t>
            </a:r>
          </a:p>
          <a:p>
            <a:r>
              <a:rPr lang="cs-CZ" dirty="0" smtClean="0"/>
              <a:t>Sáňkování</a:t>
            </a:r>
          </a:p>
          <a:p>
            <a:r>
              <a:rPr lang="cs-CZ" dirty="0" smtClean="0"/>
              <a:t>Bobování</a:t>
            </a:r>
          </a:p>
          <a:p>
            <a:r>
              <a:rPr lang="cs-CZ" dirty="0" smtClean="0"/>
              <a:t>Hokej</a:t>
            </a:r>
          </a:p>
          <a:p>
            <a:endParaRPr lang="cs-CZ" dirty="0" smtClean="0"/>
          </a:p>
          <a:p>
            <a:r>
              <a:rPr lang="cs-CZ" dirty="0" smtClean="0"/>
              <a:t>Klouzání</a:t>
            </a:r>
          </a:p>
          <a:p>
            <a:r>
              <a:rPr lang="cs-CZ" dirty="0" smtClean="0"/>
              <a:t>Koulování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GWXK17IJ\MC9003588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276872"/>
            <a:ext cx="1815084" cy="1575511"/>
          </a:xfrm>
          <a:prstGeom prst="rect">
            <a:avLst/>
          </a:prstGeom>
          <a:noFill/>
        </p:spPr>
      </p:pic>
      <p:pic>
        <p:nvPicPr>
          <p:cNvPr id="1031" name="Picture 7" descr="C:\Users\PC\AppData\Local\Microsoft\Windows\Temporary Internet Files\Content.IE5\GWXK17IJ\MC9002321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348880"/>
            <a:ext cx="1301686" cy="1670285"/>
          </a:xfrm>
          <a:prstGeom prst="rect">
            <a:avLst/>
          </a:prstGeom>
          <a:noFill/>
        </p:spPr>
      </p:pic>
      <p:pic>
        <p:nvPicPr>
          <p:cNvPr id="1032" name="Picture 8" descr="C:\Users\PC\AppData\Local\Microsoft\Windows\Temporary Internet Files\Content.IE5\GWXK17IJ\MC9002129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4437112"/>
            <a:ext cx="1839773" cy="1373429"/>
          </a:xfrm>
          <a:prstGeom prst="rect">
            <a:avLst/>
          </a:prstGeom>
          <a:noFill/>
        </p:spPr>
      </p:pic>
      <p:pic>
        <p:nvPicPr>
          <p:cNvPr id="1033" name="Picture 9" descr="C:\Users\PC\AppData\Local\Microsoft\Windows\Temporary Internet Files\Content.IE5\3YXYRSP2\MC9000135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365104"/>
            <a:ext cx="1445666" cy="1191463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připravíme?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tvrdý bílý papír A4</a:t>
            </a:r>
          </a:p>
          <a:p>
            <a:r>
              <a:rPr lang="cs-CZ" dirty="0" smtClean="0"/>
              <a:t>šablonu – tvar kopce</a:t>
            </a:r>
          </a:p>
          <a:p>
            <a:r>
              <a:rPr lang="cs-CZ" dirty="0" smtClean="0"/>
              <a:t>modrý inkoust</a:t>
            </a:r>
          </a:p>
          <a:p>
            <a:r>
              <a:rPr lang="cs-CZ" dirty="0" smtClean="0"/>
              <a:t>plochý štětec č. 12</a:t>
            </a:r>
          </a:p>
          <a:p>
            <a:r>
              <a:rPr lang="cs-CZ" dirty="0" smtClean="0"/>
              <a:t>nůžky</a:t>
            </a:r>
          </a:p>
          <a:p>
            <a:r>
              <a:rPr lang="cs-CZ" smtClean="0"/>
              <a:t>tužku</a:t>
            </a:r>
            <a:endParaRPr lang="cs-CZ" dirty="0" smtClean="0"/>
          </a:p>
          <a:p>
            <a:r>
              <a:rPr lang="cs-CZ" dirty="0" smtClean="0"/>
              <a:t>zmizík</a:t>
            </a:r>
          </a:p>
          <a:p>
            <a:endParaRPr lang="cs-CZ" dirty="0"/>
          </a:p>
        </p:txBody>
      </p:sp>
      <p:pic>
        <p:nvPicPr>
          <p:cNvPr id="4" name="Zástupný symbol pro obsah 3" descr="zač.prosince 2011 055.JPG"/>
          <p:cNvPicPr>
            <a:picLocks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4644008" y="2420888"/>
            <a:ext cx="2952328" cy="39364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postupujeme?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Obkreslíme si podle šablony na tvrdý papír model kopce.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Načrtnutý kopec vystřihneme.</a:t>
            </a:r>
            <a:endParaRPr lang="cs-CZ" dirty="0"/>
          </a:p>
        </p:txBody>
      </p:sp>
      <p:pic>
        <p:nvPicPr>
          <p:cNvPr id="4" name="Obrázek 3" descr="zač.prosince 2011 05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3275856" y="2780928"/>
            <a:ext cx="2171733" cy="16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zač.prosince 2011 054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3347864" y="4977172"/>
            <a:ext cx="2160240" cy="16201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Štětec namáčíme v modrém inkoustu a jedním směrem natíráme na náš model kopce.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" name="Zástupný symbol pro obsah 3" descr="zač.prosince 2011 056.JPG"/>
          <p:cNvPicPr>
            <a:picLocks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403648" y="3447002"/>
            <a:ext cx="2160240" cy="162017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zač.prosince 2011 057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4127443" y="3429000"/>
            <a:ext cx="2208245" cy="1656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Natřený model necháme uschnout.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Až je papír suchý, vezmeme si zmizík a malujeme dle vlastní fantazie.</a:t>
            </a:r>
            <a:endParaRPr lang="cs-CZ" dirty="0"/>
          </a:p>
        </p:txBody>
      </p:sp>
      <p:pic>
        <p:nvPicPr>
          <p:cNvPr id="4" name="Obrázek 3" descr="zač.prosince 2011 05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3059832" y="2852936"/>
            <a:ext cx="2171733" cy="16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zač.prosince 2011 061.JPG"/>
          <p:cNvPicPr>
            <a:picLocks noGrp="1" noChangeAspect="1"/>
          </p:cNvPicPr>
          <p:nvPr isPhoto="1"/>
        </p:nvPicPr>
        <p:blipFill>
          <a:blip r:embed="rId3" cstate="print">
            <a:lum/>
          </a:blip>
          <a:stretch>
            <a:fillRect/>
          </a:stretch>
        </p:blipFill>
        <p:spPr>
          <a:xfrm>
            <a:off x="5796136" y="5129808"/>
            <a:ext cx="2304256" cy="17281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Snažíme se zaplnit celý kopec.</a:t>
            </a:r>
            <a:endParaRPr lang="cs-CZ" dirty="0"/>
          </a:p>
        </p:txBody>
      </p:sp>
      <p:pic>
        <p:nvPicPr>
          <p:cNvPr id="4" name="Obrázek 3" descr="zač.prosince 2011 06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411760" y="3429000"/>
            <a:ext cx="2987824" cy="22408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Hotové výkresy společně vystavíme.</a:t>
            </a:r>
          </a:p>
          <a:p>
            <a:endParaRPr lang="cs-CZ" dirty="0"/>
          </a:p>
        </p:txBody>
      </p:sp>
      <p:pic>
        <p:nvPicPr>
          <p:cNvPr id="4" name="Obrázek 3" descr="DUM 02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51720" y="3068960"/>
            <a:ext cx="3995936" cy="29969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Hodně štěstí!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PL6XG2XP\MC90031157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26053" y="3542526"/>
            <a:ext cx="1891894" cy="1738274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archiv autora</a:t>
            </a:r>
          </a:p>
          <a:p>
            <a:pPr eaLnBrk="1" hangingPunct="1"/>
            <a:r>
              <a:rPr lang="cs-CZ" dirty="0" smtClean="0"/>
              <a:t>Text:</a:t>
            </a:r>
            <a:r>
              <a:rPr lang="cs-CZ" sz="3200" dirty="0" smtClean="0"/>
              <a:t> </a:t>
            </a:r>
            <a:r>
              <a:rPr lang="cs-CZ" dirty="0" smtClean="0"/>
              <a:t>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79</TotalTime>
  <Words>196</Words>
  <Application>Microsoft Office PowerPoint</Application>
  <PresentationFormat>Předvádění na obrazovce (4:3)</PresentationFormat>
  <Paragraphs>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Snímek 1</vt:lpstr>
      <vt:lpstr>Anotace</vt:lpstr>
      <vt:lpstr>Zimní sportování</vt:lpstr>
      <vt:lpstr>Jaké zimní sporty znáte?</vt:lpstr>
      <vt:lpstr>Co si připravíme?</vt:lpstr>
      <vt:lpstr>Jak postupujeme?</vt:lpstr>
      <vt:lpstr>Snímek 7</vt:lpstr>
      <vt:lpstr>Snímek 8</vt:lpstr>
      <vt:lpstr>Snímek 9</vt:lpstr>
      <vt:lpstr>Snímek 10</vt:lpstr>
      <vt:lpstr>Hodně štěstí!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10</cp:revision>
  <dcterms:created xsi:type="dcterms:W3CDTF">2011-12-08T21:28:14Z</dcterms:created>
  <dcterms:modified xsi:type="dcterms:W3CDTF">2011-12-12T20:20:34Z</dcterms:modified>
</cp:coreProperties>
</file>