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326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D458B4-C1E8-4877-9A92-A5539FE1599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68B0A-6011-40E9-881E-70823BC878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6502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D7DDB-B7D9-4517-AD43-4222D24EC29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768B0A-6011-40E9-881E-70823BC878A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B53D80E5-4DE6-4E0E-8CD8-9A34EB79BDC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6F74BC44-5DC8-4BC2-A51C-7A2801F2D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.5.2013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VY_32_INOVACE_2A_F6_12_Převody jednotek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převody jednotek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9445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20272" y="2780928"/>
            <a:ext cx="1932112" cy="164592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547664" y="2276872"/>
            <a:ext cx="5040560" cy="1645920"/>
          </a:xfrm>
        </p:spPr>
        <p:txBody>
          <a:bodyPr/>
          <a:lstStyle/>
          <a:p>
            <a:r>
              <a:rPr lang="cs-CZ" dirty="0" smtClean="0"/>
              <a:t>Materiál slouží k zopakování a utřídění jednotek vybraných veličin.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419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</a:p>
          <a:p>
            <a:r>
              <a:rPr lang="cs-CZ" dirty="0" smtClean="0"/>
              <a:t>Délka</a:t>
            </a:r>
          </a:p>
          <a:p>
            <a:r>
              <a:rPr lang="cs-CZ" dirty="0" smtClean="0"/>
              <a:t>Teplota</a:t>
            </a:r>
          </a:p>
          <a:p>
            <a:r>
              <a:rPr lang="cs-CZ" dirty="0" smtClean="0"/>
              <a:t>Objem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12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jednotky ke správným veličinám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79512" y="1700808"/>
            <a:ext cx="2376264" cy="28083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195736" y="3717032"/>
            <a:ext cx="2448272" cy="25649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732240" y="1628800"/>
            <a:ext cx="2160240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58148" y="4581128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6309320"/>
            <a:ext cx="1129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3933056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381" y="1778822"/>
            <a:ext cx="432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183553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177281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65980" y="1835532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dm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788024" y="3744416"/>
            <a:ext cx="2448272" cy="25649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6336704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183553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2420888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°C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26753" y="2420888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77644" y="2420888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420888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52466" y="3104964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314096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27984" y="3140968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6451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05504 0.40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2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-0.30903 0.079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1" y="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3333E-6 L -0.09566 0.3300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44444E-6 L 0.26406 0.0689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94" y="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0.14913 0.405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48" y="2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21372 0.18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94" y="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11111E-6 L 0.2217 -1.11111E-6 C 0.32101 -1.11111E-6 0.4434 0.03009 0.4434 0.05486 L 0.4434 0.10972 " pathEditMode="relative" rAng="0" ptsTypes="FfFF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70" y="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L 0.08298 0.3300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49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1111E-6 L -0.17951 0.4351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76" y="2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81481E-6 L 0.21267 0.3361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6 L 0.35399 -0.1215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91" y="-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má pravdu?</a:t>
            </a:r>
            <a:endParaRPr lang="cs-CZ" dirty="0"/>
          </a:p>
        </p:txBody>
      </p:sp>
      <p:pic>
        <p:nvPicPr>
          <p:cNvPr id="1026" name="Picture 2" descr="C:\Users\bambasova\AppData\Local\Microsoft\Windows\Temporary Internet Files\Content.IE5\62UBALU7\MC900440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2426" y="2132856"/>
            <a:ext cx="1174492" cy="14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ambasova\AppData\Local\Microsoft\Windows\Temporary Internet Files\Content.IE5\62UBALU7\MC9004405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04862"/>
            <a:ext cx="1440162" cy="144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ambasova\AppData\Local\Microsoft\Windows\Temporary Internet Files\Content.IE5\4SQMCYUP\MP9004387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64434"/>
            <a:ext cx="2448272" cy="183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717032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„U tohoto tělesa mohu změřit jeho objem, hmotnost, délku i hustotu.“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1" y="3812847"/>
            <a:ext cx="22322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„U tohoto tělesa mohu změřit jeho objem, hmotnost a hustotu.“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925" y="5517232"/>
            <a:ext cx="48443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Pravdu má dívka. Proč?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9576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5,3 kg = ……………….. g				5 300 g</a:t>
            </a:r>
          </a:p>
          <a:p>
            <a:r>
              <a:rPr lang="cs-CZ" sz="2400" dirty="0" smtClean="0"/>
              <a:t>16,2 ml = ……………... l				0,0162 l</a:t>
            </a:r>
          </a:p>
          <a:p>
            <a:r>
              <a:rPr lang="cs-CZ" sz="2400" dirty="0" smtClean="0"/>
              <a:t>12 t = …………………… kg			12 000 kg</a:t>
            </a:r>
          </a:p>
          <a:p>
            <a:r>
              <a:rPr lang="cs-CZ" sz="2400" dirty="0" smtClean="0"/>
              <a:t>5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…………………. l				5 l</a:t>
            </a:r>
          </a:p>
          <a:p>
            <a:r>
              <a:rPr lang="cs-CZ" sz="2400" dirty="0" smtClean="0"/>
              <a:t>18,6 kg = ……………….g				18 600 g</a:t>
            </a:r>
          </a:p>
          <a:p>
            <a:r>
              <a:rPr lang="cs-CZ" sz="2400" dirty="0" smtClean="0"/>
              <a:t>15 897 kg = ………….. t				15,897 t</a:t>
            </a:r>
          </a:p>
          <a:p>
            <a:r>
              <a:rPr lang="cs-CZ" sz="2400" dirty="0" smtClean="0"/>
              <a:t>52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……………….. dm</a:t>
            </a:r>
            <a:r>
              <a:rPr lang="cs-CZ" sz="2400" baseline="30000" dirty="0" smtClean="0"/>
              <a:t>3		</a:t>
            </a:r>
            <a:r>
              <a:rPr lang="cs-CZ" sz="2400" dirty="0" smtClean="0"/>
              <a:t> 	0,052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588224" y="2060848"/>
            <a:ext cx="1944216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717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865 dm</a:t>
            </a:r>
            <a:r>
              <a:rPr lang="cs-CZ" baseline="30000" dirty="0"/>
              <a:t>3 </a:t>
            </a:r>
            <a:r>
              <a:rPr lang="cs-CZ" dirty="0"/>
              <a:t> = 	</a:t>
            </a:r>
            <a:r>
              <a:rPr lang="cs-CZ" dirty="0" smtClean="0"/>
              <a:t>…………………..cm</a:t>
            </a:r>
            <a:r>
              <a:rPr lang="cs-CZ" baseline="30000" dirty="0" smtClean="0"/>
              <a:t>3 </a:t>
            </a:r>
            <a:r>
              <a:rPr lang="cs-CZ" dirty="0" smtClean="0"/>
              <a:t> </a:t>
            </a:r>
            <a:r>
              <a:rPr lang="cs-CZ" dirty="0"/>
              <a:t>		(865000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600 g  = </a:t>
            </a:r>
            <a:r>
              <a:rPr lang="cs-CZ" dirty="0" smtClean="0"/>
              <a:t>………………………..kg</a:t>
            </a:r>
            <a:r>
              <a:rPr lang="cs-CZ" dirty="0"/>
              <a:t>		(0,6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800 kg = </a:t>
            </a:r>
            <a:r>
              <a:rPr lang="cs-CZ" dirty="0" smtClean="0"/>
              <a:t>………………………..t </a:t>
            </a:r>
            <a:r>
              <a:rPr lang="cs-CZ" dirty="0"/>
              <a:t>		(0,8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581 kg = </a:t>
            </a:r>
            <a:r>
              <a:rPr lang="cs-CZ" dirty="0" smtClean="0"/>
              <a:t>………………………..q </a:t>
            </a:r>
            <a:r>
              <a:rPr lang="cs-CZ" dirty="0"/>
              <a:t>	</a:t>
            </a:r>
            <a:r>
              <a:rPr lang="cs-CZ" dirty="0" smtClean="0"/>
              <a:t>	(0,581)</a:t>
            </a:r>
          </a:p>
          <a:p>
            <a:r>
              <a:rPr lang="cs-CZ" dirty="0"/>
              <a:t>81 m = </a:t>
            </a:r>
            <a:r>
              <a:rPr lang="cs-CZ" dirty="0" smtClean="0"/>
              <a:t>……………………………cm </a:t>
            </a:r>
            <a:r>
              <a:rPr lang="cs-CZ" dirty="0"/>
              <a:t>		(8100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120 dm = </a:t>
            </a:r>
            <a:r>
              <a:rPr lang="cs-CZ" dirty="0" smtClean="0"/>
              <a:t>……………………….m </a:t>
            </a:r>
            <a:r>
              <a:rPr lang="cs-CZ" dirty="0"/>
              <a:t>		(12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320 cm = </a:t>
            </a:r>
            <a:r>
              <a:rPr lang="cs-CZ" dirty="0" smtClean="0"/>
              <a:t>………………………..m</a:t>
            </a:r>
            <a:r>
              <a:rPr lang="cs-CZ" dirty="0"/>
              <a:t>		 (3200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246 </a:t>
            </a:r>
            <a:r>
              <a:rPr lang="cs-CZ" dirty="0"/>
              <a:t>m </a:t>
            </a:r>
            <a:r>
              <a:rPr lang="cs-CZ" dirty="0" smtClean="0"/>
              <a:t>=……………………………dm </a:t>
            </a:r>
            <a:r>
              <a:rPr lang="cs-CZ" dirty="0"/>
              <a:t>		(2460</a:t>
            </a:r>
            <a:r>
              <a:rPr lang="cs-CZ" dirty="0" smtClean="0"/>
              <a:t>)</a:t>
            </a:r>
          </a:p>
          <a:p>
            <a:r>
              <a:rPr lang="cs-CZ" dirty="0"/>
              <a:t>1,6 cm</a:t>
            </a:r>
            <a:r>
              <a:rPr lang="cs-CZ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=……………………….</a:t>
            </a:r>
            <a:r>
              <a:rPr lang="cs-CZ" dirty="0"/>
              <a:t>	</a:t>
            </a:r>
            <a:r>
              <a:rPr lang="cs-CZ" dirty="0" smtClean="0"/>
              <a:t>dm</a:t>
            </a:r>
            <a:r>
              <a:rPr lang="cs-CZ" baseline="30000" dirty="0" smtClean="0"/>
              <a:t>3		</a:t>
            </a:r>
            <a:r>
              <a:rPr lang="cs-CZ" dirty="0" smtClean="0"/>
              <a:t>(0,0016)</a:t>
            </a:r>
            <a:endParaRPr lang="cs-CZ" dirty="0"/>
          </a:p>
          <a:p>
            <a:r>
              <a:rPr lang="cs-CZ" dirty="0"/>
              <a:t>2 000 cm</a:t>
            </a:r>
            <a:r>
              <a:rPr lang="cs-CZ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=……………………m</a:t>
            </a:r>
            <a:r>
              <a:rPr lang="cs-CZ" baseline="30000" dirty="0" smtClean="0"/>
              <a:t>3		</a:t>
            </a:r>
            <a:r>
              <a:rPr lang="cs-CZ" dirty="0"/>
              <a:t>(</a:t>
            </a:r>
            <a:r>
              <a:rPr lang="cs-CZ" dirty="0" smtClean="0"/>
              <a:t>0,002)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1772816"/>
            <a:ext cx="1584176" cy="3888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805264"/>
            <a:ext cx="406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každý správný výsledek si zapiš bod.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16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dirty="0" smtClean="0"/>
              <a:t>Klipartů 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22930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42</TotalTime>
  <Words>153</Words>
  <Application>Microsoft Office PowerPoint</Application>
  <PresentationFormat>Předvádění na obrazovce (4:3)</PresentationFormat>
  <Paragraphs>68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Mřížka</vt:lpstr>
      <vt:lpstr>Snímek 1</vt:lpstr>
      <vt:lpstr>anotace</vt:lpstr>
      <vt:lpstr>Převody jednotek</vt:lpstr>
      <vt:lpstr>Přiřaď jednotky ke správným veličinám</vt:lpstr>
      <vt:lpstr>Kdo má pravdu?</vt:lpstr>
      <vt:lpstr>Převeď</vt:lpstr>
      <vt:lpstr>Převeď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Bambasová Kateřina</dc:creator>
  <cp:lastModifiedBy>šárka</cp:lastModifiedBy>
  <cp:revision>7</cp:revision>
  <dcterms:created xsi:type="dcterms:W3CDTF">2013-05-07T06:15:19Z</dcterms:created>
  <dcterms:modified xsi:type="dcterms:W3CDTF">2013-05-09T06:27:31Z</dcterms:modified>
</cp:coreProperties>
</file>