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59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9EEC7DA-15AF-4EC4-BCAE-CE7E615F6E2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77B78AEB-7578-48FD-88CE-562BB4E375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.5.2013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VY_32_INOVACE_2B_INF9_11_Tvorba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internetové stránky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III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Tvorba internetové stránky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III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internetová stránka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69426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rot="19140000">
            <a:off x="1742800" y="2843161"/>
            <a:ext cx="6510528" cy="1053409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k seznámení s vkládáním obrázků při tvorbě internetové stránky.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17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Tvorba internetové stránky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Vkládání obrázků</a:t>
            </a:r>
            <a:endParaRPr lang="cs-CZ" dirty="0"/>
          </a:p>
        </p:txBody>
      </p:sp>
      <p:pic>
        <p:nvPicPr>
          <p:cNvPr id="2050" name="Picture 2" descr="C:\Users\bambasova\AppData\Local\Microsoft\Windows\Temporary Internet Files\Content.IE5\RHXW0L60\MP9003900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45024"/>
            <a:ext cx="2976116" cy="21235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50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z</a:t>
            </a:r>
            <a:r>
              <a:rPr lang="cs-CZ" sz="2800" dirty="0" smtClean="0"/>
              <a:t>ákladem je mít uložený  obrázek a vědět přesný název (vč. </a:t>
            </a:r>
            <a:r>
              <a:rPr lang="cs-CZ" sz="2800" dirty="0"/>
              <a:t>k</a:t>
            </a:r>
            <a:r>
              <a:rPr lang="cs-CZ" sz="2800" dirty="0" smtClean="0"/>
              <a:t>oncovky)</a:t>
            </a:r>
          </a:p>
          <a:p>
            <a:pPr marL="1976438" indent="-457200">
              <a:buFont typeface="Wingdings" pitchFamily="2" charset="2"/>
              <a:buChar char="ü"/>
            </a:pPr>
            <a:endParaRPr lang="cs-CZ" sz="2800" dirty="0" smtClean="0"/>
          </a:p>
          <a:p>
            <a:pPr marL="1976438" indent="-457200">
              <a:buFont typeface="Wingdings" pitchFamily="2" charset="2"/>
              <a:buChar char="ü"/>
            </a:pPr>
            <a:r>
              <a:rPr lang="cs-CZ" sz="2800" dirty="0" smtClean="0"/>
              <a:t>Zvire.jpg</a:t>
            </a:r>
          </a:p>
          <a:p>
            <a:pPr marL="1976438" indent="-457200">
              <a:buFont typeface="Wingdings" pitchFamily="2" charset="2"/>
              <a:buChar char="ü"/>
            </a:pPr>
            <a:r>
              <a:rPr lang="cs-CZ" sz="2800" dirty="0" smtClean="0"/>
              <a:t>Meloun.gif</a:t>
            </a:r>
          </a:p>
          <a:p>
            <a:pPr marL="1976438" indent="-457200">
              <a:buFont typeface="Wingdings" pitchFamily="2" charset="2"/>
              <a:buChar char="ü"/>
            </a:pPr>
            <a:r>
              <a:rPr lang="cs-CZ" sz="2800" dirty="0" smtClean="0"/>
              <a:t>…</a:t>
            </a:r>
            <a:endParaRPr lang="cs-CZ" sz="2800" dirty="0"/>
          </a:p>
        </p:txBody>
      </p:sp>
      <p:pic>
        <p:nvPicPr>
          <p:cNvPr id="3074" name="Picture 2" descr="C:\Users\bambasova\AppData\Local\Microsoft\Windows\Temporary Internet Files\Content.IE5\TC7R3WPR\MP900400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29000"/>
            <a:ext cx="2495550" cy="3121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18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433327"/>
            <a:ext cx="7520940" cy="357984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Vytvořte si novou složku obrázek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Z internetu si stáhněte </a:t>
            </a:r>
            <a:r>
              <a:rPr lang="cs-CZ" sz="2800" dirty="0" smtClean="0"/>
              <a:t>do </a:t>
            </a:r>
            <a:r>
              <a:rPr lang="cs-CZ" sz="2800" dirty="0" smtClean="0"/>
              <a:t>této složky </a:t>
            </a:r>
            <a:r>
              <a:rPr lang="cs-CZ" sz="2800" dirty="0" smtClean="0"/>
              <a:t>obrázek </a:t>
            </a:r>
            <a:r>
              <a:rPr lang="cs-CZ" sz="2800" dirty="0" smtClean="0"/>
              <a:t>– pojmenujte ho </a:t>
            </a:r>
            <a:endParaRPr lang="cs-CZ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Zjistěte</a:t>
            </a:r>
            <a:r>
              <a:rPr lang="cs-CZ" sz="2800" dirty="0" smtClean="0"/>
              <a:t>, jakou má obrázek </a:t>
            </a:r>
            <a:r>
              <a:rPr lang="cs-CZ" sz="2800" dirty="0" smtClean="0"/>
              <a:t>příponu</a:t>
            </a:r>
          </a:p>
        </p:txBody>
      </p:sp>
      <p:pic>
        <p:nvPicPr>
          <p:cNvPr id="4098" name="Picture 2" descr="C:\Users\bambasova\AppData\Local\Microsoft\Windows\Temporary Internet Files\Content.IE5\TC7R3WPR\MC9004414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129808"/>
            <a:ext cx="172819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63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Než začneme…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520940" cy="357984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je výhodné, aby obrázek, který stahujeme z webu, byl ve stejné složce, jako tvořená stránka</a:t>
            </a:r>
            <a:endParaRPr lang="cs-CZ" sz="2800" dirty="0"/>
          </a:p>
        </p:txBody>
      </p:sp>
      <p:pic>
        <p:nvPicPr>
          <p:cNvPr id="6146" name="Picture 2" descr="C:\Users\bambasova\AppData\Local\Microsoft\Windows\Temporary Internet Files\Content.IE5\87L8RNX2\MC900378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63220"/>
            <a:ext cx="2043221" cy="231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86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24128" y="2060848"/>
            <a:ext cx="2376264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044" y="332656"/>
            <a:ext cx="7520940" cy="548640"/>
          </a:xfrm>
        </p:spPr>
        <p:txBody>
          <a:bodyPr/>
          <a:lstStyle/>
          <a:p>
            <a:r>
              <a:rPr lang="cs-CZ" dirty="0" smtClean="0"/>
              <a:t>Jak na to…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260" y="1382401"/>
            <a:ext cx="8141528" cy="357984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otevřete si poznámkový blok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do okna </a:t>
            </a:r>
            <a:r>
              <a:rPr lang="cs-CZ" sz="2400" dirty="0"/>
              <a:t>zapište následující &lt;</a:t>
            </a:r>
            <a:r>
              <a:rPr lang="cs-CZ" sz="2400" dirty="0" err="1"/>
              <a:t>img</a:t>
            </a:r>
            <a:r>
              <a:rPr lang="cs-CZ" sz="2400" dirty="0"/>
              <a:t> </a:t>
            </a:r>
            <a:r>
              <a:rPr lang="cs-CZ" sz="2400" dirty="0" err="1"/>
              <a:t>src</a:t>
            </a:r>
            <a:r>
              <a:rPr lang="cs-CZ" sz="2400" dirty="0"/>
              <a:t>="nejaky_obrazek.gif"&gt;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788024" y="2708920"/>
            <a:ext cx="129614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19872" y="3356992"/>
            <a:ext cx="33579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přesný název vašeho obrázku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04684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budeme dělat?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800" dirty="0" smtClean="0"/>
              <a:t>Vytvoříme </a:t>
            </a:r>
            <a:r>
              <a:rPr lang="cs-CZ" sz="2800" dirty="0" err="1" smtClean="0"/>
              <a:t>int</a:t>
            </a:r>
            <a:r>
              <a:rPr lang="cs-CZ" sz="2800" dirty="0" smtClean="0"/>
              <a:t>. stránku, která bude mít :</a:t>
            </a:r>
          </a:p>
          <a:p>
            <a:pPr marL="152400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/>
              <a:t>titulek Koala</a:t>
            </a:r>
          </a:p>
          <a:p>
            <a:pPr marL="152400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/>
              <a:t>nadpis Koala</a:t>
            </a:r>
          </a:p>
          <a:p>
            <a:pPr marL="152400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/>
              <a:t>v textu bude: Koala je jedním ze savců.</a:t>
            </a:r>
          </a:p>
          <a:p>
            <a:pPr marL="152400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/>
              <a:t>pod textem bude vložený obrázek.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cs-CZ" sz="2800" dirty="0"/>
          </a:p>
        </p:txBody>
      </p:sp>
      <p:pic>
        <p:nvPicPr>
          <p:cNvPr id="5122" name="Picture 2" descr="C:\Users\bambasova\AppData\Local\Microsoft\Windows\Temporary Internet Files\Content.IE5\87L8RNX2\MC900424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782" y="5079385"/>
            <a:ext cx="1895475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21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Internetová stránka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&lt;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title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&gt;Koala&lt;/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title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&lt;/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&lt;body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bgcolor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="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" text="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"&gt;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&lt;body&gt;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&lt;h1&gt;Koala&lt;/h1&gt;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&lt;b&gt;Koala&lt;/b&gt; je jedním ze savců.&lt;br&gt;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img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src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="jkl.jpg"&gt;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&lt;/body&gt;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&lt;/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html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&gt;</a:t>
            </a:r>
          </a:p>
        </p:txBody>
      </p:sp>
      <p:pic>
        <p:nvPicPr>
          <p:cNvPr id="7170" name="Picture 2" descr="C:\Users\bambasova\AppData\Local\Microsoft\Windows\Temporary Internet Files\Content.IE5\SNPFET4U\MP900401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46770"/>
            <a:ext cx="2670800" cy="17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11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JANOVSKÝ, Dušan. </a:t>
            </a:r>
            <a:r>
              <a:rPr lang="cs-CZ" i="1" dirty="0"/>
              <a:t>jakpsatweb.cz</a:t>
            </a:r>
            <a:r>
              <a:rPr lang="cs-CZ" dirty="0"/>
              <a:t> [online]. [cit. 9.5.2013]. Dostupný na WWW: http://www.jakpsatweb.cz/obrazky-priprava.html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mtClean="0"/>
              <a:t>Galerie Klipartů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98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71</TotalTime>
  <Words>271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Prezentace aplikace PowerPoint</vt:lpstr>
      <vt:lpstr>Anotace</vt:lpstr>
      <vt:lpstr>Tvorba internetové stránky II</vt:lpstr>
      <vt:lpstr>Základ</vt:lpstr>
      <vt:lpstr>Úkol</vt:lpstr>
      <vt:lpstr>Než začneme…</vt:lpstr>
      <vt:lpstr>Jak na to…</vt:lpstr>
      <vt:lpstr>Co budeme dělat?</vt:lpstr>
      <vt:lpstr>Internetová stránka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Tvorba internetové stránky II</dc:title>
  <dc:creator>Bambasová Kateřina</dc:creator>
  <cp:lastModifiedBy>Bambasová Kateřina</cp:lastModifiedBy>
  <cp:revision>6</cp:revision>
  <dcterms:created xsi:type="dcterms:W3CDTF">2013-05-07T08:40:07Z</dcterms:created>
  <dcterms:modified xsi:type="dcterms:W3CDTF">2013-05-09T06:27:15Z</dcterms:modified>
</cp:coreProperties>
</file>