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0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VY_32_INOVACE_14_VV_03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bg1"/>
          </a:solidFill>
        </a:ln>
      </dgm:spPr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b="1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>
              <a:solidFill>
                <a:schemeClr val="bg1"/>
              </a:solidFill>
            </a:rPr>
            <a:t>: VV </a:t>
          </a:r>
          <a:r>
            <a:rPr lang="cs-CZ" sz="2000" dirty="0" smtClean="0">
              <a:solidFill>
                <a:schemeClr val="bg1"/>
              </a:solidFill>
            </a:rPr>
            <a:t>– 1.B – Adventní kalendář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52E53-816A-403F-A23F-943848CF77C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F4641C-5276-47B4-A457-A49CCFFF05F5}" type="presOf" srcId="{D8197B8C-B260-4A16-BDF4-0947B075E274}" destId="{25B08C86-7E15-44DC-BE7F-FFB55DD49D12}" srcOrd="0" destOrd="0" presId="urn:microsoft.com/office/officeart/2005/8/layout/target3"/>
    <dgm:cxn modelId="{D581C895-EDF4-429A-83A8-D62B6C292A6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DC0C57-D54E-42BD-B86F-AFB7EBF4E081}" type="presOf" srcId="{D1D4F407-5343-4D3F-B5B9-D407B03CAEB4}" destId="{D005CE8C-CC26-4C3E-AC11-E15060ECD759}" srcOrd="0" destOrd="0" presId="urn:microsoft.com/office/officeart/2005/8/layout/target3"/>
    <dgm:cxn modelId="{857FD35F-3E44-4296-A499-08287AB86EB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733FD2-0F7E-4AEA-B61B-F09AFB50BF65}" type="presOf" srcId="{D1B46980-6531-4606-95E6-44980827E919}" destId="{6140AFEC-043D-4C43-A2F9-D0F5331DF3A3}" srcOrd="0" destOrd="0" presId="urn:microsoft.com/office/officeart/2005/8/layout/target3"/>
    <dgm:cxn modelId="{80DCF535-A29E-46A8-9232-E1AD4F0A0995}" type="presOf" srcId="{B651F6E3-6281-48DB-9319-2AEAFDAE7572}" destId="{619D679B-A015-4ECF-8348-D1034C574F40}" srcOrd="0" destOrd="0" presId="urn:microsoft.com/office/officeart/2005/8/layout/target3"/>
    <dgm:cxn modelId="{C55944D5-557D-49A5-AEBD-7CA3F046519D}" type="presOf" srcId="{4C35D32F-0EAB-4CD7-82EE-45574DC2A586}" destId="{890E4F0B-2866-4A3F-A3C7-2A14B1797930}" srcOrd="1" destOrd="0" presId="urn:microsoft.com/office/officeart/2005/8/layout/target3"/>
    <dgm:cxn modelId="{7A05C8D4-088C-4A5C-AE71-7003EE4CCA85}" type="presOf" srcId="{4C35D32F-0EAB-4CD7-82EE-45574DC2A586}" destId="{8BEBB6EC-1DAA-4CAC-8A25-BC0FCBD5DBD5}" srcOrd="0" destOrd="0" presId="urn:microsoft.com/office/officeart/2005/8/layout/target3"/>
    <dgm:cxn modelId="{EFF69DB2-CC89-4189-92DA-211AC7D1B1C6}" type="presOf" srcId="{D1D4F407-5343-4D3F-B5B9-D407B03CAEB4}" destId="{AED2198E-93D5-4001-81B4-73124B309672}" srcOrd="1" destOrd="0" presId="urn:microsoft.com/office/officeart/2005/8/layout/target3"/>
    <dgm:cxn modelId="{A15D2748-A9EC-4C98-B965-17FF86985199}" type="presOf" srcId="{757F3AB3-0718-4624-B441-E567A8F0AB56}" destId="{333A1088-737F-45CB-B68E-254E46348037}" srcOrd="0" destOrd="0" presId="urn:microsoft.com/office/officeart/2005/8/layout/target3"/>
    <dgm:cxn modelId="{B0AE280B-D345-41FB-9F2D-2C65BB8296EB}" type="presParOf" srcId="{333A1088-737F-45CB-B68E-254E46348037}" destId="{F5ABB229-8D3B-4694-996A-96F23CF14429}" srcOrd="0" destOrd="0" presId="urn:microsoft.com/office/officeart/2005/8/layout/target3"/>
    <dgm:cxn modelId="{2D4A8F4D-B39C-478B-B6B3-C5A92AD111AD}" type="presParOf" srcId="{333A1088-737F-45CB-B68E-254E46348037}" destId="{F41139FD-01EE-4571-8B17-4FB00FC51163}" srcOrd="1" destOrd="0" presId="urn:microsoft.com/office/officeart/2005/8/layout/target3"/>
    <dgm:cxn modelId="{E5669D57-DC9A-4D22-9789-CE2DED55A57E}" type="presParOf" srcId="{333A1088-737F-45CB-B68E-254E46348037}" destId="{D005CE8C-CC26-4C3E-AC11-E15060ECD759}" srcOrd="2" destOrd="0" presId="urn:microsoft.com/office/officeart/2005/8/layout/target3"/>
    <dgm:cxn modelId="{04319255-0193-4C75-ADC2-6342120BA361}" type="presParOf" srcId="{333A1088-737F-45CB-B68E-254E46348037}" destId="{2C702D82-9B77-49B7-9568-BB8EB47C3372}" srcOrd="3" destOrd="0" presId="urn:microsoft.com/office/officeart/2005/8/layout/target3"/>
    <dgm:cxn modelId="{4AA3241F-DF39-483C-9927-D52291B93C4F}" type="presParOf" srcId="{333A1088-737F-45CB-B68E-254E46348037}" destId="{A52A0455-90FF-4808-ABD0-F02540D31D5A}" srcOrd="4" destOrd="0" presId="urn:microsoft.com/office/officeart/2005/8/layout/target3"/>
    <dgm:cxn modelId="{9C901656-D8EE-4897-9453-5973117A91A1}" type="presParOf" srcId="{333A1088-737F-45CB-B68E-254E46348037}" destId="{6140AFEC-043D-4C43-A2F9-D0F5331DF3A3}" srcOrd="5" destOrd="0" presId="urn:microsoft.com/office/officeart/2005/8/layout/target3"/>
    <dgm:cxn modelId="{08D22AFA-B3F5-4017-9424-17A7AF60CBE1}" type="presParOf" srcId="{333A1088-737F-45CB-B68E-254E46348037}" destId="{9358AC05-5D7D-4327-9F80-1AD486AEA664}" srcOrd="6" destOrd="0" presId="urn:microsoft.com/office/officeart/2005/8/layout/target3"/>
    <dgm:cxn modelId="{1F1BAA9E-438C-4244-BDD2-7958D43B70AA}" type="presParOf" srcId="{333A1088-737F-45CB-B68E-254E46348037}" destId="{313FC574-E1CD-4FB4-B054-0B805CE0447D}" srcOrd="7" destOrd="0" presId="urn:microsoft.com/office/officeart/2005/8/layout/target3"/>
    <dgm:cxn modelId="{CFAA3351-6CB3-4FDC-98D5-87D3B3293E17}" type="presParOf" srcId="{333A1088-737F-45CB-B68E-254E46348037}" destId="{619D679B-A015-4ECF-8348-D1034C574F40}" srcOrd="8" destOrd="0" presId="urn:microsoft.com/office/officeart/2005/8/layout/target3"/>
    <dgm:cxn modelId="{64EFE7C3-2417-4777-8E28-AFBD87C0CD56}" type="presParOf" srcId="{333A1088-737F-45CB-B68E-254E46348037}" destId="{322283A8-4A27-4CDA-BAE3-F381106A9174}" srcOrd="9" destOrd="0" presId="urn:microsoft.com/office/officeart/2005/8/layout/target3"/>
    <dgm:cxn modelId="{A77C4205-B095-4172-9871-8792A2CC5841}" type="presParOf" srcId="{333A1088-737F-45CB-B68E-254E46348037}" destId="{FFC9F71D-1B4F-4AD9-A4A6-86ADEFC8AF5C}" srcOrd="10" destOrd="0" presId="urn:microsoft.com/office/officeart/2005/8/layout/target3"/>
    <dgm:cxn modelId="{1CDA5E58-C806-4580-BB38-FA4729D12009}" type="presParOf" srcId="{333A1088-737F-45CB-B68E-254E46348037}" destId="{25B08C86-7E15-44DC-BE7F-FFB55DD49D12}" srcOrd="11" destOrd="0" presId="urn:microsoft.com/office/officeart/2005/8/layout/target3"/>
    <dgm:cxn modelId="{0ACFA4F2-BC5B-4760-A87E-6B015FB4F96F}" type="presParOf" srcId="{333A1088-737F-45CB-B68E-254E46348037}" destId="{76644BE8-9D7C-4C09-B250-3D10AF48CBB7}" srcOrd="12" destOrd="0" presId="urn:microsoft.com/office/officeart/2005/8/layout/target3"/>
    <dgm:cxn modelId="{5FF9887A-7574-48BF-8456-3C194C38BFA2}" type="presParOf" srcId="{333A1088-737F-45CB-B68E-254E46348037}" destId="{EE85B701-7295-41C0-BA7A-34D3756A2AE6}" srcOrd="13" destOrd="0" presId="urn:microsoft.com/office/officeart/2005/8/layout/target3"/>
    <dgm:cxn modelId="{3ED6AA4E-E5E3-4B77-8033-0EC9AB5F1DEA}" type="presParOf" srcId="{333A1088-737F-45CB-B68E-254E46348037}" destId="{8BEBB6EC-1DAA-4CAC-8A25-BC0FCBD5DBD5}" srcOrd="14" destOrd="0" presId="urn:microsoft.com/office/officeart/2005/8/layout/target3"/>
    <dgm:cxn modelId="{97B376E0-09FA-42BB-9DC3-34D5138E9C1B}" type="presParOf" srcId="{333A1088-737F-45CB-B68E-254E46348037}" destId="{AED2198E-93D5-4001-81B4-73124B309672}" srcOrd="15" destOrd="0" presId="urn:microsoft.com/office/officeart/2005/8/layout/target3"/>
    <dgm:cxn modelId="{E9E03BAA-D19A-4CEF-A972-1227325346B2}" type="presParOf" srcId="{333A1088-737F-45CB-B68E-254E46348037}" destId="{2BE915AB-18AA-4053-B92C-3BFC9ED204BB}" srcOrd="16" destOrd="0" presId="urn:microsoft.com/office/officeart/2005/8/layout/target3"/>
    <dgm:cxn modelId="{FD10ACF6-D6AA-4D02-BAC8-E7C6733CE1F0}" type="presParOf" srcId="{333A1088-737F-45CB-B68E-254E46348037}" destId="{6BB5E863-4638-4E1D-BFDE-399D028AC4ED}" srcOrd="17" destOrd="0" presId="urn:microsoft.com/office/officeart/2005/8/layout/target3"/>
    <dgm:cxn modelId="{1401A17D-0E77-443C-ABBF-D6D157E45F1E}" type="presParOf" srcId="{333A1088-737F-45CB-B68E-254E46348037}" destId="{5A5FFA88-C948-4069-8E93-59FA12366E83}" srcOrd="18" destOrd="0" presId="urn:microsoft.com/office/officeart/2005/8/layout/target3"/>
    <dgm:cxn modelId="{9572C871-70B9-436E-A30C-9DE21D3D06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bg1"/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bg1"/>
              </a:solidFill>
            </a:rPr>
            <a:t>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VY_32_INOVACE_14_VV_03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>
              <a:solidFill>
                <a:schemeClr val="bg1"/>
              </a:solidFill>
            </a:rPr>
            <a:t>: VV </a:t>
          </a:r>
          <a:r>
            <a:rPr lang="cs-CZ" sz="2000" kern="1200" dirty="0" smtClean="0">
              <a:solidFill>
                <a:schemeClr val="bg1"/>
              </a:solidFill>
            </a:rPr>
            <a:t>– 1.B – Adventní kalendář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8C6C7-63BD-43A3-90BC-4E030B3C0EB9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78366-CBE8-4AFB-866E-12B7DAFF9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8225D23-9551-49A0-8A15-DBC2A0EFAD51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124744"/>
            <a:ext cx="8643998" cy="504777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určeno pro žáky 1. tříd</a:t>
            </a:r>
          </a:p>
          <a:p>
            <a:r>
              <a:rPr lang="cs-CZ" sz="2800" dirty="0" smtClean="0"/>
              <a:t>je použit PowerPoint</a:t>
            </a:r>
          </a:p>
          <a:p>
            <a:r>
              <a:rPr lang="cs-CZ" sz="2800" dirty="0" smtClean="0"/>
              <a:t>spojení výtvarné výchovy a pracovní činnosti (jemná motorika)</a:t>
            </a:r>
          </a:p>
          <a:p>
            <a:r>
              <a:rPr lang="cs-CZ" sz="2800" dirty="0" smtClean="0"/>
              <a:t>prosinec</a:t>
            </a:r>
          </a:p>
          <a:p>
            <a:r>
              <a:rPr lang="cs-CZ" sz="2800" dirty="0" smtClean="0"/>
              <a:t>příprava na předvánoční čas děti velmi nadchla</a:t>
            </a:r>
          </a:p>
          <a:p>
            <a:r>
              <a:rPr lang="cs-CZ" sz="2800" dirty="0" smtClean="0"/>
              <a:t>pro naplnění vánoční atmosféry vždy na začátku dne zapálíme svíčku na adventním věnci, prskáme prskavkou </a:t>
            </a:r>
            <a:r>
              <a:rPr lang="cs-CZ" sz="2800" smtClean="0"/>
              <a:t>a </a:t>
            </a:r>
            <a:r>
              <a:rPr lang="cs-CZ" sz="2800" smtClean="0"/>
              <a:t>vylosované dítě </a:t>
            </a:r>
            <a:r>
              <a:rPr lang="cs-CZ" sz="2800" dirty="0" smtClean="0"/>
              <a:t>rozdává drobné bonbonky ze svého adventního kornoutu</a:t>
            </a: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adventní kalendář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VÝROBA  ADVENTNÍHO KORNOUTU</a:t>
            </a:r>
            <a:endParaRPr lang="cs-CZ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Advent?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příprava na Vánoce</a:t>
            </a:r>
          </a:p>
          <a:p>
            <a:r>
              <a:rPr lang="cs-CZ" dirty="0" smtClean="0"/>
              <a:t>začíná 1. nedělí adventní (neděle mezi 27.11. – 3.12.)</a:t>
            </a:r>
          </a:p>
          <a:p>
            <a:r>
              <a:rPr lang="cs-CZ" dirty="0" smtClean="0"/>
              <a:t>končí Štědrým večerem (západ slunce)</a:t>
            </a:r>
          </a:p>
          <a:p>
            <a:r>
              <a:rPr lang="cs-CZ" dirty="0" smtClean="0"/>
              <a:t>liturgická barva – fialová</a:t>
            </a:r>
          </a:p>
          <a:p>
            <a:r>
              <a:rPr lang="cs-CZ" dirty="0" smtClean="0"/>
              <a:t>symbol – adventní věnec</a:t>
            </a:r>
          </a:p>
          <a:p>
            <a:r>
              <a:rPr lang="cs-CZ" dirty="0" smtClean="0"/>
              <a:t>adventní písně</a:t>
            </a:r>
          </a:p>
          <a:p>
            <a:r>
              <a:rPr lang="cs-CZ" dirty="0" smtClean="0"/>
              <a:t>pro děti – adventní kalendář</a:t>
            </a:r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všechno potřebujeme: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tvrdý bílý papír A4</a:t>
            </a:r>
          </a:p>
          <a:p>
            <a:r>
              <a:rPr lang="cs-CZ" dirty="0" smtClean="0"/>
              <a:t>temperové barvy</a:t>
            </a:r>
          </a:p>
          <a:p>
            <a:r>
              <a:rPr lang="cs-CZ" dirty="0" smtClean="0"/>
              <a:t>balicí vánoční papír</a:t>
            </a:r>
          </a:p>
          <a:p>
            <a:r>
              <a:rPr lang="cs-CZ" dirty="0" smtClean="0"/>
              <a:t>vánoční stuha</a:t>
            </a:r>
          </a:p>
          <a:p>
            <a:r>
              <a:rPr lang="cs-CZ" dirty="0" smtClean="0"/>
              <a:t>nůžky</a:t>
            </a:r>
          </a:p>
          <a:p>
            <a:r>
              <a:rPr lang="cs-CZ" dirty="0" smtClean="0"/>
              <a:t>lepidlo</a:t>
            </a:r>
            <a:endParaRPr lang="cs-CZ" dirty="0"/>
          </a:p>
        </p:txBody>
      </p:sp>
      <p:pic>
        <p:nvPicPr>
          <p:cNvPr id="6" name="Obrázek 5" descr="C:\Documents and Settings\Tatínek a maminka\Plocha\DUM\FOTKY\PB25024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429000"/>
            <a:ext cx="3672408" cy="25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šablony vystřihneme daný tvar</a:t>
            </a:r>
          </a:p>
          <a:p>
            <a:r>
              <a:rPr lang="cs-CZ" dirty="0" smtClean="0"/>
              <a:t>temperovými barvami prstovou technikou ozdobíme</a:t>
            </a:r>
          </a:p>
        </p:txBody>
      </p:sp>
      <p:pic>
        <p:nvPicPr>
          <p:cNvPr id="4" name="Obrázek 3" descr="C:\Documents and Settings\Tatínek a maminka\Plocha\DUM\FOTKY\PB250246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717032"/>
            <a:ext cx="331236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7467600" cy="5217443"/>
          </a:xfrm>
        </p:spPr>
        <p:txBody>
          <a:bodyPr/>
          <a:lstStyle/>
          <a:p>
            <a:r>
              <a:rPr lang="cs-CZ" dirty="0" smtClean="0"/>
              <a:t>podle fantazie dolepíme kousky balicího papíru</a:t>
            </a:r>
          </a:p>
          <a:p>
            <a:r>
              <a:rPr lang="cs-CZ" dirty="0" smtClean="0"/>
              <a:t>děti si vylosují čísla, která si napíší na svůj výrobek (číslo určuje den, kdy  rozdávají bonbony)</a:t>
            </a:r>
          </a:p>
          <a:p>
            <a:endParaRPr lang="cs-CZ" dirty="0"/>
          </a:p>
        </p:txBody>
      </p:sp>
      <p:pic>
        <p:nvPicPr>
          <p:cNvPr id="4" name="Obrázek 3" descr="C:\Documents and Settings\Tatínek a maminka\Plocha\DUM\FOTKY\PB250249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077072"/>
            <a:ext cx="180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Tatínek a maminka\Plocha\DUM\FOTKY\PB250250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077072"/>
            <a:ext cx="180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073427"/>
          </a:xfrm>
        </p:spPr>
        <p:txBody>
          <a:bodyPr/>
          <a:lstStyle/>
          <a:p>
            <a:r>
              <a:rPr lang="cs-CZ" dirty="0" smtClean="0"/>
              <a:t>vytvoříme kornout (pomocí sešívačky)</a:t>
            </a:r>
          </a:p>
          <a:p>
            <a:r>
              <a:rPr lang="cs-CZ" dirty="0" smtClean="0"/>
              <a:t>navážeme vánoční stuhu</a:t>
            </a:r>
          </a:p>
          <a:p>
            <a:r>
              <a:rPr lang="cs-CZ" dirty="0" smtClean="0"/>
              <a:t>zavěsíme na volné prostranství</a:t>
            </a:r>
          </a:p>
          <a:p>
            <a:r>
              <a:rPr lang="cs-CZ" dirty="0" smtClean="0"/>
              <a:t>vložíme drobné bonbonky</a:t>
            </a:r>
            <a:endParaRPr lang="cs-CZ" dirty="0"/>
          </a:p>
        </p:txBody>
      </p:sp>
      <p:pic>
        <p:nvPicPr>
          <p:cNvPr id="4" name="Obrázek 3" descr="C:\Documents and Settings\Tatínek a maminka\Plocha\DUM\FOTKY\PB25025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13176"/>
            <a:ext cx="1080000" cy="12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Tatínek a maminka\Plocha\DUM\FOTKY\PB25025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861048"/>
            <a:ext cx="1260000" cy="12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Tatínek a maminka\Plocha\DUM\FOTKY\PB25025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933056"/>
            <a:ext cx="1260000" cy="126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Tatínek a maminka\Plocha\DUM\FOTKY\PB250254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140968"/>
            <a:ext cx="23762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1412776"/>
            <a:ext cx="7632848" cy="34778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PŘEJEME VŠEM KRÁSNÉ, KLIDNÉ A POHODOVÉ PROŽITÍ DNŮ PŘEDVÁNOČNÍCH I VÁNOČNÍCH.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archiv autora</a:t>
            </a:r>
          </a:p>
          <a:p>
            <a:pPr eaLnBrk="1" hangingPunct="1"/>
            <a:r>
              <a:rPr lang="cs-CZ" dirty="0" smtClean="0"/>
              <a:t>Text:</a:t>
            </a:r>
            <a:r>
              <a:rPr lang="cs-CZ" sz="3200" dirty="0" smtClean="0"/>
              <a:t>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64</TotalTime>
  <Words>232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Anotace</vt:lpstr>
      <vt:lpstr>adventní kalendář</vt:lpstr>
      <vt:lpstr>Co je Advent?</vt:lpstr>
      <vt:lpstr>Co všechno potřebujeme:</vt:lpstr>
      <vt:lpstr>Výroba</vt:lpstr>
      <vt:lpstr>Snímek 7</vt:lpstr>
      <vt:lpstr>Snímek 8</vt:lpstr>
      <vt:lpstr>Snímek 9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10</cp:revision>
  <dcterms:created xsi:type="dcterms:W3CDTF">2011-11-25T18:28:30Z</dcterms:created>
  <dcterms:modified xsi:type="dcterms:W3CDTF">2011-11-27T10:44:52Z</dcterms:modified>
</cp:coreProperties>
</file>