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7"/>
  </p:notesMasterIdLst>
  <p:sldIdLst>
    <p:sldId id="256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4.ROČNÍK_3_předložky </a:t>
          </a:r>
          <a:r>
            <a:rPr lang="cs-CZ" dirty="0" err="1" smtClean="0"/>
            <a:t>s,se-z,ze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4.ROČNÍK_3_předložky </a:t>
          </a:r>
          <a:r>
            <a:rPr lang="cs-CZ" sz="1900" kern="1200" dirty="0" err="1" smtClean="0"/>
            <a:t>s,se-z,ze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82E7D1-019A-4A41-8813-871C67665319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129D5-974D-44B1-A22A-143869B9F3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186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129D5-974D-44B1-A22A-143869B9F33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29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129D5-974D-44B1-A22A-143869B9F33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29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83817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</a:t>
            </a:r>
            <a:r>
              <a:rPr lang="cs-CZ" dirty="0" smtClean="0">
                <a:solidFill>
                  <a:schemeClr val="tx1"/>
                </a:solidFill>
              </a:rPr>
              <a:t>2.a 7.pádu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96917753"/>
              </p:ext>
            </p:extLst>
          </p:nvPr>
        </p:nvGraphicFramePr>
        <p:xfrm>
          <a:off x="301625" y="1527175"/>
          <a:ext cx="8504238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vítr __ plachet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miska __ ovocem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kabát __ plyše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kdo __ koho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chci jít __ ním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spadl __ výšky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květina __ trny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rohlík __ marmeládou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bolest __ teploty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svěřil se __ trápením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tisícikorunou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mazat __ tabule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vyhodit __ práce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jeden __ pěti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kdo __ koho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bratr __ sestrou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pět __ deseti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hnízda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rostlina __ kořenem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dovolená __ tebou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klobouk __ květinou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počítač __ internetem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visí to __ stropu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měl __ toho radost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půjdu __ vámi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hejnem hus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výstřižek __ novin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468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19033859"/>
              </p:ext>
            </p:extLst>
          </p:nvPr>
        </p:nvGraphicFramePr>
        <p:xfrm>
          <a:off x="301625" y="1527175"/>
          <a:ext cx="8504238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vítr z plachet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miska s ovocem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kabát z plyše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kdo z koho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chci jít s ním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spadl z výšky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květina s trny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rohlík s marmeládou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bolest z teploty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svěřil se s trápením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 tisícikorunou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mazat z tabule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vyhodit z práce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jeden z pěti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kdo z koho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bratr se sestrou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pět z deseti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 hnízda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rostlina s kořenem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dovolená s tebou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klobouk s květinou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počítač s internetem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visí to ze stropu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měl z toho radost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půjdu s vámi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 hejnem hus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výstřižek z novin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23528" y="1892959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012160" y="1892959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165376" y="1892959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07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38126128"/>
              </p:ext>
            </p:extLst>
          </p:nvPr>
        </p:nvGraphicFramePr>
        <p:xfrm>
          <a:off x="301625" y="1527175"/>
          <a:ext cx="8504238" cy="381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nebe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přijela __ Londýna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přišel __ zahrady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nadějí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kamarád __ Plzně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jít __ tebou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spadl __ kola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psem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udělal to __ radostí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sebral to __ talíře	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sestrou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pohádka __ knihy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__ této strany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klobouk __ květinou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rohlík __ marmeládou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__stromu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__novin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sníh __střechy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__babičkou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__trávy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 námi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vařil __ masa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jel __ třídou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 špenátem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 zeleniny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spadl __křesla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__ strachem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2625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09041438"/>
              </p:ext>
            </p:extLst>
          </p:nvPr>
        </p:nvGraphicFramePr>
        <p:xfrm>
          <a:off x="301625" y="1527175"/>
          <a:ext cx="8504238" cy="381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 nebe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přijela z Londýna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přišel ze zahrady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 nadějí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kamarád z Plzně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jít s tebou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spadl z kola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 psem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udělal to s radostí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sebral to z talíře	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 sestrou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pohádka z knihy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 této strany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klobouk s květinou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rohlík s marmeládou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stromu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novin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sníh ze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střechy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babičkou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trávy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námi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vařil z masa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jel se třídou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špenátem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zeleniny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spadl z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křesla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strachem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51520" y="1916832"/>
            <a:ext cx="259228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916832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940152" y="1916832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1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897</TotalTime>
  <Words>367</Words>
  <Application>Microsoft Office PowerPoint</Application>
  <PresentationFormat>Předvádění na obrazovce (4:3)</PresentationFormat>
  <Paragraphs>120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Doplň správně předložku s, se-z, ze</vt:lpstr>
      <vt:lpstr>Doplň správně předložku s, se-z, ze</vt:lpstr>
      <vt:lpstr>Doplň správně předložku s, se-z, ze</vt:lpstr>
      <vt:lpstr>Doplň správně předložku s, se-z, ze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91</cp:revision>
  <dcterms:created xsi:type="dcterms:W3CDTF">2011-10-11T06:33:29Z</dcterms:created>
  <dcterms:modified xsi:type="dcterms:W3CDTF">2011-10-22T16:30:41Z</dcterms:modified>
</cp:coreProperties>
</file>