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6" r:id="rId2"/>
    <p:sldId id="257" r:id="rId3"/>
    <p:sldId id="259" r:id="rId4"/>
    <p:sldId id="261" r:id="rId5"/>
    <p:sldId id="262" r:id="rId6"/>
    <p:sldId id="266" r:id="rId7"/>
    <p:sldId id="265" r:id="rId8"/>
    <p:sldId id="263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62" y="-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VY_32_INOVACE_14_VV_17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Zajíčková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VV – 2.B – Barvy podzimu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E30D2C7-AE86-4A24-9B38-A4870E117DF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89B0379-28A9-4AFC-A948-3D01F3D62D28}" type="presOf" srcId="{D1B46980-6531-4606-95E6-44980827E919}" destId="{6140AFEC-043D-4C43-A2F9-D0F5331DF3A3}" srcOrd="0" destOrd="0" presId="urn:microsoft.com/office/officeart/2005/8/layout/target3"/>
    <dgm:cxn modelId="{81C9680A-34F9-4B77-A519-E4121339DC2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48A7785-B2B9-4A4C-84A2-776B9492A7F1}" type="presOf" srcId="{B651F6E3-6281-48DB-9319-2AEAFDAE7572}" destId="{619D679B-A015-4ECF-8348-D1034C574F40}" srcOrd="0" destOrd="0" presId="urn:microsoft.com/office/officeart/2005/8/layout/target3"/>
    <dgm:cxn modelId="{854E8DC8-A8C5-4992-A1D5-1871170FEFC1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17AFF8C-E2F2-481C-89D0-041CA64007D8}" type="presOf" srcId="{757F3AB3-0718-4624-B441-E567A8F0AB56}" destId="{333A1088-737F-45CB-B68E-254E46348037}" srcOrd="0" destOrd="0" presId="urn:microsoft.com/office/officeart/2005/8/layout/target3"/>
    <dgm:cxn modelId="{A0A2E2A9-DEAB-400A-9DD8-4192424FBF08}" type="presOf" srcId="{D1D4F407-5343-4D3F-B5B9-D407B03CAEB4}" destId="{AED2198E-93D5-4001-81B4-73124B309672}" srcOrd="1" destOrd="0" presId="urn:microsoft.com/office/officeart/2005/8/layout/target3"/>
    <dgm:cxn modelId="{3ED49B72-D221-492D-802C-1794C4179329}" type="presOf" srcId="{D8197B8C-B260-4A16-BDF4-0947B075E274}" destId="{5A5FFA88-C948-4069-8E93-59FA12366E83}" srcOrd="1" destOrd="0" presId="urn:microsoft.com/office/officeart/2005/8/layout/target3"/>
    <dgm:cxn modelId="{B80DF8A1-77D1-4393-9720-2C1CB3BEBE5D}" type="presOf" srcId="{4C35D32F-0EAB-4CD7-82EE-45574DC2A586}" destId="{8BEBB6EC-1DAA-4CAC-8A25-BC0FCBD5DBD5}" srcOrd="0" destOrd="0" presId="urn:microsoft.com/office/officeart/2005/8/layout/target3"/>
    <dgm:cxn modelId="{92ABA707-72EA-47A1-9135-13A9EE7D3900}" type="presOf" srcId="{D1B46980-6531-4606-95E6-44980827E919}" destId="{2BE915AB-18AA-4053-B92C-3BFC9ED204BB}" srcOrd="1" destOrd="0" presId="urn:microsoft.com/office/officeart/2005/8/layout/target3"/>
    <dgm:cxn modelId="{F53D9B9A-4707-4E40-8C97-BDE20E629436}" type="presOf" srcId="{D8197B8C-B260-4A16-BDF4-0947B075E274}" destId="{25B08C86-7E15-44DC-BE7F-FFB55DD49D12}" srcOrd="0" destOrd="0" presId="urn:microsoft.com/office/officeart/2005/8/layout/target3"/>
    <dgm:cxn modelId="{D1D7E00F-E759-4812-96F5-4129E0D9BAF9}" type="presParOf" srcId="{333A1088-737F-45CB-B68E-254E46348037}" destId="{F5ABB229-8D3B-4694-996A-96F23CF14429}" srcOrd="0" destOrd="0" presId="urn:microsoft.com/office/officeart/2005/8/layout/target3"/>
    <dgm:cxn modelId="{D6CE48DD-4FA5-4762-97B1-E9FE53C8D538}" type="presParOf" srcId="{333A1088-737F-45CB-B68E-254E46348037}" destId="{F41139FD-01EE-4571-8B17-4FB00FC51163}" srcOrd="1" destOrd="0" presId="urn:microsoft.com/office/officeart/2005/8/layout/target3"/>
    <dgm:cxn modelId="{C153EE98-E77B-4E51-ABB8-29439BDFC716}" type="presParOf" srcId="{333A1088-737F-45CB-B68E-254E46348037}" destId="{D005CE8C-CC26-4C3E-AC11-E15060ECD759}" srcOrd="2" destOrd="0" presId="urn:microsoft.com/office/officeart/2005/8/layout/target3"/>
    <dgm:cxn modelId="{560B085E-893D-440A-978F-8CC906D8AC5E}" type="presParOf" srcId="{333A1088-737F-45CB-B68E-254E46348037}" destId="{2C702D82-9B77-49B7-9568-BB8EB47C3372}" srcOrd="3" destOrd="0" presId="urn:microsoft.com/office/officeart/2005/8/layout/target3"/>
    <dgm:cxn modelId="{C15BC0AE-38E0-4F89-9C4C-957A7C987A4D}" type="presParOf" srcId="{333A1088-737F-45CB-B68E-254E46348037}" destId="{A52A0455-90FF-4808-ABD0-F02540D31D5A}" srcOrd="4" destOrd="0" presId="urn:microsoft.com/office/officeart/2005/8/layout/target3"/>
    <dgm:cxn modelId="{9E87C117-55A6-4F7E-A7ED-C0952C198773}" type="presParOf" srcId="{333A1088-737F-45CB-B68E-254E46348037}" destId="{6140AFEC-043D-4C43-A2F9-D0F5331DF3A3}" srcOrd="5" destOrd="0" presId="urn:microsoft.com/office/officeart/2005/8/layout/target3"/>
    <dgm:cxn modelId="{C0ECF2E3-1358-46AA-A808-0463F48D69F8}" type="presParOf" srcId="{333A1088-737F-45CB-B68E-254E46348037}" destId="{9358AC05-5D7D-4327-9F80-1AD486AEA664}" srcOrd="6" destOrd="0" presId="urn:microsoft.com/office/officeart/2005/8/layout/target3"/>
    <dgm:cxn modelId="{55C3F222-838A-4EE5-BAEA-0C78547839F0}" type="presParOf" srcId="{333A1088-737F-45CB-B68E-254E46348037}" destId="{313FC574-E1CD-4FB4-B054-0B805CE0447D}" srcOrd="7" destOrd="0" presId="urn:microsoft.com/office/officeart/2005/8/layout/target3"/>
    <dgm:cxn modelId="{C4DEB875-5398-4F88-A8FA-1CFF678EF9BA}" type="presParOf" srcId="{333A1088-737F-45CB-B68E-254E46348037}" destId="{619D679B-A015-4ECF-8348-D1034C574F40}" srcOrd="8" destOrd="0" presId="urn:microsoft.com/office/officeart/2005/8/layout/target3"/>
    <dgm:cxn modelId="{6741D755-C737-4B5B-9576-83C28AB1AB3A}" type="presParOf" srcId="{333A1088-737F-45CB-B68E-254E46348037}" destId="{322283A8-4A27-4CDA-BAE3-F381106A9174}" srcOrd="9" destOrd="0" presId="urn:microsoft.com/office/officeart/2005/8/layout/target3"/>
    <dgm:cxn modelId="{68E0B20E-747B-4A7A-85E0-47CEEE3DF199}" type="presParOf" srcId="{333A1088-737F-45CB-B68E-254E46348037}" destId="{FFC9F71D-1B4F-4AD9-A4A6-86ADEFC8AF5C}" srcOrd="10" destOrd="0" presId="urn:microsoft.com/office/officeart/2005/8/layout/target3"/>
    <dgm:cxn modelId="{C64103B8-63F1-4BC2-AF6C-21FE3B3B15AF}" type="presParOf" srcId="{333A1088-737F-45CB-B68E-254E46348037}" destId="{25B08C86-7E15-44DC-BE7F-FFB55DD49D12}" srcOrd="11" destOrd="0" presId="urn:microsoft.com/office/officeart/2005/8/layout/target3"/>
    <dgm:cxn modelId="{70680D92-93BC-4A2C-B457-68A83F37E9FF}" type="presParOf" srcId="{333A1088-737F-45CB-B68E-254E46348037}" destId="{76644BE8-9D7C-4C09-B250-3D10AF48CBB7}" srcOrd="12" destOrd="0" presId="urn:microsoft.com/office/officeart/2005/8/layout/target3"/>
    <dgm:cxn modelId="{0DCF92AA-DC61-41ED-97CB-45814358C863}" type="presParOf" srcId="{333A1088-737F-45CB-B68E-254E46348037}" destId="{EE85B701-7295-41C0-BA7A-34D3756A2AE6}" srcOrd="13" destOrd="0" presId="urn:microsoft.com/office/officeart/2005/8/layout/target3"/>
    <dgm:cxn modelId="{3C2725D4-21D0-4690-9046-C5630A8CDABC}" type="presParOf" srcId="{333A1088-737F-45CB-B68E-254E46348037}" destId="{8BEBB6EC-1DAA-4CAC-8A25-BC0FCBD5DBD5}" srcOrd="14" destOrd="0" presId="urn:microsoft.com/office/officeart/2005/8/layout/target3"/>
    <dgm:cxn modelId="{A6372316-B6FC-4CB8-9868-43B4F1421F52}" type="presParOf" srcId="{333A1088-737F-45CB-B68E-254E46348037}" destId="{AED2198E-93D5-4001-81B4-73124B309672}" srcOrd="15" destOrd="0" presId="urn:microsoft.com/office/officeart/2005/8/layout/target3"/>
    <dgm:cxn modelId="{C748DEC2-D5CE-4995-BDC5-F37E794B1DF6}" type="presParOf" srcId="{333A1088-737F-45CB-B68E-254E46348037}" destId="{2BE915AB-18AA-4053-B92C-3BFC9ED204BB}" srcOrd="16" destOrd="0" presId="urn:microsoft.com/office/officeart/2005/8/layout/target3"/>
    <dgm:cxn modelId="{F1216184-ECFB-4866-A8B7-727801817701}" type="presParOf" srcId="{333A1088-737F-45CB-B68E-254E46348037}" destId="{6BB5E863-4638-4E1D-BFDE-399D028AC4ED}" srcOrd="17" destOrd="0" presId="urn:microsoft.com/office/officeart/2005/8/layout/target3"/>
    <dgm:cxn modelId="{D011CFA8-0261-4189-A279-ED7753CBB33D}" type="presParOf" srcId="{333A1088-737F-45CB-B68E-254E46348037}" destId="{5A5FFA88-C948-4069-8E93-59FA12366E83}" srcOrd="18" destOrd="0" presId="urn:microsoft.com/office/officeart/2005/8/layout/target3"/>
    <dgm:cxn modelId="{E36E1A8E-99B5-42E1-9D51-C28234C097C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Jitka Zajíčková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VY_32_INOVACE_14_VV_17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chemeClr val="tx1"/>
              </a:solidFill>
            </a:rPr>
            <a:t>VV – 2.B – Barvy podzimu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FED5CED-AACB-4378-B0CE-4FD4247BA856}" type="datetimeFigureOut">
              <a:rPr lang="cs-CZ"/>
              <a:pPr>
                <a:defRPr/>
              </a:pPr>
              <a:t>30.11.2011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2BA528B-4C76-417C-8687-75D88EDD1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EB7FC9D-C11C-438D-8403-90EB8681816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708A9-0F56-4A8A-90A0-F6F0A5E4E730}" type="datetimeFigureOut">
              <a:rPr lang="cs-CZ"/>
              <a:pPr>
                <a:defRPr/>
              </a:pPr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33C145-FA7A-4046-8B0A-EB5AA9C7DA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BDC67-9919-4875-9DEE-4386B2CB710E}" type="datetimeFigureOut">
              <a:rPr lang="cs-CZ"/>
              <a:pPr>
                <a:defRPr/>
              </a:pPr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9DD5E-091F-47FF-87B6-AB8A0FC1E4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23BFE2-9B99-4A93-8B83-4F57B541F3B1}" type="datetimeFigureOut">
              <a:rPr lang="cs-CZ"/>
              <a:pPr>
                <a:defRPr/>
              </a:pPr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D3FA7-84CC-4994-B42A-154129AFFD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D749D4-698A-40D8-9835-27586F3155D7}" type="datetimeFigureOut">
              <a:rPr lang="cs-CZ"/>
              <a:pPr>
                <a:defRPr/>
              </a:pPr>
              <a:t>30.11.2011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CF80E-1DD6-4143-A9B2-041D131B41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E8DD1-A47E-4944-8BC0-9FBBB9878E56}" type="datetimeFigureOut">
              <a:rPr lang="cs-CZ"/>
              <a:pPr>
                <a:defRPr/>
              </a:pPr>
              <a:t>30.11.2011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A17C8-A2B1-45C0-BEF3-732F33E830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D307B7-A672-4FF3-8709-37E0350C28D1}" type="datetimeFigureOut">
              <a:rPr lang="cs-CZ"/>
              <a:pPr>
                <a:defRPr/>
              </a:pPr>
              <a:t>30.11.2011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5C4EB-605B-4350-93FC-B886B3E23B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1AA4E-B854-46A3-8E1B-2D0C29B64C9C}" type="datetimeFigureOut">
              <a:rPr lang="cs-CZ"/>
              <a:pPr>
                <a:defRPr/>
              </a:pPr>
              <a:t>30.11.2011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84639-9561-4DE4-8287-6F34C52FD0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AE5CD-A87E-43AE-A33E-A5019B843DC2}" type="datetimeFigureOut">
              <a:rPr lang="cs-CZ"/>
              <a:pPr>
                <a:defRPr/>
              </a:pPr>
              <a:t>30.11.2011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2CB16-7791-4CD5-8534-F48B7C7E6A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5DCA5-46EB-44DB-BF41-A57C1E9E57C4}" type="datetimeFigureOut">
              <a:rPr lang="cs-CZ"/>
              <a:pPr>
                <a:defRPr/>
              </a:pPr>
              <a:t>30.11.2011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531EB-8FAA-47AA-AB05-326131FAB3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692DD-5513-4770-A7EC-21E7FA0D0FDF}" type="datetimeFigureOut">
              <a:rPr lang="cs-CZ"/>
              <a:pPr>
                <a:defRPr/>
              </a:pPr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D724E0-2826-4AD5-9828-3A8CE9C38E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B10E6-21D1-4ED7-857B-09D7F5B0788F}" type="datetimeFigureOut">
              <a:rPr lang="cs-CZ"/>
              <a:pPr>
                <a:defRPr/>
              </a:pPr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D88D2C-4CB4-43EA-B92F-0C1794E84C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A504972-EA13-41AB-8D3D-49193E8C4D67}" type="datetimeFigureOut">
              <a:rPr lang="cs-CZ"/>
              <a:pPr>
                <a:defRPr/>
              </a:pPr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393783E-C884-4767-A108-A98219DD31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000" smtClean="0"/>
              <a:t>Prezentace je určena pro žáky 2. ročníku.</a:t>
            </a:r>
          </a:p>
          <a:p>
            <a:pPr eaLnBrk="1" hangingPunct="1"/>
            <a:r>
              <a:rPr lang="cs-CZ" sz="3000" smtClean="0"/>
              <a:t>Úkolem je namalovat podzimní strom nebo ztvárnit podzimní krajinu.</a:t>
            </a:r>
          </a:p>
          <a:p>
            <a:pPr eaLnBrk="1" hangingPunct="1"/>
            <a:r>
              <a:rPr lang="cs-CZ" sz="3000" smtClean="0"/>
              <a:t>Žák se pomocí prezentace seznámí se základními znaky i barvami podzimu.</a:t>
            </a:r>
          </a:p>
          <a:p>
            <a:pPr eaLnBrk="1" hangingPunct="1"/>
            <a:r>
              <a:rPr lang="cs-CZ" sz="3000" smtClean="0"/>
              <a:t>Naučí se používat podzimní barvy.</a:t>
            </a:r>
          </a:p>
          <a:p>
            <a:pPr eaLnBrk="1" hangingPunct="1"/>
            <a:r>
              <a:rPr lang="pt-BR" sz="2800" smtClean="0"/>
              <a:t>Vše probíhalo hravou a zábavnou formou.</a:t>
            </a:r>
            <a:endParaRPr lang="cs-CZ" sz="2800" smtClean="0"/>
          </a:p>
          <a:p>
            <a:pPr eaLnBrk="1" hangingPunct="1"/>
            <a:r>
              <a:rPr lang="cs-CZ" sz="2800" smtClean="0"/>
              <a:t>Děti se zájmem poslouchaly motivační pohádku a na jejím základě pak začaly tvořit svá díla.</a:t>
            </a:r>
            <a:endParaRPr lang="cs-CZ" sz="3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blipFill dpi="0" rotWithShape="1">
            <a:blip r:embed="rId2" cstate="print"/>
            <a:srcRect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7000" b="1" dirty="0" smtClean="0"/>
              <a:t>PODZIM</a:t>
            </a:r>
          </a:p>
        </p:txBody>
      </p:sp>
      <p:sp>
        <p:nvSpPr>
          <p:cNvPr id="4099" name="Zástupný symbol pro obsah 4"/>
          <p:cNvSpPr>
            <a:spLocks noGrp="1"/>
          </p:cNvSpPr>
          <p:nvPr>
            <p:ph idx="1"/>
          </p:nvPr>
        </p:nvSpPr>
        <p:spPr>
          <a:xfrm>
            <a:off x="395288" y="1484313"/>
            <a:ext cx="8229600" cy="4525962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2800" smtClean="0">
                <a:solidFill>
                  <a:srgbClr val="FF0000"/>
                </a:solidFill>
              </a:rPr>
              <a:t>Prezentace je zaměřená na rozvoj představivosti, fantazie.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smtClean="0">
                <a:solidFill>
                  <a:srgbClr val="FF0000"/>
                </a:solidFill>
              </a:rPr>
              <a:t>Potřeby: křídy, vodové barvy, voskovky.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smtClean="0">
                <a:solidFill>
                  <a:srgbClr val="FF0000"/>
                </a:solidFill>
              </a:rPr>
              <a:t>Postup: Poslechněte si pohádku o podzimu.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solidFill>
                  <a:srgbClr val="FF0000"/>
                </a:solidFill>
              </a:rPr>
              <a:t>	Potom si namalujte nebo nakreslete tvar stromu nebo více stromů. </a:t>
            </a:r>
          </a:p>
          <a:p>
            <a:pPr eaLnBrk="1" hangingPunct="1">
              <a:buFont typeface="Arial" charset="0"/>
              <a:buNone/>
            </a:pPr>
            <a:r>
              <a:rPr lang="cs-CZ" sz="2800" smtClean="0">
                <a:solidFill>
                  <a:srgbClr val="FF0000"/>
                </a:solidFill>
              </a:rPr>
              <a:t>	Využijte své fantazie v podzimních barvách.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525962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sz="1000" b="1" dirty="0" smtClean="0"/>
              <a:t>	</a:t>
            </a:r>
          </a:p>
          <a:p>
            <a:pPr algn="ctr">
              <a:buFont typeface="Arial" charset="0"/>
              <a:buNone/>
            </a:pPr>
            <a:r>
              <a:rPr lang="cs-CZ" sz="2400" b="1" dirty="0" smtClean="0"/>
              <a:t>Barvy podzimu</a:t>
            </a:r>
          </a:p>
          <a:p>
            <a:pPr algn="just">
              <a:buFont typeface="Arial" charset="0"/>
              <a:buNone/>
            </a:pPr>
            <a:r>
              <a:rPr lang="cs-CZ" sz="2400" dirty="0" smtClean="0"/>
              <a:t>	V </a:t>
            </a:r>
            <a:r>
              <a:rPr lang="cs-CZ" sz="2400" dirty="0" smtClean="0"/>
              <a:t>hlubokém lese, stála </a:t>
            </a:r>
            <a:r>
              <a:rPr lang="cs-CZ" sz="2400" dirty="0" smtClean="0"/>
              <a:t>malá chaloupka. Bydlela v ní víla </a:t>
            </a:r>
            <a:r>
              <a:rPr lang="cs-CZ" sz="2400" dirty="0" err="1" smtClean="0"/>
              <a:t>Lesnička</a:t>
            </a:r>
            <a:r>
              <a:rPr lang="cs-CZ" sz="2400" dirty="0" smtClean="0"/>
              <a:t>. </a:t>
            </a:r>
            <a:r>
              <a:rPr lang="cs-CZ" sz="2400" smtClean="0"/>
              <a:t>Ta měla </a:t>
            </a:r>
            <a:r>
              <a:rPr lang="cs-CZ" sz="2400" dirty="0" smtClean="0"/>
              <a:t>moc ráda děti. Když šla lesem nějaká holčička nebo chlapeček, víla potichoučku otevřela dveře od chaloupky, aby se podívala, kolik je venku dětí. Holky a kluci běhali po lese a házeli po sobě červené, žluté a oranžové listí. Chvilku na ně dívala, až ji děti uviděly. </a:t>
            </a:r>
            <a:r>
              <a:rPr lang="cs-CZ" sz="2400" dirty="0" err="1" smtClean="0"/>
              <a:t>Lesnička</a:t>
            </a:r>
            <a:r>
              <a:rPr lang="cs-CZ" sz="2400" dirty="0" smtClean="0"/>
              <a:t> byla tak krásná, že na ní mohly oči nechat, a tak se k ní rozběhly. </a:t>
            </a:r>
            <a:r>
              <a:rPr lang="cs-CZ" sz="2400" dirty="0" err="1" smtClean="0"/>
              <a:t>Lesnička</a:t>
            </a:r>
            <a:r>
              <a:rPr lang="cs-CZ" sz="2400" dirty="0" smtClean="0"/>
              <a:t> všechny slušně pozdravila a pozvala je k sobě domů. A protože byla zrovna neděle a víla napekla buchty, pozvala všechny děti ke stolu. </a:t>
            </a:r>
            <a:endParaRPr lang="cs-CZ" sz="2400" b="1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7000" b="1" dirty="0" smtClean="0"/>
              <a:t>POHÁDKA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5688012"/>
          </a:xfrm>
        </p:spPr>
        <p:txBody>
          <a:bodyPr/>
          <a:lstStyle/>
          <a:p>
            <a:pPr algn="just">
              <a:buFont typeface="Arial" charset="0"/>
              <a:buNone/>
            </a:pPr>
            <a:r>
              <a:rPr lang="cs-CZ" sz="2400" smtClean="0"/>
              <a:t>	Uvařila čaj na zahřátí a pobídla je, aby ochutnaly její dobrotu. A jak tak děti jedly, víla jim vyprávěla o vílím životě. Dětem se Lesniččino vyprávění moc líbilo a tak, když dojedly buchty a dopily čaj, poděkovaly víle a slíbily, že zase přijdou na návštěvu. Potom se s dětmi rozloučila a už se moc těšila na další shledání. </a:t>
            </a:r>
          </a:p>
          <a:p>
            <a:pPr algn="just">
              <a:buFont typeface="Arial" charset="0"/>
              <a:buNone/>
            </a:pPr>
            <a:r>
              <a:rPr lang="cs-CZ" sz="2400" smtClean="0"/>
              <a:t>	Druhý den ráno vstala a šla se podívat na svoji zahrádku na konci lesa, která  byla plná rozkvetlých kytek. Cestičky k ní byly poseté barevným listím. Lesnička si sedla do listí a dívala se do dálky na podzimní krajinu. Když se už začalo stmívat, koukla se na podzimní šedomodrou oblohu, na zbarvené stromy, rozloučila se se zahrádkou a šla domů. Doma pak rozsvítila lampičku, sedla si ke stolu a začala přemýšlet, co bude dělat zítra. Přemýšlela tak dlouho, až to konečně vymyslela.</a:t>
            </a:r>
            <a:endParaRPr lang="cs-CZ" sz="2400" b="1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 algn="just">
              <a:buFont typeface="Arial" charset="0"/>
              <a:buNone/>
            </a:pPr>
            <a:r>
              <a:rPr lang="cs-CZ" sz="2400" smtClean="0"/>
              <a:t>	Zítra bude podzimní slavnost. Svolala všechny víly, pozvala děti a začal den plný radovánek a veselí. Přijeli muzikanti, kejklíři a vůbec všichni lidé i pohádkové bytosti, aby společně oslavili krásu podzimu. Tancovali a zpívali až do rána. Oslava se jim tak líbila, že přišli domů a začali malovat všechno, co včera prožili. Od té doby každý rok slaví svátek – Barvy podzimu.</a:t>
            </a:r>
          </a:p>
          <a:p>
            <a:pPr>
              <a:buFont typeface="Arial" charset="0"/>
              <a:buNone/>
            </a:pPr>
            <a:r>
              <a:rPr lang="cs-CZ" sz="2400" smtClean="0"/>
              <a:t>	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7000" b="1" dirty="0" smtClean="0"/>
              <a:t>NÁMĚTY</a:t>
            </a:r>
          </a:p>
        </p:txBody>
      </p:sp>
      <p:pic>
        <p:nvPicPr>
          <p:cNvPr id="8195" name="Picture 9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95288" y="2924175"/>
            <a:ext cx="4752975" cy="3563938"/>
          </a:xfrm>
          <a:noFill/>
        </p:spPr>
      </p:pic>
      <p:pic>
        <p:nvPicPr>
          <p:cNvPr id="8196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1500" y="1917700"/>
            <a:ext cx="3014663" cy="453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95536" y="1916832"/>
            <a:ext cx="4752528" cy="70788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4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Podzimní stromy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39552" y="548680"/>
            <a:ext cx="4752528" cy="70788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4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Podzimní příroda</a:t>
            </a:r>
            <a:endParaRPr lang="cs-CZ" sz="4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219" name="Picture 2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39750" y="2816225"/>
            <a:ext cx="3744913" cy="2808288"/>
          </a:xfrm>
          <a:noFill/>
        </p:spPr>
      </p:pic>
      <p:pic>
        <p:nvPicPr>
          <p:cNvPr id="9220" name="Picture 2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1916113"/>
            <a:ext cx="3952875" cy="296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CITACE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000" b="1" smtClean="0"/>
              <a:t>Text: vlastní autorské dílo</a:t>
            </a:r>
          </a:p>
          <a:p>
            <a:pPr eaLnBrk="1" hangingPunct="1">
              <a:buFont typeface="Arial" charset="0"/>
              <a:buNone/>
            </a:pPr>
            <a:r>
              <a:rPr lang="cs-CZ" sz="2000" b="1" smtClean="0"/>
              <a:t>Ilustrace: použité zdroje</a:t>
            </a:r>
          </a:p>
          <a:p>
            <a:pPr eaLnBrk="1" hangingPunct="1">
              <a:buFont typeface="Arial" charset="0"/>
              <a:buNone/>
            </a:pPr>
            <a:r>
              <a:rPr lang="cs-CZ" sz="1600" smtClean="0"/>
              <a:t>Christine Matthews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. [cit. 2011-11-17]. Dostupný pod licencí </a:t>
            </a:r>
            <a:r>
              <a:rPr lang="cs-CZ" sz="1600" smtClean="0"/>
              <a:t>Creative Commons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 na WWW:</a:t>
            </a:r>
            <a:endParaRPr lang="cs-CZ" sz="1600" smtClean="0"/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	http://cs.wikipedia.org/wiki/Soubor:Scarlet_Oak_in_Oakwood_Park,_N14_-_geograph.org.uk_-_307007.jpg</a:t>
            </a:r>
          </a:p>
          <a:p>
            <a:pPr eaLnBrk="1" hangingPunct="1">
              <a:buFont typeface="Arial" charset="0"/>
              <a:buNone/>
            </a:pPr>
            <a:r>
              <a:rPr lang="cs-CZ" sz="1600" smtClean="0"/>
              <a:t>Mike Shinners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. [cit. 2011-11-17]. Dostupný pod licencí </a:t>
            </a:r>
            <a:r>
              <a:rPr lang="cs-CZ" sz="1600" smtClean="0"/>
              <a:t>Creative Commons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 na WWW: http://cs.wikipedia.org/wiki/Soubor:Autumn_Colours_-_geograph.org.uk_-_302966.jpg</a:t>
            </a:r>
          </a:p>
          <a:p>
            <a:pPr eaLnBrk="1" hangingPunct="1">
              <a:buFont typeface="Arial" charset="0"/>
              <a:buNone/>
            </a:pPr>
            <a:r>
              <a:rPr lang="cs-CZ" sz="1600" smtClean="0"/>
              <a:t>Chris 73 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. [cit. 2011-11-17]. Dostupný pod licencí </a:t>
            </a:r>
            <a:r>
              <a:rPr lang="cs-CZ" sz="1600" smtClean="0"/>
              <a:t>Creative Commons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 na WWW: http://commons.wikimedia.org/wiki/File:Urakuen_tea_garden_03.jpg</a:t>
            </a:r>
          </a:p>
          <a:p>
            <a:pPr eaLnBrk="1" hangingPunct="1">
              <a:buFont typeface="Arial" charset="0"/>
              <a:buNone/>
            </a:pPr>
            <a:r>
              <a:rPr lang="cs-CZ" sz="1600" smtClean="0"/>
              <a:t>Martin Heiß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. [cit. 2011-11-17]. Dostupný pod licencí </a:t>
            </a:r>
            <a:r>
              <a:rPr lang="cs-CZ" sz="1600" smtClean="0"/>
              <a:t>Creative Commons</a:t>
            </a:r>
            <a:r>
              <a:rPr lang="cs-CZ" sz="1600" smtClean="0">
                <a:ea typeface="Arial Unicode MS" pitchFamily="34" charset="-128"/>
                <a:cs typeface="Arial Unicode MS" pitchFamily="34" charset="-128"/>
              </a:rPr>
              <a:t> na WWW: http://commons.wikimedia.org/wiki/File:Herbst.jpg</a:t>
            </a:r>
          </a:p>
          <a:p>
            <a:pPr eaLnBrk="1" hangingPunct="1">
              <a:buFont typeface="Arial" charset="0"/>
              <a:buNone/>
            </a:pPr>
            <a:endParaRPr lang="cs-CZ" sz="1600" smtClean="0">
              <a:ea typeface="Arial Unicode MS" pitchFamily="34" charset="-128"/>
              <a:cs typeface="Arial Unicode MS" pitchFamily="34" charset="-128"/>
            </a:endParaRPr>
          </a:p>
          <a:p>
            <a:pPr eaLnBrk="1" hangingPunct="1">
              <a:buFont typeface="Arial" charset="0"/>
              <a:buNone/>
            </a:pPr>
            <a:endParaRPr lang="cs-CZ" sz="1600" smtClean="0">
              <a:ea typeface="Arial Unicode MS" pitchFamily="34" charset="-128"/>
              <a:cs typeface="Arial Unicode MS" pitchFamily="34" charset="-128"/>
            </a:endParaRPr>
          </a:p>
          <a:p>
            <a:pPr eaLnBrk="1" hangingPunct="1">
              <a:buFont typeface="Arial" charset="0"/>
              <a:buNone/>
            </a:pPr>
            <a:endParaRPr lang="cs-CZ" sz="1600" smtClean="0">
              <a:ea typeface="Arial Unicode MS" pitchFamily="34" charset="-128"/>
              <a:cs typeface="Arial Unicode MS" pitchFamily="34" charset="-128"/>
            </a:endParaRPr>
          </a:p>
          <a:p>
            <a:pPr eaLnBrk="1" hangingPunct="1">
              <a:buFont typeface="Arial" charset="0"/>
              <a:buNone/>
            </a:pPr>
            <a:endParaRPr lang="cs-CZ" sz="2000" smtClean="0">
              <a:ea typeface="Arial Unicode MS" pitchFamily="34" charset="-128"/>
              <a:cs typeface="Arial Unicode MS" pitchFamily="34" charset="-128"/>
            </a:endParaRPr>
          </a:p>
          <a:p>
            <a:pPr eaLnBrk="1" hangingPunct="1">
              <a:buFont typeface="Arial" charset="0"/>
              <a:buNone/>
            </a:pPr>
            <a:endParaRPr lang="cs-CZ" sz="2000" smtClean="0">
              <a:ea typeface="Arial Unicode MS" pitchFamily="34" charset="-128"/>
              <a:cs typeface="Arial Unicode MS" pitchFamily="34" charset="-128"/>
            </a:endParaRP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1351</TotalTime>
  <Words>157</Words>
  <Application>Microsoft Office PowerPoint</Application>
  <PresentationFormat>Předvádění na obrazovce (4:3)</PresentationFormat>
  <Paragraphs>42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PODZIM</vt:lpstr>
      <vt:lpstr>POHÁDKA</vt:lpstr>
      <vt:lpstr>Snímek 5</vt:lpstr>
      <vt:lpstr>Snímek 6</vt:lpstr>
      <vt:lpstr>NÁMĚTY</vt:lpstr>
      <vt:lpstr>Snímek 8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PC</cp:lastModifiedBy>
  <cp:revision>101</cp:revision>
  <dcterms:created xsi:type="dcterms:W3CDTF">2011-06-20T10:40:08Z</dcterms:created>
  <dcterms:modified xsi:type="dcterms:W3CDTF">2011-11-30T11:08:31Z</dcterms:modified>
</cp:coreProperties>
</file>