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2"/>
  </p:notesMasterIdLst>
  <p:sldIdLst>
    <p:sldId id="256" r:id="rId2"/>
    <p:sldId id="257" r:id="rId3"/>
    <p:sldId id="259" r:id="rId4"/>
    <p:sldId id="261" r:id="rId5"/>
    <p:sldId id="262" r:id="rId6"/>
    <p:sldId id="266" r:id="rId7"/>
    <p:sldId id="265" r:id="rId8"/>
    <p:sldId id="263" r:id="rId9"/>
    <p:sldId id="267" r:id="rId10"/>
    <p:sldId id="260" r:id="rId11"/>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showPr>
  <p:clrMru>
    <a:srgbClr val="00000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p:scale>
          <a:sx n="100" d="100"/>
          <a:sy n="100" d="100"/>
        </p:scale>
        <p:origin x="-756" y="6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smtClean="0"/>
            <a:t>:</a:t>
          </a:r>
          <a:r>
            <a:rPr lang="cs-CZ" sz="2000" baseline="0" smtClean="0"/>
            <a:t> VY_32_INOVACE_14_VV_18</a:t>
          </a:r>
          <a:endParaRPr lang="cs-CZ" sz="2000" dirty="0">
            <a:solidFill>
              <a:srgbClr val="FF0000"/>
            </a:solidFill>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100" dirty="0" smtClean="0"/>
            <a:t>Základní škola, Uherský Ostroh, okres Uherské Hradiště, příspěvková organizace</a:t>
          </a:r>
          <a:endParaRPr lang="cs-CZ" sz="11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a:t>
          </a:r>
          <a:r>
            <a:rPr lang="cs-CZ" sz="2000" dirty="0" smtClean="0">
              <a:solidFill>
                <a:schemeClr val="tx1"/>
              </a:solidFill>
            </a:rPr>
            <a:t>Mgr. Jitka Zajíčková</a:t>
          </a:r>
          <a:endParaRPr lang="cs-CZ" sz="2000" dirty="0">
            <a:solidFill>
              <a:schemeClr val="tx1"/>
            </a:solidFill>
          </a:endParaRPr>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TÉMA: </a:t>
          </a:r>
          <a:r>
            <a:rPr lang="cs-CZ" sz="2000" dirty="0" smtClean="0">
              <a:solidFill>
                <a:schemeClr val="tx1"/>
              </a:solidFill>
            </a:rPr>
            <a:t>VV – 2.B – Výlet do pohádky</a:t>
          </a:r>
          <a:endParaRPr lang="cs-CZ" sz="2000" dirty="0">
            <a:solidFill>
              <a:schemeClr val="tx1"/>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CZ.1.07/1.4.00/21.1616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1177"/>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96E0A38F-B4CE-42A2-AE2A-A743C025DBAC}" type="presOf" srcId="{B651F6E3-6281-48DB-9319-2AEAFDAE7572}" destId="{619D679B-A015-4ECF-8348-D1034C574F40}" srcOrd="0" destOrd="0" presId="urn:microsoft.com/office/officeart/2005/8/layout/target3"/>
    <dgm:cxn modelId="{5EC13616-414B-4B86-AAE9-B952E9688ED5}" type="presOf" srcId="{D8197B8C-B260-4A16-BDF4-0947B075E274}" destId="{5A5FFA88-C948-4069-8E93-59FA12366E83}" srcOrd="1" destOrd="0" presId="urn:microsoft.com/office/officeart/2005/8/layout/target3"/>
    <dgm:cxn modelId="{98F95242-B923-4D5D-B297-639706C4A1A4}"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E909B132-53EE-4D8C-B084-AD889757FD42}" type="presOf" srcId="{4C35D32F-0EAB-4CD7-82EE-45574DC2A586}" destId="{8BEBB6EC-1DAA-4CAC-8A25-BC0FCBD5DBD5}"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7BC66EC3-EBD6-4F3A-99ED-9D25F66FFA51}" srcId="{757F3AB3-0718-4624-B441-E567A8F0AB56}" destId="{B651F6E3-6281-48DB-9319-2AEAFDAE7572}" srcOrd="2" destOrd="0" parTransId="{A571E265-742E-411A-ABCF-E39FDBC7528A}" sibTransId="{E33260FE-399D-481C-B2D6-3B35DD16DC84}"/>
    <dgm:cxn modelId="{14367CC6-B9B1-40CF-BBB3-C17F79391DAE}" srcId="{757F3AB3-0718-4624-B441-E567A8F0AB56}" destId="{D1D4F407-5343-4D3F-B5B9-D407B03CAEB4}" srcOrd="0" destOrd="0" parTransId="{FB3E2B41-81AD-4068-9354-4B764E7CC2F7}" sibTransId="{878E4EBE-18EA-43B6-B589-1210E1E4CF6A}"/>
    <dgm:cxn modelId="{33DDA7CC-F9B8-400D-86A0-457B467369B4}" type="presOf" srcId="{4C35D32F-0EAB-4CD7-82EE-45574DC2A586}" destId="{890E4F0B-2866-4A3F-A3C7-2A14B1797930}" srcOrd="1" destOrd="0" presId="urn:microsoft.com/office/officeart/2005/8/layout/target3"/>
    <dgm:cxn modelId="{AAD2CB45-BFD2-465B-A031-D0F2AE9E67BD}" type="presOf" srcId="{D1D4F407-5343-4D3F-B5B9-D407B03CAEB4}" destId="{D005CE8C-CC26-4C3E-AC11-E15060ECD759}" srcOrd="0" destOrd="0" presId="urn:microsoft.com/office/officeart/2005/8/layout/target3"/>
    <dgm:cxn modelId="{8E85C0FB-4E33-4023-A0B4-7A69139DC102}" type="presOf" srcId="{B651F6E3-6281-48DB-9319-2AEAFDAE7572}" destId="{6BB5E863-4638-4E1D-BFDE-399D028AC4ED}" srcOrd="1" destOrd="0" presId="urn:microsoft.com/office/officeart/2005/8/layout/target3"/>
    <dgm:cxn modelId="{0ECFC9DE-C242-42FC-BF40-0BACDCA00BA5}" type="presOf" srcId="{757F3AB3-0718-4624-B441-E567A8F0AB56}" destId="{333A1088-737F-45CB-B68E-254E46348037}" srcOrd="0" destOrd="0" presId="urn:microsoft.com/office/officeart/2005/8/layout/target3"/>
    <dgm:cxn modelId="{AAF95A83-CC6A-4CD3-AC7A-F3BE4A5ED981}" type="presOf" srcId="{D1B46980-6531-4606-95E6-44980827E919}" destId="{2BE915AB-18AA-4053-B92C-3BFC9ED204BB}" srcOrd="1" destOrd="0" presId="urn:microsoft.com/office/officeart/2005/8/layout/target3"/>
    <dgm:cxn modelId="{3713C484-3EC5-44E4-BEE7-EAA192543739}" type="presOf" srcId="{D1D4F407-5343-4D3F-B5B9-D407B03CAEB4}" destId="{AED2198E-93D5-4001-81B4-73124B309672}" srcOrd="1" destOrd="0" presId="urn:microsoft.com/office/officeart/2005/8/layout/target3"/>
    <dgm:cxn modelId="{F80AB049-AF10-4306-8B9F-4E38536AC49B}" type="presOf" srcId="{D1B46980-6531-4606-95E6-44980827E919}" destId="{6140AFEC-043D-4C43-A2F9-D0F5331DF3A3}" srcOrd="0" destOrd="0" presId="urn:microsoft.com/office/officeart/2005/8/layout/target3"/>
    <dgm:cxn modelId="{0CEE8A51-22EA-4101-ABAE-EF2EB92DBF66}" type="presParOf" srcId="{333A1088-737F-45CB-B68E-254E46348037}" destId="{F5ABB229-8D3B-4694-996A-96F23CF14429}" srcOrd="0" destOrd="0" presId="urn:microsoft.com/office/officeart/2005/8/layout/target3"/>
    <dgm:cxn modelId="{F03506D8-264F-41FF-A6CF-BB737B9DBAA1}" type="presParOf" srcId="{333A1088-737F-45CB-B68E-254E46348037}" destId="{F41139FD-01EE-4571-8B17-4FB00FC51163}" srcOrd="1" destOrd="0" presId="urn:microsoft.com/office/officeart/2005/8/layout/target3"/>
    <dgm:cxn modelId="{3714A159-6932-46B0-AD4E-A1925332E4D6}" type="presParOf" srcId="{333A1088-737F-45CB-B68E-254E46348037}" destId="{D005CE8C-CC26-4C3E-AC11-E15060ECD759}" srcOrd="2" destOrd="0" presId="urn:microsoft.com/office/officeart/2005/8/layout/target3"/>
    <dgm:cxn modelId="{19726EA9-41D7-47AD-A4C5-E063B1EC86BC}" type="presParOf" srcId="{333A1088-737F-45CB-B68E-254E46348037}" destId="{2C702D82-9B77-49B7-9568-BB8EB47C3372}" srcOrd="3" destOrd="0" presId="urn:microsoft.com/office/officeart/2005/8/layout/target3"/>
    <dgm:cxn modelId="{390AF175-81AC-4A19-AFE5-50524C47A026}" type="presParOf" srcId="{333A1088-737F-45CB-B68E-254E46348037}" destId="{A52A0455-90FF-4808-ABD0-F02540D31D5A}" srcOrd="4" destOrd="0" presId="urn:microsoft.com/office/officeart/2005/8/layout/target3"/>
    <dgm:cxn modelId="{653D9EDA-E0DF-4C2F-B694-89996AA5467B}" type="presParOf" srcId="{333A1088-737F-45CB-B68E-254E46348037}" destId="{6140AFEC-043D-4C43-A2F9-D0F5331DF3A3}" srcOrd="5" destOrd="0" presId="urn:microsoft.com/office/officeart/2005/8/layout/target3"/>
    <dgm:cxn modelId="{AA5B87CD-4E70-4981-9251-8F72ECD6DA40}" type="presParOf" srcId="{333A1088-737F-45CB-B68E-254E46348037}" destId="{9358AC05-5D7D-4327-9F80-1AD486AEA664}" srcOrd="6" destOrd="0" presId="urn:microsoft.com/office/officeart/2005/8/layout/target3"/>
    <dgm:cxn modelId="{617717EB-2B3F-4A04-BFB7-AC77430E42BE}" type="presParOf" srcId="{333A1088-737F-45CB-B68E-254E46348037}" destId="{313FC574-E1CD-4FB4-B054-0B805CE0447D}" srcOrd="7" destOrd="0" presId="urn:microsoft.com/office/officeart/2005/8/layout/target3"/>
    <dgm:cxn modelId="{4775711D-D181-4C54-9A96-23D31FAD48D1}" type="presParOf" srcId="{333A1088-737F-45CB-B68E-254E46348037}" destId="{619D679B-A015-4ECF-8348-D1034C574F40}" srcOrd="8" destOrd="0" presId="urn:microsoft.com/office/officeart/2005/8/layout/target3"/>
    <dgm:cxn modelId="{319E230F-969E-4489-AE2E-D6D3A16C92D0}" type="presParOf" srcId="{333A1088-737F-45CB-B68E-254E46348037}" destId="{322283A8-4A27-4CDA-BAE3-F381106A9174}" srcOrd="9" destOrd="0" presId="urn:microsoft.com/office/officeart/2005/8/layout/target3"/>
    <dgm:cxn modelId="{951DEC31-D902-4144-8CD1-140BB0C9183E}" type="presParOf" srcId="{333A1088-737F-45CB-B68E-254E46348037}" destId="{FFC9F71D-1B4F-4AD9-A4A6-86ADEFC8AF5C}" srcOrd="10" destOrd="0" presId="urn:microsoft.com/office/officeart/2005/8/layout/target3"/>
    <dgm:cxn modelId="{1D3CCA39-AF2E-4B1F-A43F-B431A1A767D2}" type="presParOf" srcId="{333A1088-737F-45CB-B68E-254E46348037}" destId="{25B08C86-7E15-44DC-BE7F-FFB55DD49D12}" srcOrd="11" destOrd="0" presId="urn:microsoft.com/office/officeart/2005/8/layout/target3"/>
    <dgm:cxn modelId="{D9AD7845-79A7-4EA6-B58A-2AAFFA6F2B66}" type="presParOf" srcId="{333A1088-737F-45CB-B68E-254E46348037}" destId="{76644BE8-9D7C-4C09-B250-3D10AF48CBB7}" srcOrd="12" destOrd="0" presId="urn:microsoft.com/office/officeart/2005/8/layout/target3"/>
    <dgm:cxn modelId="{1FA3AE30-9231-44D5-AB63-5FE85362B201}" type="presParOf" srcId="{333A1088-737F-45CB-B68E-254E46348037}" destId="{EE85B701-7295-41C0-BA7A-34D3756A2AE6}" srcOrd="13" destOrd="0" presId="urn:microsoft.com/office/officeart/2005/8/layout/target3"/>
    <dgm:cxn modelId="{92541803-4CDD-4BA3-9C2D-E997F43B5C84}" type="presParOf" srcId="{333A1088-737F-45CB-B68E-254E46348037}" destId="{8BEBB6EC-1DAA-4CAC-8A25-BC0FCBD5DBD5}" srcOrd="14" destOrd="0" presId="urn:microsoft.com/office/officeart/2005/8/layout/target3"/>
    <dgm:cxn modelId="{C879EFCB-86E0-43C2-895F-7C2F2B32F57C}" type="presParOf" srcId="{333A1088-737F-45CB-B68E-254E46348037}" destId="{AED2198E-93D5-4001-81B4-73124B309672}" srcOrd="15" destOrd="0" presId="urn:microsoft.com/office/officeart/2005/8/layout/target3"/>
    <dgm:cxn modelId="{F492E23C-C483-45D9-B362-5BCF69A84678}" type="presParOf" srcId="{333A1088-737F-45CB-B68E-254E46348037}" destId="{2BE915AB-18AA-4053-B92C-3BFC9ED204BB}" srcOrd="16" destOrd="0" presId="urn:microsoft.com/office/officeart/2005/8/layout/target3"/>
    <dgm:cxn modelId="{01B3739C-170A-4BB2-B120-2E359FE1A7CE}" type="presParOf" srcId="{333A1088-737F-45CB-B68E-254E46348037}" destId="{6BB5E863-4638-4E1D-BFDE-399D028AC4ED}" srcOrd="17" destOrd="0" presId="urn:microsoft.com/office/officeart/2005/8/layout/target3"/>
    <dgm:cxn modelId="{57739DA4-F84F-4B9A-92F3-BC2F21626211}" type="presParOf" srcId="{333A1088-737F-45CB-B68E-254E46348037}" destId="{5A5FFA88-C948-4069-8E93-59FA12366E83}" srcOrd="18" destOrd="0" presId="urn:microsoft.com/office/officeart/2005/8/layout/target3"/>
    <dgm:cxn modelId="{F817D086-B4F1-45FA-B66D-271E3FA68776}"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73857"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100" kern="1200" dirty="0" smtClean="0"/>
            <a:t>Základní škola, Uherský Ostroh, okres Uherské Hradiště, příspěvková organizace</a:t>
          </a:r>
          <a:endParaRPr lang="cs-CZ" sz="1100" kern="1200" dirty="0"/>
        </a:p>
      </dsp:txBody>
      <dsp:txXfrm>
        <a:off x="1273857"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a:t>
          </a:r>
          <a:r>
            <a:rPr lang="cs-CZ" sz="2000" kern="1200" dirty="0" smtClean="0">
              <a:solidFill>
                <a:schemeClr val="tx1"/>
              </a:solidFill>
            </a:rPr>
            <a:t>Mgr. Jitka Zajíčková</a:t>
          </a:r>
          <a:endParaRPr lang="cs-CZ" sz="2000" kern="1200" dirty="0">
            <a:solidFill>
              <a:schemeClr val="tx1"/>
            </a:solidFill>
          </a:endParaRPr>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smtClean="0"/>
            <a:t>:</a:t>
          </a:r>
          <a:r>
            <a:rPr lang="cs-CZ" sz="2000" kern="1200" baseline="0" smtClean="0"/>
            <a:t> VY_32_INOVACE_14_VV_18</a:t>
          </a:r>
          <a:endParaRPr lang="cs-CZ" sz="2000" kern="1200" dirty="0">
            <a:solidFill>
              <a:srgbClr val="FF0000"/>
            </a:solidFill>
          </a:endParaRPr>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TÉMA: </a:t>
          </a:r>
          <a:r>
            <a:rPr lang="cs-CZ" sz="2000" kern="1200" dirty="0" smtClean="0">
              <a:solidFill>
                <a:schemeClr val="tx1"/>
              </a:solidFill>
            </a:rPr>
            <a:t>VV – 2.B – Výlet do pohádky</a:t>
          </a:r>
          <a:endParaRPr lang="cs-CZ" sz="2000" kern="1200" dirty="0">
            <a:solidFill>
              <a:schemeClr val="tx1"/>
            </a:solidFill>
          </a:endParaRPr>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CZ.1.07/1.4.00/21.1616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433149AD-A407-4E7C-A6DF-A63A59833D5A}" type="datetimeFigureOut">
              <a:rPr lang="cs-CZ"/>
              <a:pPr>
                <a:defRPr/>
              </a:pPr>
              <a:t>13.3.2012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88549C77-4175-4246-993F-1012B2F8CABF}"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4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172"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87EECF8-CE93-4BA7-B661-D42E27A6B16C}" type="slidenum">
              <a:rPr lang="cs-CZ" smtClean="0"/>
              <a:pPr fontAlgn="base">
                <a:spcBef>
                  <a:spcPct val="0"/>
                </a:spcBef>
                <a:spcAft>
                  <a:spcPct val="0"/>
                </a:spcAft>
                <a:defRPr/>
              </a:pPr>
              <a:t>1</a:t>
            </a:fld>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pPr>
              <a:defRPr/>
            </a:pPr>
            <a:fld id="{88549C77-4175-4246-993F-1012B2F8CABF}" type="slidenum">
              <a:rPr lang="cs-CZ" smtClean="0"/>
              <a:pPr>
                <a:defRPr/>
              </a:pPr>
              <a:t>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4" name="Obdélník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5" name="Zaoblený obdélník 4"/>
          <p:cNvSpPr/>
          <p:nvPr/>
        </p:nvSpPr>
        <p:spPr>
          <a:xfrm>
            <a:off x="65088" y="69850"/>
            <a:ext cx="9013825"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6" name="Obdélník 5"/>
          <p:cNvSpPr/>
          <p:nvPr/>
        </p:nvSpPr>
        <p:spPr>
          <a:xfrm>
            <a:off x="63500" y="1449388"/>
            <a:ext cx="9020175"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Obdélník 6"/>
          <p:cNvSpPr/>
          <p:nvPr/>
        </p:nvSpPr>
        <p:spPr>
          <a:xfrm>
            <a:off x="63500" y="1397000"/>
            <a:ext cx="9020175"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 name="Obdélník 9"/>
          <p:cNvSpPr/>
          <p:nvPr/>
        </p:nvSpPr>
        <p:spPr>
          <a:xfrm>
            <a:off x="63500" y="2976563"/>
            <a:ext cx="9020175"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cs-CZ" smtClean="0"/>
              <a:t>Klepnutím lze upravit styl předlohy nadpisů.</a:t>
            </a:r>
            <a:endParaRPr lang="en-US"/>
          </a:p>
        </p:txBody>
      </p:sp>
      <p:sp>
        <p:nvSpPr>
          <p:cNvPr id="11" name="Zástupný symbol pro datum 27"/>
          <p:cNvSpPr>
            <a:spLocks noGrp="1"/>
          </p:cNvSpPr>
          <p:nvPr>
            <p:ph type="dt" sz="half" idx="10"/>
          </p:nvPr>
        </p:nvSpPr>
        <p:spPr/>
        <p:txBody>
          <a:bodyPr/>
          <a:lstStyle>
            <a:lvl1pPr>
              <a:defRPr/>
            </a:lvl1pPr>
          </a:lstStyle>
          <a:p>
            <a:pPr>
              <a:defRPr/>
            </a:pPr>
            <a:fld id="{E28847E9-55F7-43A1-9477-62B65B3853EE}" type="datetimeFigureOut">
              <a:rPr lang="cs-CZ"/>
              <a:pPr>
                <a:defRPr/>
              </a:pPr>
              <a:t>13.3.2012</a:t>
            </a:fld>
            <a:endParaRPr lang="cs-CZ"/>
          </a:p>
        </p:txBody>
      </p:sp>
      <p:sp>
        <p:nvSpPr>
          <p:cNvPr id="12" name="Zástupný symbol pro zápatí 16"/>
          <p:cNvSpPr>
            <a:spLocks noGrp="1"/>
          </p:cNvSpPr>
          <p:nvPr>
            <p:ph type="ftr" sz="quarter" idx="11"/>
          </p:nvPr>
        </p:nvSpPr>
        <p:spPr/>
        <p:txBody>
          <a:bodyPr/>
          <a:lstStyle>
            <a:lvl1pPr>
              <a:defRPr/>
            </a:lvl1pPr>
          </a:lstStyle>
          <a:p>
            <a:pPr>
              <a:defRPr/>
            </a:pPr>
            <a:endParaRPr lang="cs-CZ"/>
          </a:p>
        </p:txBody>
      </p:sp>
      <p:sp>
        <p:nvSpPr>
          <p:cNvPr id="13" name="Zástupný symbol pro číslo snímku 28"/>
          <p:cNvSpPr>
            <a:spLocks noGrp="1"/>
          </p:cNvSpPr>
          <p:nvPr>
            <p:ph type="sldNum" sz="quarter" idx="12"/>
          </p:nvPr>
        </p:nvSpPr>
        <p:spPr/>
        <p:txBody>
          <a:bodyPr/>
          <a:lstStyle>
            <a:lvl1pPr>
              <a:defRPr sz="1400" smtClean="0">
                <a:solidFill>
                  <a:srgbClr val="FFFFFF"/>
                </a:solidFill>
              </a:defRPr>
            </a:lvl1pPr>
          </a:lstStyle>
          <a:p>
            <a:pPr>
              <a:defRPr/>
            </a:pPr>
            <a:fld id="{6CE3C25B-2D93-4BCF-9086-155DA03A580B}" type="slidenum">
              <a:rPr lang="cs-CZ"/>
              <a:pPr>
                <a:defRPr/>
              </a:pPr>
              <a:t>‹#›</a:t>
            </a:fld>
            <a:endParaRPr lang="cs-CZ"/>
          </a:p>
        </p:txBody>
      </p:sp>
    </p:spTree>
  </p:cSld>
  <p:clrMapOvr>
    <a:overrideClrMapping bg1="lt1" tx1="dk1" bg2="lt2" tx2="dk2" accent1="accent1" accent2="accent2" accent3="accent3" accent4="accent4" accent5="accent5" accent6="accent6" hlink="hlink" folHlink="folHlink"/>
  </p:clrMapOvr>
  <p:transition>
    <p:wipe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8" name="Zástupný symbol pro obsah 7"/>
          <p:cNvSpPr>
            <a:spLocks noGrp="1"/>
          </p:cNvSpPr>
          <p:nvPr>
            <p:ph sz="quarter" idx="1"/>
          </p:nvPr>
        </p:nvSpPr>
        <p:spPr>
          <a:xfrm>
            <a:off x="914400" y="1447800"/>
            <a:ext cx="77724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9ED82564-3AE4-4FD0-A650-AD5A8EDA158E}" type="datetimeFigureOut">
              <a:rPr lang="cs-CZ"/>
              <a:pPr>
                <a:defRPr/>
              </a:pPr>
              <a:t>13.3.2012</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C1FFAE10-5603-4B1E-8BDF-9808A209F077}" type="slidenum">
              <a:rPr lang="cs-CZ"/>
              <a:pPr>
                <a:defRPr/>
              </a:pPr>
              <a:t>‹#›</a:t>
            </a:fld>
            <a:endParaRPr lang="cs-CZ"/>
          </a:p>
        </p:txBody>
      </p:sp>
    </p:spTree>
  </p:cSld>
  <p:clrMapOvr>
    <a:masterClrMapping/>
  </p:clrMapOvr>
  <p:transition>
    <p:wipe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4" name="Obdélník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5" name="Zaoblený obdélník 4"/>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a:defRPr/>
            </a:pPr>
            <a:endParaRPr lang="en-US"/>
          </a:p>
        </p:txBody>
      </p:sp>
      <p:sp>
        <p:nvSpPr>
          <p:cNvPr id="6" name="Obdélník 5"/>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Obdélník 6"/>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Obdélník 7"/>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 name="Nadpis 1"/>
          <p:cNvSpPr>
            <a:spLocks noGrp="1"/>
          </p:cNvSpPr>
          <p:nvPr>
            <p:ph type="title"/>
          </p:nvPr>
        </p:nvSpPr>
        <p:spPr>
          <a:xfrm>
            <a:off x="722313" y="952500"/>
            <a:ext cx="7772400" cy="1362075"/>
          </a:xfrm>
        </p:spPr>
        <p:txBody>
          <a:bodyPr/>
          <a:lstStyle>
            <a:lvl1pPr algn="l">
              <a:buNone/>
              <a:defRPr sz="4000" b="0" cap="none"/>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9" name="Zástupný symbol pro datum 3"/>
          <p:cNvSpPr>
            <a:spLocks noGrp="1"/>
          </p:cNvSpPr>
          <p:nvPr>
            <p:ph type="dt" sz="half" idx="10"/>
          </p:nvPr>
        </p:nvSpPr>
        <p:spPr/>
        <p:txBody>
          <a:bodyPr/>
          <a:lstStyle>
            <a:lvl1pPr>
              <a:defRPr/>
            </a:lvl1pPr>
          </a:lstStyle>
          <a:p>
            <a:pPr>
              <a:defRPr/>
            </a:pPr>
            <a:fld id="{550D0EB6-F66F-4174-8CF0-B7B9D9C32864}" type="datetimeFigureOut">
              <a:rPr lang="cs-CZ"/>
              <a:pPr>
                <a:defRPr/>
              </a:pPr>
              <a:t>13.3.2012</a:t>
            </a:fld>
            <a:endParaRPr lang="cs-CZ"/>
          </a:p>
        </p:txBody>
      </p:sp>
      <p:sp>
        <p:nvSpPr>
          <p:cNvPr id="10" name="Zástupný symbol pro zápatí 4"/>
          <p:cNvSpPr>
            <a:spLocks noGrp="1"/>
          </p:cNvSpPr>
          <p:nvPr>
            <p:ph type="ftr" sz="quarter" idx="11"/>
          </p:nvPr>
        </p:nvSpPr>
        <p:spPr>
          <a:xfrm>
            <a:off x="800100" y="6172200"/>
            <a:ext cx="4000500" cy="457200"/>
          </a:xfrm>
        </p:spPr>
        <p:txBody>
          <a:bodyPr/>
          <a:lstStyle>
            <a:lvl1pPr>
              <a:defRPr/>
            </a:lvl1pPr>
          </a:lstStyle>
          <a:p>
            <a:pPr>
              <a:defRPr/>
            </a:pPr>
            <a:endParaRPr lang="cs-CZ"/>
          </a:p>
        </p:txBody>
      </p:sp>
      <p:sp>
        <p:nvSpPr>
          <p:cNvPr id="11" name="Zástupný symbol pro číslo snímku 5"/>
          <p:cNvSpPr>
            <a:spLocks noGrp="1"/>
          </p:cNvSpPr>
          <p:nvPr>
            <p:ph type="sldNum" sz="quarter" idx="12"/>
          </p:nvPr>
        </p:nvSpPr>
        <p:spPr>
          <a:xfrm>
            <a:off x="146050" y="6208713"/>
            <a:ext cx="457200" cy="457200"/>
          </a:xfrm>
        </p:spPr>
        <p:txBody>
          <a:bodyPr/>
          <a:lstStyle>
            <a:lvl1pPr>
              <a:defRPr/>
            </a:lvl1pPr>
          </a:lstStyle>
          <a:p>
            <a:pPr>
              <a:defRPr/>
            </a:pPr>
            <a:fld id="{942B27C4-8F9A-4E0A-B46C-0338670BFB89}" type="slidenum">
              <a:rPr lang="cs-CZ"/>
              <a:pPr>
                <a:defRPr/>
              </a:pPr>
              <a:t>‹#›</a:t>
            </a:fld>
            <a:endParaRPr lang="cs-CZ"/>
          </a:p>
        </p:txBody>
      </p:sp>
    </p:spTree>
  </p:cSld>
  <p:clrMapOvr>
    <a:overrideClrMapping bg1="lt1" tx1="dk1" bg2="lt2" tx2="dk2" accent1="accent1" accent2="accent2" accent3="accent3" accent4="accent4" accent5="accent5" accent6="accent6" hlink="hlink" folHlink="folHlink"/>
  </p:clrMapOvr>
  <p:transition>
    <p:wipe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9" name="Zástupný symbol pro obsah 8"/>
          <p:cNvSpPr>
            <a:spLocks noGrp="1"/>
          </p:cNvSpPr>
          <p:nvPr>
            <p:ph sz="quarter" idx="1"/>
          </p:nvPr>
        </p:nvSpPr>
        <p:spPr>
          <a:xfrm>
            <a:off x="914400" y="1447800"/>
            <a:ext cx="374904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Zástupný symbol pro obsah 10"/>
          <p:cNvSpPr>
            <a:spLocks noGrp="1"/>
          </p:cNvSpPr>
          <p:nvPr>
            <p:ph sz="quarter" idx="2"/>
          </p:nvPr>
        </p:nvSpPr>
        <p:spPr>
          <a:xfrm>
            <a:off x="4933950" y="1447800"/>
            <a:ext cx="374904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fld id="{FB943360-8B56-4654-8CE8-2B79EC42EE4E}" type="datetimeFigureOut">
              <a:rPr lang="cs-CZ"/>
              <a:pPr>
                <a:defRPr/>
              </a:pPr>
              <a:t>13.3.2012</a:t>
            </a:fld>
            <a:endParaRPr lang="cs-CZ"/>
          </a:p>
        </p:txBody>
      </p:sp>
      <p:sp>
        <p:nvSpPr>
          <p:cNvPr id="6" name="Zástupný symbol pro zápatí 2"/>
          <p:cNvSpPr>
            <a:spLocks noGrp="1"/>
          </p:cNvSpPr>
          <p:nvPr>
            <p:ph type="ftr" sz="quarter" idx="11"/>
          </p:nvPr>
        </p:nvSpPr>
        <p:spPr/>
        <p:txBody>
          <a:bodyPr/>
          <a:lstStyle>
            <a:lvl1pPr>
              <a:defRPr/>
            </a:lvl1pPr>
          </a:lstStyle>
          <a:p>
            <a:pPr>
              <a:defRPr/>
            </a:pPr>
            <a:endParaRPr lang="cs-CZ"/>
          </a:p>
        </p:txBody>
      </p:sp>
      <p:sp>
        <p:nvSpPr>
          <p:cNvPr id="7" name="Zástupný symbol pro číslo snímku 22"/>
          <p:cNvSpPr>
            <a:spLocks noGrp="1"/>
          </p:cNvSpPr>
          <p:nvPr>
            <p:ph type="sldNum" sz="quarter" idx="12"/>
          </p:nvPr>
        </p:nvSpPr>
        <p:spPr/>
        <p:txBody>
          <a:bodyPr/>
          <a:lstStyle>
            <a:lvl1pPr>
              <a:defRPr/>
            </a:lvl1pPr>
          </a:lstStyle>
          <a:p>
            <a:pPr>
              <a:defRPr/>
            </a:pPr>
            <a:fld id="{34AE0F9C-F2EC-4FA1-A6DD-BA2335B488DA}" type="slidenum">
              <a:rPr lang="cs-CZ"/>
              <a:pPr>
                <a:defRPr/>
              </a:pPr>
              <a:t>‹#›</a:t>
            </a:fld>
            <a:endParaRPr lang="cs-CZ"/>
          </a:p>
        </p:txBody>
      </p:sp>
    </p:spTree>
  </p:cSld>
  <p:clrMapOvr>
    <a:masterClrMapping/>
  </p:clrMapOvr>
  <p:transition>
    <p:wipe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lstStyle>
            <a:lvl1pPr>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11" name="Zástupný symbol pro obsah 10"/>
          <p:cNvSpPr>
            <a:spLocks noGrp="1"/>
          </p:cNvSpPr>
          <p:nvPr>
            <p:ph sz="half" idx="2"/>
          </p:nvPr>
        </p:nvSpPr>
        <p:spPr>
          <a:xfrm>
            <a:off x="914400" y="2247900"/>
            <a:ext cx="37338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half" idx="4"/>
          </p:nvPr>
        </p:nvSpPr>
        <p:spPr>
          <a:xfrm>
            <a:off x="4953000" y="2247900"/>
            <a:ext cx="37338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13"/>
          <p:cNvSpPr>
            <a:spLocks noGrp="1"/>
          </p:cNvSpPr>
          <p:nvPr>
            <p:ph type="dt" sz="half" idx="10"/>
          </p:nvPr>
        </p:nvSpPr>
        <p:spPr/>
        <p:txBody>
          <a:bodyPr/>
          <a:lstStyle>
            <a:lvl1pPr>
              <a:defRPr/>
            </a:lvl1pPr>
          </a:lstStyle>
          <a:p>
            <a:pPr>
              <a:defRPr/>
            </a:pPr>
            <a:fld id="{40086A1F-D25F-464C-A2CE-E7187F5C19DF}" type="datetimeFigureOut">
              <a:rPr lang="cs-CZ"/>
              <a:pPr>
                <a:defRPr/>
              </a:pPr>
              <a:t>13.3.2012</a:t>
            </a:fld>
            <a:endParaRPr lang="cs-CZ"/>
          </a:p>
        </p:txBody>
      </p:sp>
      <p:sp>
        <p:nvSpPr>
          <p:cNvPr id="8" name="Zástupný symbol pro zápatí 2"/>
          <p:cNvSpPr>
            <a:spLocks noGrp="1"/>
          </p:cNvSpPr>
          <p:nvPr>
            <p:ph type="ftr" sz="quarter" idx="11"/>
          </p:nvPr>
        </p:nvSpPr>
        <p:spPr/>
        <p:txBody>
          <a:bodyPr/>
          <a:lstStyle>
            <a:lvl1pPr>
              <a:defRPr/>
            </a:lvl1pPr>
          </a:lstStyle>
          <a:p>
            <a:pPr>
              <a:defRPr/>
            </a:pPr>
            <a:endParaRPr lang="cs-CZ"/>
          </a:p>
        </p:txBody>
      </p:sp>
      <p:sp>
        <p:nvSpPr>
          <p:cNvPr id="9" name="Zástupný symbol pro číslo snímku 22"/>
          <p:cNvSpPr>
            <a:spLocks noGrp="1"/>
          </p:cNvSpPr>
          <p:nvPr>
            <p:ph type="sldNum" sz="quarter" idx="12"/>
          </p:nvPr>
        </p:nvSpPr>
        <p:spPr/>
        <p:txBody>
          <a:bodyPr/>
          <a:lstStyle>
            <a:lvl1pPr>
              <a:defRPr/>
            </a:lvl1pPr>
          </a:lstStyle>
          <a:p>
            <a:pPr>
              <a:defRPr/>
            </a:pPr>
            <a:fld id="{53D145A8-89C3-4144-A30C-E9084AE9ECEA}" type="slidenum">
              <a:rPr lang="cs-CZ"/>
              <a:pPr>
                <a:defRPr/>
              </a:pPr>
              <a:t>‹#›</a:t>
            </a:fld>
            <a:endParaRPr lang="cs-CZ"/>
          </a:p>
        </p:txBody>
      </p:sp>
    </p:spTree>
  </p:cSld>
  <p:clrMapOvr>
    <a:masterClrMapping/>
  </p:clrMapOvr>
  <p:transition>
    <p:wipe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CCAB9B38-5715-4E0B-92C9-C1DCA7D3FC3F}" type="datetimeFigureOut">
              <a:rPr lang="cs-CZ"/>
              <a:pPr>
                <a:defRPr/>
              </a:pPr>
              <a:t>13.3.2012</a:t>
            </a:fld>
            <a:endParaRPr lang="cs-CZ"/>
          </a:p>
        </p:txBody>
      </p:sp>
      <p:sp>
        <p:nvSpPr>
          <p:cNvPr id="4" name="Zástupný symbol pro zápatí 2"/>
          <p:cNvSpPr>
            <a:spLocks noGrp="1"/>
          </p:cNvSpPr>
          <p:nvPr>
            <p:ph type="ftr" sz="quarter" idx="11"/>
          </p:nvPr>
        </p:nvSpPr>
        <p:spPr/>
        <p:txBody>
          <a:bodyPr/>
          <a:lstStyle>
            <a:lvl1pPr>
              <a:defRPr/>
            </a:lvl1pPr>
          </a:lstStyle>
          <a:p>
            <a:pPr>
              <a:defRPr/>
            </a:pPr>
            <a:endParaRPr lang="cs-CZ"/>
          </a:p>
        </p:txBody>
      </p:sp>
      <p:sp>
        <p:nvSpPr>
          <p:cNvPr id="5" name="Zástupný symbol pro číslo snímku 22"/>
          <p:cNvSpPr>
            <a:spLocks noGrp="1"/>
          </p:cNvSpPr>
          <p:nvPr>
            <p:ph type="sldNum" sz="quarter" idx="12"/>
          </p:nvPr>
        </p:nvSpPr>
        <p:spPr/>
        <p:txBody>
          <a:bodyPr/>
          <a:lstStyle>
            <a:lvl1pPr>
              <a:defRPr/>
            </a:lvl1pPr>
          </a:lstStyle>
          <a:p>
            <a:pPr>
              <a:defRPr/>
            </a:pPr>
            <a:fld id="{F7EF4737-1525-4022-8EAC-695D2BD02BFB}" type="slidenum">
              <a:rPr lang="cs-CZ"/>
              <a:pPr>
                <a:defRPr/>
              </a:pPr>
              <a:t>‹#›</a:t>
            </a:fld>
            <a:endParaRPr lang="cs-CZ"/>
          </a:p>
        </p:txBody>
      </p:sp>
    </p:spTree>
  </p:cSld>
  <p:clrMapOvr>
    <a:masterClrMapping/>
  </p:clrMapOvr>
  <p:transition>
    <p:wipe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07AF9705-1D97-4AC5-AAC3-A58DB7459957}" type="datetimeFigureOut">
              <a:rPr lang="cs-CZ"/>
              <a:pPr>
                <a:defRPr/>
              </a:pPr>
              <a:t>13.3.2012</a:t>
            </a:fld>
            <a:endParaRPr lang="cs-CZ"/>
          </a:p>
        </p:txBody>
      </p:sp>
      <p:sp>
        <p:nvSpPr>
          <p:cNvPr id="3" name="Zástupný symbol pro zápatí 2"/>
          <p:cNvSpPr>
            <a:spLocks noGrp="1"/>
          </p:cNvSpPr>
          <p:nvPr>
            <p:ph type="ftr" sz="quarter" idx="11"/>
          </p:nvPr>
        </p:nvSpPr>
        <p:spPr/>
        <p:txBody>
          <a:bodyPr/>
          <a:lstStyle>
            <a:lvl1pPr>
              <a:defRPr/>
            </a:lvl1pPr>
          </a:lstStyle>
          <a:p>
            <a:pPr>
              <a:defRPr/>
            </a:pPr>
            <a:endParaRPr lang="cs-CZ"/>
          </a:p>
        </p:txBody>
      </p:sp>
      <p:sp>
        <p:nvSpPr>
          <p:cNvPr id="4" name="Zástupný symbol pro číslo snímku 22"/>
          <p:cNvSpPr>
            <a:spLocks noGrp="1"/>
          </p:cNvSpPr>
          <p:nvPr>
            <p:ph type="sldNum" sz="quarter" idx="12"/>
          </p:nvPr>
        </p:nvSpPr>
        <p:spPr/>
        <p:txBody>
          <a:bodyPr/>
          <a:lstStyle>
            <a:lvl1pPr>
              <a:defRPr/>
            </a:lvl1pPr>
          </a:lstStyle>
          <a:p>
            <a:pPr>
              <a:defRPr/>
            </a:pPr>
            <a:fld id="{EABC2D2E-B081-4DF4-8B29-95FB30DECDCF}" type="slidenum">
              <a:rPr lang="cs-CZ"/>
              <a:pPr>
                <a:defRPr/>
              </a:pPr>
              <a:t>‹#›</a:t>
            </a:fld>
            <a:endParaRPr lang="cs-CZ"/>
          </a:p>
        </p:txBody>
      </p:sp>
    </p:spTree>
  </p:cSld>
  <p:clrMapOvr>
    <a:masterClrMapping/>
  </p:clrMapOvr>
  <p:transition>
    <p:wipe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5" name="Obdélník 4"/>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6" name="Zaoblený obdélník 5"/>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2" name="Nadpis 1"/>
          <p:cNvSpPr>
            <a:spLocks noGrp="1"/>
          </p:cNvSpPr>
          <p:nvPr>
            <p:ph type="title"/>
          </p:nvPr>
        </p:nvSpPr>
        <p:spPr>
          <a:xfrm>
            <a:off x="914400" y="273050"/>
            <a:ext cx="7772400" cy="1143000"/>
          </a:xfrm>
        </p:spPr>
        <p:txBody>
          <a:bodyPr/>
          <a:lstStyle>
            <a:lvl1pPr algn="l">
              <a:buNone/>
              <a:defRPr sz="4000" b="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11" name="Zástupný symbol pro obsah 10"/>
          <p:cNvSpPr>
            <a:spLocks noGrp="1"/>
          </p:cNvSpPr>
          <p:nvPr>
            <p:ph sz="quarter" idx="1"/>
          </p:nvPr>
        </p:nvSpPr>
        <p:spPr>
          <a:xfrm>
            <a:off x="2971800" y="1600200"/>
            <a:ext cx="5715000" cy="4495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4"/>
          <p:cNvSpPr>
            <a:spLocks noGrp="1"/>
          </p:cNvSpPr>
          <p:nvPr>
            <p:ph type="dt" sz="half" idx="10"/>
          </p:nvPr>
        </p:nvSpPr>
        <p:spPr/>
        <p:txBody>
          <a:bodyPr/>
          <a:lstStyle>
            <a:lvl1pPr>
              <a:defRPr/>
            </a:lvl1pPr>
          </a:lstStyle>
          <a:p>
            <a:pPr>
              <a:defRPr/>
            </a:pPr>
            <a:fld id="{7CDE3D16-4867-4A89-A0A0-2889FCF68991}" type="datetimeFigureOut">
              <a:rPr lang="cs-CZ"/>
              <a:pPr>
                <a:defRPr/>
              </a:pPr>
              <a:t>13.3.2012</a:t>
            </a:fld>
            <a:endParaRPr lang="cs-CZ"/>
          </a:p>
        </p:txBody>
      </p:sp>
      <p:sp>
        <p:nvSpPr>
          <p:cNvPr id="8" name="Zástupný symbol pro zápatí 5"/>
          <p:cNvSpPr>
            <a:spLocks noGrp="1"/>
          </p:cNvSpPr>
          <p:nvPr>
            <p:ph type="ftr" sz="quarter" idx="11"/>
          </p:nvPr>
        </p:nvSpPr>
        <p:spPr/>
        <p:txBody>
          <a:bodyPr/>
          <a:lstStyle>
            <a:lvl1pPr>
              <a:defRPr/>
            </a:lvl1pPr>
          </a:lstStyle>
          <a:p>
            <a:pPr>
              <a:defRPr/>
            </a:pPr>
            <a:endParaRPr lang="cs-CZ"/>
          </a:p>
        </p:txBody>
      </p:sp>
      <p:sp>
        <p:nvSpPr>
          <p:cNvPr id="9" name="Zástupný symbol pro číslo snímku 6"/>
          <p:cNvSpPr>
            <a:spLocks noGrp="1"/>
          </p:cNvSpPr>
          <p:nvPr>
            <p:ph type="sldNum" sz="quarter" idx="12"/>
          </p:nvPr>
        </p:nvSpPr>
        <p:spPr/>
        <p:txBody>
          <a:bodyPr/>
          <a:lstStyle>
            <a:lvl1pPr>
              <a:defRPr/>
            </a:lvl1pPr>
          </a:lstStyle>
          <a:p>
            <a:pPr>
              <a:defRPr/>
            </a:pPr>
            <a:fld id="{9D2A8AEE-4780-459D-8FB4-6F54C8B62A05}" type="slidenum">
              <a:rPr lang="cs-CZ"/>
              <a:pPr>
                <a:defRPr/>
              </a:pPr>
              <a:t>‹#›</a:t>
            </a:fld>
            <a:endParaRPr lang="cs-CZ"/>
          </a:p>
        </p:txBody>
      </p:sp>
    </p:spTree>
  </p:cSld>
  <p:clrMapOvr>
    <a:masterClrMapping/>
  </p:clrMapOvr>
  <p:transition>
    <p:wipe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5" name="Obdélník 4"/>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Obdélník 5"/>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Obdélník 6"/>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lang="cs-CZ" smtClean="0"/>
              <a:t>Klepnutím lze upravit styl předlohy nadpisů.</a:t>
            </a:r>
            <a:endParaRPr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8" name="Zástupný symbol pro datum 4"/>
          <p:cNvSpPr>
            <a:spLocks noGrp="1"/>
          </p:cNvSpPr>
          <p:nvPr>
            <p:ph type="dt" sz="half" idx="10"/>
          </p:nvPr>
        </p:nvSpPr>
        <p:spPr/>
        <p:txBody>
          <a:bodyPr/>
          <a:lstStyle>
            <a:lvl1pPr>
              <a:defRPr/>
            </a:lvl1pPr>
          </a:lstStyle>
          <a:p>
            <a:pPr>
              <a:defRPr/>
            </a:pPr>
            <a:fld id="{2F4FAF42-5223-4C6F-82DE-D9D40E18727E}" type="datetimeFigureOut">
              <a:rPr lang="cs-CZ"/>
              <a:pPr>
                <a:defRPr/>
              </a:pPr>
              <a:t>13.3.2012</a:t>
            </a:fld>
            <a:endParaRPr lang="cs-CZ"/>
          </a:p>
        </p:txBody>
      </p:sp>
      <p:sp>
        <p:nvSpPr>
          <p:cNvPr id="9" name="Zástupný symbol pro zápatí 5"/>
          <p:cNvSpPr>
            <a:spLocks noGrp="1"/>
          </p:cNvSpPr>
          <p:nvPr>
            <p:ph type="ftr" sz="quarter" idx="11"/>
          </p:nvPr>
        </p:nvSpPr>
        <p:spPr>
          <a:xfrm>
            <a:off x="914400" y="6172200"/>
            <a:ext cx="3886200" cy="457200"/>
          </a:xfrm>
        </p:spPr>
        <p:txBody>
          <a:bodyPr/>
          <a:lstStyle>
            <a:lvl1pPr>
              <a:defRPr/>
            </a:lvl1pPr>
          </a:lstStyle>
          <a:p>
            <a:pPr>
              <a:defRPr/>
            </a:pPr>
            <a:endParaRPr lang="cs-CZ"/>
          </a:p>
        </p:txBody>
      </p:sp>
      <p:sp>
        <p:nvSpPr>
          <p:cNvPr id="10" name="Zástupný symbol pro číslo snímku 6"/>
          <p:cNvSpPr>
            <a:spLocks noGrp="1"/>
          </p:cNvSpPr>
          <p:nvPr>
            <p:ph type="sldNum" sz="quarter" idx="12"/>
          </p:nvPr>
        </p:nvSpPr>
        <p:spPr>
          <a:xfrm>
            <a:off x="146050" y="6208713"/>
            <a:ext cx="457200" cy="457200"/>
          </a:xfrm>
        </p:spPr>
        <p:txBody>
          <a:bodyPr/>
          <a:lstStyle>
            <a:lvl1pPr>
              <a:defRPr/>
            </a:lvl1pPr>
          </a:lstStyle>
          <a:p>
            <a:pPr>
              <a:defRPr/>
            </a:pPr>
            <a:fld id="{B4EB9C8E-0671-4207-9D55-FEB52870C69A}" type="slidenum">
              <a:rPr lang="cs-CZ"/>
              <a:pPr>
                <a:defRPr/>
              </a:pPr>
              <a:t>‹#›</a:t>
            </a:fld>
            <a:endParaRPr lang="cs-CZ"/>
          </a:p>
        </p:txBody>
      </p:sp>
    </p:spTree>
  </p:cSld>
  <p:clrMapOvr>
    <a:masterClrMapping/>
  </p:clrMapOvr>
  <p:transition>
    <p:wipe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B9C4E390-D0CF-44E2-A5AB-CF6B803C6371}" type="datetimeFigureOut">
              <a:rPr lang="cs-CZ"/>
              <a:pPr>
                <a:defRPr/>
              </a:pPr>
              <a:t>13.3.2012</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65344070-5C5F-4126-96B5-AA50096D756D}" type="slidenum">
              <a:rPr lang="cs-CZ"/>
              <a:pPr>
                <a:defRPr/>
              </a:pPr>
              <a:t>‹#›</a:t>
            </a:fld>
            <a:endParaRPr lang="cs-CZ"/>
          </a:p>
        </p:txBody>
      </p:sp>
    </p:spTree>
  </p:cSld>
  <p:clrMapOvr>
    <a:masterClrMapping/>
  </p:clrMapOvr>
  <p:transition>
    <p:wipe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6EE8571B-30D9-4467-A84B-997141FA60D4}" type="datetimeFigureOut">
              <a:rPr lang="cs-CZ"/>
              <a:pPr>
                <a:defRPr/>
              </a:pPr>
              <a:t>13.3.2012</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2E6A6E18-BA53-4466-837E-EDA13EE37018}" type="slidenum">
              <a:rPr lang="cs-CZ"/>
              <a:pPr>
                <a:defRPr/>
              </a:pPr>
              <a:t>‹#›</a:t>
            </a:fld>
            <a:endParaRPr lang="cs-CZ"/>
          </a:p>
        </p:txBody>
      </p:sp>
    </p:spTree>
  </p:cSld>
  <p:clrMapOvr>
    <a:masterClrMapping/>
  </p:clrMapOvr>
  <p:transition>
    <p:wipe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8" name="Zaoblený obdélník 7"/>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1028" name="Zástupný symbol pro nadpis 21"/>
          <p:cNvSpPr>
            <a:spLocks noGrp="1"/>
          </p:cNvSpPr>
          <p:nvPr>
            <p:ph type="title"/>
          </p:nvPr>
        </p:nvSpPr>
        <p:spPr bwMode="auto">
          <a:xfrm>
            <a:off x="914400" y="274638"/>
            <a:ext cx="7772400" cy="1143000"/>
          </a:xfrm>
          <a:prstGeom prst="rect">
            <a:avLst/>
          </a:prstGeom>
          <a:noFill/>
          <a:ln w="9525">
            <a:noFill/>
            <a:miter lim="800000"/>
            <a:headEnd/>
            <a:tailEnd/>
          </a:ln>
        </p:spPr>
        <p:txBody>
          <a:bodyPr vert="horz" wrap="square" lIns="91440" tIns="45720" rIns="91440" bIns="91440" numCol="1" anchor="b" anchorCtr="0" compatLnSpc="1">
            <a:prstTxWarp prst="textNoShape">
              <a:avLst/>
            </a:prstTxWarp>
          </a:bodyPr>
          <a:lstStyle/>
          <a:p>
            <a:pPr lvl="0"/>
            <a:r>
              <a:rPr lang="cs-CZ" smtClean="0"/>
              <a:t>Klepnutím lze upravit styl předlohy nadpisů.</a:t>
            </a:r>
            <a:endParaRPr lang="en-US" smtClean="0"/>
          </a:p>
        </p:txBody>
      </p:sp>
      <p:sp>
        <p:nvSpPr>
          <p:cNvPr id="1029" name="Zástupný symbol pro text 12"/>
          <p:cNvSpPr>
            <a:spLocks noGrp="1"/>
          </p:cNvSpPr>
          <p:nvPr>
            <p:ph type="body" idx="1"/>
          </p:nvPr>
        </p:nvSpPr>
        <p:spPr bwMode="auto">
          <a:xfrm>
            <a:off x="914400" y="1447800"/>
            <a:ext cx="77724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smtClean="0">
                <a:solidFill>
                  <a:schemeClr val="tx2"/>
                </a:solidFill>
              </a:defRPr>
            </a:lvl1pPr>
          </a:lstStyle>
          <a:p>
            <a:pPr>
              <a:defRPr/>
            </a:pPr>
            <a:fld id="{77B9775A-14B5-45C1-881A-6FF87D59B6CC}" type="datetimeFigureOut">
              <a:rPr lang="cs-CZ"/>
              <a:pPr>
                <a:defRPr/>
              </a:pPr>
              <a:t>13.3.2012</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pPr>
              <a:defRPr/>
            </a:pPr>
            <a:endParaRPr lang="cs-CZ"/>
          </a:p>
        </p:txBody>
      </p:sp>
      <p:sp>
        <p:nvSpPr>
          <p:cNvPr id="23" name="Zástupný symbol pro číslo snímku 22"/>
          <p:cNvSpPr>
            <a:spLocks noGrp="1"/>
          </p:cNvSpPr>
          <p:nvPr>
            <p:ph type="sldNum" sz="quarter" idx="4"/>
          </p:nvPr>
        </p:nvSpPr>
        <p:spPr>
          <a:xfrm>
            <a:off x="146050"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smtClean="0">
                <a:solidFill>
                  <a:srgbClr val="FFFFFF"/>
                </a:solidFill>
                <a:latin typeface="+mj-lt"/>
                <a:ea typeface="+mj-ea"/>
                <a:cs typeface="+mj-cs"/>
              </a:defRPr>
            </a:lvl1pPr>
          </a:lstStyle>
          <a:p>
            <a:pPr>
              <a:defRPr/>
            </a:pPr>
            <a:fld id="{B9924830-EE01-460D-B652-6BC533221B8B}"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39" r:id="rId1"/>
    <p:sldLayoutId id="2147483832" r:id="rId2"/>
    <p:sldLayoutId id="2147483840" r:id="rId3"/>
    <p:sldLayoutId id="2147483833" r:id="rId4"/>
    <p:sldLayoutId id="2147483834" r:id="rId5"/>
    <p:sldLayoutId id="2147483835" r:id="rId6"/>
    <p:sldLayoutId id="2147483836" r:id="rId7"/>
    <p:sldLayoutId id="2147483841" r:id="rId8"/>
    <p:sldLayoutId id="2147483842" r:id="rId9"/>
    <p:sldLayoutId id="2147483837" r:id="rId10"/>
    <p:sldLayoutId id="2147483838" r:id="rId11"/>
  </p:sldLayoutIdLst>
  <p:transition>
    <p:wipe dir="u"/>
  </p:transition>
  <p:timing>
    <p:tnLst>
      <p:par>
        <p:cTn id="1" dur="indefinite" restart="never" nodeType="tmRoot"/>
      </p:par>
    </p:tnLst>
  </p:timing>
  <p:txStyles>
    <p:titleStyle>
      <a:lvl1pPr algn="l" rtl="0" fontAlgn="base">
        <a:spcBef>
          <a:spcPct val="0"/>
        </a:spcBef>
        <a:spcAft>
          <a:spcPct val="0"/>
        </a:spcAft>
        <a:defRPr sz="4000" kern="1200">
          <a:solidFill>
            <a:schemeClr val="tx2"/>
          </a:solidFill>
          <a:latin typeface="+mj-lt"/>
          <a:ea typeface="+mj-ea"/>
          <a:cs typeface="+mj-cs"/>
        </a:defRPr>
      </a:lvl1pPr>
      <a:lvl2pPr algn="l" rtl="0" fontAlgn="base">
        <a:spcBef>
          <a:spcPct val="0"/>
        </a:spcBef>
        <a:spcAft>
          <a:spcPct val="0"/>
        </a:spcAft>
        <a:defRPr sz="4000">
          <a:solidFill>
            <a:schemeClr val="tx2"/>
          </a:solidFill>
          <a:latin typeface="Franklin Gothic Book" pitchFamily="34" charset="0"/>
        </a:defRPr>
      </a:lvl2pPr>
      <a:lvl3pPr algn="l" rtl="0" fontAlgn="base">
        <a:spcBef>
          <a:spcPct val="0"/>
        </a:spcBef>
        <a:spcAft>
          <a:spcPct val="0"/>
        </a:spcAft>
        <a:defRPr sz="4000">
          <a:solidFill>
            <a:schemeClr val="tx2"/>
          </a:solidFill>
          <a:latin typeface="Franklin Gothic Book" pitchFamily="34" charset="0"/>
        </a:defRPr>
      </a:lvl3pPr>
      <a:lvl4pPr algn="l" rtl="0" fontAlgn="base">
        <a:spcBef>
          <a:spcPct val="0"/>
        </a:spcBef>
        <a:spcAft>
          <a:spcPct val="0"/>
        </a:spcAft>
        <a:defRPr sz="4000">
          <a:solidFill>
            <a:schemeClr val="tx2"/>
          </a:solidFill>
          <a:latin typeface="Franklin Gothic Book" pitchFamily="34" charset="0"/>
        </a:defRPr>
      </a:lvl4pPr>
      <a:lvl5pPr algn="l" rtl="0" fontAlgn="base">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fontAlgn="base">
        <a:spcBef>
          <a:spcPts val="575"/>
        </a:spcBef>
        <a:spcAft>
          <a:spcPct val="0"/>
        </a:spcAft>
        <a:buClr>
          <a:schemeClr val="accent1"/>
        </a:buClr>
        <a:buSzPct val="85000"/>
        <a:buFont typeface="Wingdings 2" pitchFamily="18" charset="2"/>
        <a:buChar char=""/>
        <a:defRPr sz="2600" kern="1200">
          <a:solidFill>
            <a:schemeClr val="tx1"/>
          </a:solidFill>
          <a:latin typeface="+mn-lt"/>
          <a:ea typeface="+mn-ea"/>
          <a:cs typeface="+mn-cs"/>
        </a:defRPr>
      </a:lvl1pPr>
      <a:lvl2pPr marL="547688" indent="-228600" algn="l" rtl="0" fontAlgn="base">
        <a:spcBef>
          <a:spcPts val="375"/>
        </a:spcBef>
        <a:spcAft>
          <a:spcPct val="0"/>
        </a:spcAft>
        <a:buClr>
          <a:schemeClr val="accent2"/>
        </a:buClr>
        <a:buSzPct val="85000"/>
        <a:buFont typeface="Wingdings 2" pitchFamily="18" charset="2"/>
        <a:buChar char=""/>
        <a:defRPr sz="2400" kern="1200">
          <a:solidFill>
            <a:schemeClr val="tx1"/>
          </a:solidFill>
          <a:latin typeface="+mn-lt"/>
          <a:ea typeface="+mn-ea"/>
          <a:cs typeface="+mn-cs"/>
        </a:defRPr>
      </a:lvl2pPr>
      <a:lvl3pPr marL="822325" indent="-228600" algn="l" rtl="0" fontAlgn="base">
        <a:spcBef>
          <a:spcPts val="375"/>
        </a:spcBef>
        <a:spcAft>
          <a:spcPct val="0"/>
        </a:spcAft>
        <a:buClr>
          <a:srgbClr val="E6B1AB"/>
        </a:buClr>
        <a:buSzPct val="85000"/>
        <a:buFont typeface="Wingdings 2" pitchFamily="18" charset="2"/>
        <a:buChar char=""/>
        <a:defRPr sz="2000" kern="1200">
          <a:solidFill>
            <a:schemeClr val="tx1"/>
          </a:solidFill>
          <a:latin typeface="+mn-lt"/>
          <a:ea typeface="+mn-ea"/>
          <a:cs typeface="+mn-cs"/>
        </a:defRPr>
      </a:lvl3pPr>
      <a:lvl4pPr marL="1096963" indent="-228600" algn="l" rtl="0" fontAlgn="base">
        <a:spcBef>
          <a:spcPts val="375"/>
        </a:spcBef>
        <a:spcAft>
          <a:spcPct val="0"/>
        </a:spcAft>
        <a:buClr>
          <a:srgbClr val="A28E6A"/>
        </a:buClr>
        <a:buSzPct val="80000"/>
        <a:buFont typeface="Wingdings 2" pitchFamily="18" charset="2"/>
        <a:buChar char=""/>
        <a:defRPr sz="2000" kern="1200">
          <a:solidFill>
            <a:schemeClr val="tx1"/>
          </a:solidFill>
          <a:latin typeface="+mn-lt"/>
          <a:ea typeface="+mn-ea"/>
          <a:cs typeface="+mn-cs"/>
        </a:defRPr>
      </a:lvl4pPr>
      <a:lvl5pPr marL="1371600" indent="-228600" algn="l" rtl="0" fontAlgn="base">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image" Target="../media/image3.jpeg"/><Relationship Id="rId7" Type="http://schemas.openxmlformats.org/officeDocument/2006/relationships/image" Target="../media/image8.wmf"/><Relationship Id="rId2" Type="http://schemas.openxmlformats.org/officeDocument/2006/relationships/image" Target="../media/image4.emf"/><Relationship Id="rId1" Type="http://schemas.openxmlformats.org/officeDocument/2006/relationships/slideLayout" Target="../slideLayouts/slideLayout2.xml"/><Relationship Id="rId6" Type="http://schemas.openxmlformats.org/officeDocument/2006/relationships/image" Target="../media/image7.wmf"/><Relationship Id="rId5" Type="http://schemas.openxmlformats.org/officeDocument/2006/relationships/image" Target="../media/image6.wmf"/><Relationship Id="rId4" Type="http://schemas.openxmlformats.org/officeDocument/2006/relationships/image" Target="../media/image5.emf"/><Relationship Id="rId9" Type="http://schemas.openxmlformats.org/officeDocument/2006/relationships/image" Target="../media/image10.wmf"/></Relationships>
</file>

<file path=ppt/slides/_rels/slide10.xml.rels><?xml version="1.0" encoding="UTF-8" standalone="yes"?>
<Relationships xmlns="http://schemas.openxmlformats.org/package/2006/relationships"><Relationship Id="rId2" Type="http://schemas.openxmlformats.org/officeDocument/2006/relationships/hyperlink" Target="http://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7" name="Obrázek 4"/>
          <p:cNvPicPr>
            <a:picLocks noChangeAspect="1"/>
          </p:cNvPicPr>
          <p:nvPr/>
        </p:nvPicPr>
        <p:blipFill>
          <a:blip r:embed="rId8" cstate="print"/>
          <a:srcRect/>
          <a:stretch>
            <a:fillRect/>
          </a:stretch>
        </p:blipFill>
        <p:spPr bwMode="auto">
          <a:xfrm>
            <a:off x="1979613" y="4743450"/>
            <a:ext cx="5407025" cy="1046163"/>
          </a:xfrm>
          <a:prstGeom prst="rect">
            <a:avLst/>
          </a:prstGeom>
          <a:noFill/>
          <a:ln w="9525">
            <a:noFill/>
            <a:miter lim="800000"/>
            <a:headEnd/>
            <a:tailEnd/>
          </a:ln>
        </p:spPr>
      </p:pic>
    </p:spTree>
  </p:cSld>
  <p:clrMapOvr>
    <a:masterClrMapping/>
  </p:clrMapOvr>
  <p:transition>
    <p:wipe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1"/>
          <p:cNvSpPr>
            <a:spLocks noGrp="1"/>
          </p:cNvSpPr>
          <p:nvPr>
            <p:ph type="title"/>
          </p:nvPr>
        </p:nvSpPr>
        <p:spPr/>
        <p:txBody>
          <a:bodyPr/>
          <a:lstStyle/>
          <a:p>
            <a:r>
              <a:rPr lang="cs-CZ" smtClean="0">
                <a:solidFill>
                  <a:schemeClr val="tx1"/>
                </a:solidFill>
              </a:rPr>
              <a:t>ANOTACE</a:t>
            </a:r>
          </a:p>
        </p:txBody>
      </p:sp>
      <p:sp>
        <p:nvSpPr>
          <p:cNvPr id="7171" name="Zástupný symbol pro obsah 2"/>
          <p:cNvSpPr>
            <a:spLocks noGrp="1"/>
          </p:cNvSpPr>
          <p:nvPr>
            <p:ph sz="quarter" idx="1"/>
          </p:nvPr>
        </p:nvSpPr>
        <p:spPr/>
        <p:txBody>
          <a:bodyPr/>
          <a:lstStyle/>
          <a:p>
            <a:r>
              <a:rPr lang="cs-CZ" sz="3000" dirty="0" smtClean="0"/>
              <a:t>Prezentace je určena pro žáky 2. ročníku.</a:t>
            </a:r>
          </a:p>
          <a:p>
            <a:r>
              <a:rPr lang="cs-CZ" sz="3000" dirty="0" smtClean="0"/>
              <a:t>Úkolem je namalovat pohádku.</a:t>
            </a:r>
          </a:p>
          <a:p>
            <a:r>
              <a:rPr lang="cs-CZ" sz="3000" dirty="0" smtClean="0"/>
              <a:t>Žáci </a:t>
            </a:r>
            <a:r>
              <a:rPr lang="cs-CZ" sz="3000" dirty="0" smtClean="0"/>
              <a:t>se pomocí </a:t>
            </a:r>
            <a:r>
              <a:rPr lang="cs-CZ" sz="3000" smtClean="0"/>
              <a:t>prezentace </a:t>
            </a:r>
            <a:r>
              <a:rPr lang="cs-CZ" sz="3000" smtClean="0"/>
              <a:t>seznámí s </a:t>
            </a:r>
            <a:r>
              <a:rPr lang="cs-CZ" sz="3000" smtClean="0"/>
              <a:t>obsahem motivační pohádky.</a:t>
            </a:r>
          </a:p>
          <a:p>
            <a:r>
              <a:rPr lang="cs-CZ" sz="3000" dirty="0" smtClean="0"/>
              <a:t>Na základě poslechu potom děti namalují kousek děje, který se jim líbil.</a:t>
            </a:r>
          </a:p>
          <a:p>
            <a:r>
              <a:rPr lang="pt-BR" sz="2800" dirty="0" smtClean="0"/>
              <a:t>Vše probíhalo hravou a zábavnou formou.</a:t>
            </a:r>
            <a:endParaRPr lang="cs-CZ" sz="2800" dirty="0" smtClean="0"/>
          </a:p>
          <a:p>
            <a:r>
              <a:rPr lang="cs-CZ" sz="2800" dirty="0" smtClean="0"/>
              <a:t>Děti se zájmem poslouchaly pohádku a na jejímž základě potom vytvořily svá díla.</a:t>
            </a:r>
            <a:endParaRPr lang="cs-CZ" sz="3000" dirty="0" smtClean="0"/>
          </a:p>
        </p:txBody>
      </p:sp>
    </p:spTree>
  </p:cSld>
  <p:clrMapOvr>
    <a:masterClrMapping/>
  </p:clrMapOvr>
  <p:transition>
    <p:wipe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a:blipFill dpi="0" rotWithShape="1">
            <a:blip r:embed="rId2" cstate="print"/>
            <a:srcRect/>
            <a:tile tx="0" ty="0" sx="100000" sy="100000" flip="none" algn="tl"/>
          </a:blipFill>
        </p:spPr>
        <p:txBody>
          <a:bodyPr rtlCol="0">
            <a:normAutofit fontScale="90000"/>
          </a:bodyPr>
          <a:lstStyle/>
          <a:p>
            <a:pPr algn="ctr" fontAlgn="auto">
              <a:spcAft>
                <a:spcPts val="0"/>
              </a:spcAft>
              <a:defRPr/>
            </a:pPr>
            <a:r>
              <a:rPr lang="cs-CZ" sz="7000" b="1" dirty="0" smtClean="0">
                <a:solidFill>
                  <a:schemeClr val="tx1"/>
                </a:solidFill>
              </a:rPr>
              <a:t>VÝLET DO POHÁDKY</a:t>
            </a:r>
          </a:p>
        </p:txBody>
      </p:sp>
      <p:sp>
        <p:nvSpPr>
          <p:cNvPr id="8195" name="Zástupný symbol pro obsah 4"/>
          <p:cNvSpPr>
            <a:spLocks noGrp="1"/>
          </p:cNvSpPr>
          <p:nvPr>
            <p:ph sz="quarter" idx="1"/>
          </p:nvPr>
        </p:nvSpPr>
        <p:spPr>
          <a:xfrm>
            <a:off x="395288" y="1484313"/>
            <a:ext cx="8229600" cy="4525962"/>
          </a:xfrm>
        </p:spPr>
        <p:txBody>
          <a:bodyPr/>
          <a:lstStyle/>
          <a:p>
            <a:pPr>
              <a:buFont typeface="Wingdings" pitchFamily="2" charset="2"/>
              <a:buChar char="Ø"/>
            </a:pPr>
            <a:r>
              <a:rPr lang="cs-CZ" sz="2800" dirty="0" smtClean="0">
                <a:solidFill>
                  <a:srgbClr val="FF0000"/>
                </a:solidFill>
              </a:rPr>
              <a:t>Prezentace je zaměřená na rozvoj představivosti, fantazie.</a:t>
            </a:r>
          </a:p>
          <a:p>
            <a:pPr>
              <a:buFont typeface="Wingdings" pitchFamily="2" charset="2"/>
              <a:buChar char="Ø"/>
            </a:pPr>
            <a:r>
              <a:rPr lang="cs-CZ" sz="2800" dirty="0" smtClean="0">
                <a:solidFill>
                  <a:srgbClr val="FF0000"/>
                </a:solidFill>
              </a:rPr>
              <a:t>Potřeby: vodové barvy, voskovky, fixy.</a:t>
            </a:r>
          </a:p>
          <a:p>
            <a:pPr>
              <a:buFont typeface="Wingdings" pitchFamily="2" charset="2"/>
              <a:buChar char="Ø"/>
            </a:pPr>
            <a:r>
              <a:rPr lang="cs-CZ" sz="2800" dirty="0" smtClean="0">
                <a:solidFill>
                  <a:srgbClr val="FF0000"/>
                </a:solidFill>
              </a:rPr>
              <a:t>Postup: Poslechněte si pohádku  O čaroději a princezně.</a:t>
            </a:r>
          </a:p>
          <a:p>
            <a:pPr>
              <a:buFont typeface="Arial" charset="0"/>
              <a:buNone/>
            </a:pPr>
            <a:r>
              <a:rPr lang="cs-CZ" sz="2800" dirty="0" smtClean="0">
                <a:solidFill>
                  <a:srgbClr val="FF0000"/>
                </a:solidFill>
              </a:rPr>
              <a:t>	Potom namalujte nebo nakreslete kousek děje, který se vám líbil. </a:t>
            </a:r>
          </a:p>
          <a:p>
            <a:pPr>
              <a:buFont typeface="Arial" charset="0"/>
              <a:buNone/>
            </a:pPr>
            <a:r>
              <a:rPr lang="cs-CZ" sz="2800" dirty="0" smtClean="0">
                <a:solidFill>
                  <a:srgbClr val="FF0000"/>
                </a:solidFill>
              </a:rPr>
              <a:t>	Využijte své představivosti a fantazie!</a:t>
            </a:r>
          </a:p>
          <a:p>
            <a:pPr>
              <a:buFont typeface="Arial" charset="0"/>
              <a:buNone/>
            </a:pPr>
            <a:endParaRPr lang="cs-CZ" dirty="0" smtClean="0"/>
          </a:p>
          <a:p>
            <a:pPr>
              <a:buFont typeface="Arial" charset="0"/>
              <a:buNone/>
            </a:pPr>
            <a:endParaRPr lang="cs-CZ" dirty="0" smtClean="0"/>
          </a:p>
        </p:txBody>
      </p:sp>
    </p:spTree>
  </p:cSld>
  <p:clrMapOvr>
    <a:masterClrMapping/>
  </p:clrMapOvr>
  <p:transition>
    <p:wipe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blipFill>
            <a:blip r:embed="rId2" cstate="print"/>
            <a:tile tx="0" ty="0" sx="100000" sy="100000" flip="none" algn="tl"/>
          </a:blipFill>
        </p:spPr>
        <p:txBody>
          <a:bodyPr rtlCol="0">
            <a:normAutofit fontScale="90000"/>
          </a:bodyPr>
          <a:lstStyle/>
          <a:p>
            <a:pPr algn="ctr" fontAlgn="auto">
              <a:spcAft>
                <a:spcPts val="0"/>
              </a:spcAft>
              <a:defRPr/>
            </a:pPr>
            <a:r>
              <a:rPr lang="cs-CZ" sz="7000" b="1" dirty="0" smtClean="0">
                <a:solidFill>
                  <a:schemeClr val="tx1"/>
                </a:solidFill>
              </a:rPr>
              <a:t>POHÁDKA</a:t>
            </a:r>
          </a:p>
        </p:txBody>
      </p:sp>
      <p:sp>
        <p:nvSpPr>
          <p:cNvPr id="5122" name="Zástupný symbol pro obsah 2"/>
          <p:cNvSpPr>
            <a:spLocks noGrp="1"/>
          </p:cNvSpPr>
          <p:nvPr>
            <p:ph sz="quarter" idx="1"/>
          </p:nvPr>
        </p:nvSpPr>
        <p:spPr>
          <a:xfrm>
            <a:off x="395288" y="1557338"/>
            <a:ext cx="8229600" cy="4895850"/>
          </a:xfrm>
        </p:spPr>
        <p:txBody>
          <a:bodyPr>
            <a:normAutofit fontScale="92500" lnSpcReduction="10000"/>
          </a:bodyPr>
          <a:lstStyle/>
          <a:p>
            <a:pPr marL="274320" indent="-274320" algn="ctr" fontAlgn="auto">
              <a:spcBef>
                <a:spcPts val="580"/>
              </a:spcBef>
              <a:spcAft>
                <a:spcPts val="0"/>
              </a:spcAft>
              <a:buFont typeface="Arial" charset="0"/>
              <a:buNone/>
              <a:defRPr/>
            </a:pPr>
            <a:r>
              <a:rPr lang="cs-CZ" sz="1000" b="1" dirty="0" smtClean="0"/>
              <a:t>	</a:t>
            </a:r>
            <a:r>
              <a:rPr lang="cs-CZ" sz="2400" b="1" dirty="0" smtClean="0"/>
              <a:t>O čaroději a princezně</a:t>
            </a:r>
          </a:p>
          <a:p>
            <a:pPr marL="274320" indent="-274320" fontAlgn="auto">
              <a:spcBef>
                <a:spcPts val="580"/>
              </a:spcBef>
              <a:spcAft>
                <a:spcPts val="0"/>
              </a:spcAft>
              <a:buFont typeface="Wingdings 2"/>
              <a:buNone/>
              <a:defRPr/>
            </a:pPr>
            <a:r>
              <a:rPr lang="cs-CZ" sz="1900" dirty="0" smtClean="0"/>
              <a:t>	</a:t>
            </a:r>
            <a:r>
              <a:rPr lang="cs-CZ" sz="2000" b="1" dirty="0" smtClean="0"/>
              <a:t>Kdysi dávno za černými lesy žila v krásném zámku s vysokou věží princezna </a:t>
            </a:r>
            <a:r>
              <a:rPr lang="cs-CZ" sz="2000" b="1" dirty="0" err="1" smtClean="0"/>
              <a:t>Leontýnka</a:t>
            </a:r>
            <a:r>
              <a:rPr lang="cs-CZ" sz="2000" b="1" dirty="0" smtClean="0"/>
              <a:t>. Neměla zlaté vlasy jako Zlatovláska ani se neoblékala do těch nedražších šatů, jako to dělaly všechny jiné princezny, které znala, ale byla hezká a hodná na všechny. O své poddané se starala, pana tatínka krále Bořivoje poslouchala a paní maminku královnu Hortenzii měla moc ráda. Jednoho dne, pozdě večer, zabušili na bránu zámku dva poslové od krále Jana ze sousední země. Přivezli pozvání na královský ples, na kterém si princ Mojmír vybere svou budoucí ženu. A paní královna jen řekla: „Co se dá dělat. Budou tam všechny královny ze široka a daleka se svými dcerami, tak tam nemůžeme chybět ani my.“ A poslala pro švadleny, aby ušily princezně nové šaty. </a:t>
            </a:r>
            <a:br>
              <a:rPr lang="cs-CZ" sz="2000" b="1" dirty="0" smtClean="0"/>
            </a:br>
            <a:r>
              <a:rPr lang="cs-CZ" sz="2000" b="1" dirty="0" smtClean="0"/>
              <a:t>A než bys řekl švec, přišel ten pravý den a na nádvoří zámku stál kočár.</a:t>
            </a:r>
          </a:p>
          <a:p>
            <a:pPr marL="274320" indent="-274320" algn="just" fontAlgn="auto">
              <a:spcBef>
                <a:spcPts val="580"/>
              </a:spcBef>
              <a:spcAft>
                <a:spcPts val="0"/>
              </a:spcAft>
              <a:buFont typeface="Wingdings 2"/>
              <a:buNone/>
              <a:defRPr/>
            </a:pPr>
            <a:r>
              <a:rPr lang="cs-CZ" sz="2000" b="1" dirty="0" smtClean="0"/>
              <a:t>	Královna s princeznou nastoupily a odjely. Cesta byla dlouhá a královna se bála, že nepřijedou na ples včas. Když přijely na místo, lokaj u dveří je ohlásil a zavedl dovnitř. Byli tu lokajové i muzikanti, král, královna a princ nedočkavě vyhlížel ke dveřím. </a:t>
            </a:r>
          </a:p>
          <a:p>
            <a:pPr marL="274320" indent="-274320" fontAlgn="auto">
              <a:spcBef>
                <a:spcPts val="580"/>
              </a:spcBef>
              <a:spcAft>
                <a:spcPts val="0"/>
              </a:spcAft>
              <a:buFont typeface="Arial" charset="0"/>
              <a:buNone/>
              <a:defRPr/>
            </a:pPr>
            <a:endParaRPr lang="cs-CZ" sz="2000" b="1" dirty="0" smtClean="0"/>
          </a:p>
        </p:txBody>
      </p:sp>
    </p:spTree>
  </p:cSld>
  <p:clrMapOvr>
    <a:masterClrMapping/>
  </p:clrMapOvr>
  <p:transition>
    <p:wipe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Zástupný symbol pro obsah 2"/>
          <p:cNvSpPr>
            <a:spLocks noGrp="1"/>
          </p:cNvSpPr>
          <p:nvPr>
            <p:ph sz="quarter" idx="1"/>
          </p:nvPr>
        </p:nvSpPr>
        <p:spPr>
          <a:xfrm>
            <a:off x="395288" y="404813"/>
            <a:ext cx="8229600" cy="5688012"/>
          </a:xfrm>
        </p:spPr>
        <p:txBody>
          <a:bodyPr>
            <a:normAutofit lnSpcReduction="10000"/>
          </a:bodyPr>
          <a:lstStyle/>
          <a:p>
            <a:pPr marL="274320" indent="-274320" fontAlgn="auto">
              <a:spcBef>
                <a:spcPts val="580"/>
              </a:spcBef>
              <a:spcAft>
                <a:spcPts val="0"/>
              </a:spcAft>
              <a:buFont typeface="Wingdings 2"/>
              <a:buNone/>
              <a:defRPr/>
            </a:pPr>
            <a:r>
              <a:rPr lang="cs-CZ" sz="2400" dirty="0" smtClean="0"/>
              <a:t>	</a:t>
            </a:r>
            <a:r>
              <a:rPr lang="cs-CZ" sz="2000" b="1" dirty="0" smtClean="0"/>
              <a:t>Nikdo jiný v sále ale nebyl. Královna Hortenzie se lekla, že přišly příliš brzy nebo pozdě. Král Jan vstal z trůnu a řekl: „Jste tu včas. Bohužel na náš ples nikdo jiný nepřijel. Královna z Květinové říše se omluvila, že její dcera onemocněla. Královna z </a:t>
            </a:r>
            <a:r>
              <a:rPr lang="cs-CZ" sz="2000" b="1" dirty="0" err="1" smtClean="0"/>
              <a:t>Rýsova</a:t>
            </a:r>
            <a:r>
              <a:rPr lang="cs-CZ" sz="2000" b="1" dirty="0" smtClean="0"/>
              <a:t> si zlomila nohu a královna z </a:t>
            </a:r>
            <a:r>
              <a:rPr lang="cs-CZ" sz="2000" b="1" dirty="0" err="1" smtClean="0"/>
              <a:t>Víckova</a:t>
            </a:r>
            <a:r>
              <a:rPr lang="cs-CZ" sz="2000" b="1" dirty="0" smtClean="0"/>
              <a:t> svou jedinou dceru zaslíbila jinému princi. A královny ze zemí Světla a Tmy se pohádaly, a aby se náhodou nepotkaly, nepřijela ani jedna. „Tak hudbo, hrajte přeci“, zavelel král Jan, podal královně Hortenzii ruku a vyzval ji k prvnímu tanci.</a:t>
            </a:r>
            <a:br>
              <a:rPr lang="cs-CZ" sz="2000" b="1" dirty="0" smtClean="0"/>
            </a:br>
            <a:r>
              <a:rPr lang="cs-CZ" sz="2000" b="1" dirty="0" smtClean="0"/>
              <a:t>Překvapená princezna </a:t>
            </a:r>
            <a:r>
              <a:rPr lang="cs-CZ" sz="2000" b="1" dirty="0" err="1" smtClean="0"/>
              <a:t>Leontýnka</a:t>
            </a:r>
            <a:r>
              <a:rPr lang="cs-CZ" sz="2000" b="1" dirty="0" smtClean="0"/>
              <a:t> zůstala stát a čekala, že ji přijde princ Mojmír vyzvat k tanci. Ale on jakoby ji ani neviděl. Muzikanti hráli a hráli, ale princ nic. To už bylo princezně divné. Tak se usmála a řekla si. „Třeba je plachý a stydí se.“ A přes celý sál přišla až k němu a požádala ho o tanec. Princ se jen ušklíbl: „S tebou nikdy.“ Princezna zůstala stát jako opařená. A princ pokračoval: „Taková holka nevychovaná, to nemám zapotřebí. Ty máš stát a čekat, až já pro tebe přijdu. A mně se stejně nechce tancovat. Princezna začala plakat, a jak tak plakala, začala se zmenšovat a zmenšovat, až se úplně proměnila na malou žabku s korunkou na hlavě a odhopkala ke dveřím. Než se všichni vzpamatovali, byla pryč. Marně jí hledali na chodbách, v síních, marně prohlíželi hradní příkop. </a:t>
            </a:r>
          </a:p>
        </p:txBody>
      </p:sp>
    </p:spTree>
  </p:cSld>
  <p:clrMapOvr>
    <a:masterClrMapping/>
  </p:clrMapOvr>
  <p:transition>
    <p:wipe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sah 2"/>
          <p:cNvSpPr>
            <a:spLocks noGrp="1"/>
          </p:cNvSpPr>
          <p:nvPr>
            <p:ph sz="quarter" idx="1"/>
          </p:nvPr>
        </p:nvSpPr>
        <p:spPr>
          <a:xfrm>
            <a:off x="457200" y="476250"/>
            <a:ext cx="8229600" cy="5649913"/>
          </a:xfrm>
        </p:spPr>
        <p:txBody>
          <a:bodyPr>
            <a:normAutofit fontScale="92500" lnSpcReduction="10000"/>
          </a:bodyPr>
          <a:lstStyle/>
          <a:p>
            <a:pPr marL="274320" indent="-274320" algn="just" fontAlgn="auto">
              <a:spcBef>
                <a:spcPts val="580"/>
              </a:spcBef>
              <a:spcAft>
                <a:spcPts val="0"/>
              </a:spcAft>
              <a:buFont typeface="Wingdings 2"/>
              <a:buNone/>
              <a:defRPr/>
            </a:pPr>
            <a:r>
              <a:rPr lang="cs-CZ" sz="2400" dirty="0" smtClean="0"/>
              <a:t>	</a:t>
            </a:r>
            <a:r>
              <a:rPr lang="cs-CZ" sz="2000" b="1" dirty="0" smtClean="0"/>
              <a:t>Hledali první den, druhý a třetí den oblékla královna Hortenzie černý šat a odjela domů. Cestou domů nastydla, ulehla ve svém královském zámku na lože a již nevstala. Král Bořivoj dal zavolat ty nejlepší doktory a přikázal jim přinést ty nejvzácnější masti. Ale nic nepomohlo. </a:t>
            </a:r>
          </a:p>
          <a:p>
            <a:pPr marL="274320" indent="-274320" fontAlgn="auto">
              <a:spcBef>
                <a:spcPts val="580"/>
              </a:spcBef>
              <a:spcAft>
                <a:spcPts val="0"/>
              </a:spcAft>
              <a:buFont typeface="Wingdings 2"/>
              <a:buNone/>
              <a:defRPr/>
            </a:pPr>
            <a:r>
              <a:rPr lang="cs-CZ" sz="2000" b="1" dirty="0" smtClean="0"/>
              <a:t>	A princezna? Ta zatím doskákala k velikému rybníku. V rákosí uviděla čápa a prosila ho o pomoc. „Jak se zbavit zakletí, to nevím“, řekl čáp, „ ale vezmu tě na okružní let, odkud uvidíš věcí.“ A už natahoval zobák. Žabka jen tak tak uskočila do rákosí, pak šplouch do potoka a plavala, co jí nožičky i ručičky stačily. Když vylezla na břeh, šla a šla, až došla do hlubokého lesa. Tam si sedla pod vysokou borovici a plakala a plakala, až z toho pláče usnula. Probudilo ji podivné chroupání. Otevřela oči a před ní seděla veverka Čiperka a louskala ořechy. „Dáš si taky?“ nabídla žabce. Ta si jen povzdychla: „Jsi hodná, ale já přeci nemám zoubky. To dříve jsem měla ořechy moc ráda.“ A vyprávěla veverce, co ji potkalo na nepodařeném plese. Když skončila, veverka se zamyslela: „Snad jedině čaroděj </a:t>
            </a:r>
            <a:r>
              <a:rPr lang="cs-CZ" sz="2000" b="1" dirty="0" err="1" smtClean="0"/>
              <a:t>Izariáš</a:t>
            </a:r>
            <a:r>
              <a:rPr lang="cs-CZ" sz="2000" b="1" dirty="0" smtClean="0"/>
              <a:t> by ti uměl pomoci. Ten však ale bydlí tuze daleko.“ Žabka poděkovala a hned se vydala na cestu.</a:t>
            </a:r>
            <a:br>
              <a:rPr lang="cs-CZ" sz="2000" b="1" dirty="0" smtClean="0"/>
            </a:br>
            <a:r>
              <a:rPr lang="cs-CZ" sz="2000" b="1" dirty="0" smtClean="0"/>
              <a:t>Skákala a skákala, až doskákala na místo, kde by měl čaroděj bydlet. Zakvákala dovnitř a </a:t>
            </a:r>
            <a:r>
              <a:rPr lang="cs-CZ" sz="2000" b="1" dirty="0" err="1" smtClean="0"/>
              <a:t>Izariáš</a:t>
            </a:r>
            <a:r>
              <a:rPr lang="cs-CZ" sz="2000" b="1" dirty="0" smtClean="0"/>
              <a:t> vyšel ven. Žabka mu pověděla celé své trápení. </a:t>
            </a:r>
          </a:p>
        </p:txBody>
      </p:sp>
    </p:spTree>
  </p:cSld>
  <p:clrMapOvr>
    <a:masterClrMapping/>
  </p:clrMapOvr>
  <p:transition>
    <p:wipe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ástupný symbol pro obsah 7"/>
          <p:cNvSpPr>
            <a:spLocks noGrp="1"/>
          </p:cNvSpPr>
          <p:nvPr>
            <p:ph sz="quarter" idx="1"/>
          </p:nvPr>
        </p:nvSpPr>
        <p:spPr>
          <a:xfrm>
            <a:off x="457200" y="476250"/>
            <a:ext cx="8229600" cy="5649913"/>
          </a:xfrm>
        </p:spPr>
        <p:txBody>
          <a:bodyPr>
            <a:normAutofit fontScale="92500" lnSpcReduction="10000"/>
          </a:bodyPr>
          <a:lstStyle/>
          <a:p>
            <a:pPr marL="274320" indent="-274320" fontAlgn="auto">
              <a:spcBef>
                <a:spcPts val="580"/>
              </a:spcBef>
              <a:spcAft>
                <a:spcPts val="0"/>
              </a:spcAft>
              <a:buFont typeface="Wingdings 2"/>
              <a:buNone/>
              <a:defRPr/>
            </a:pPr>
            <a:r>
              <a:rPr lang="cs-CZ" sz="2800" dirty="0" smtClean="0"/>
              <a:t>	</a:t>
            </a:r>
            <a:r>
              <a:rPr lang="cs-CZ" sz="2000" b="1" dirty="0" smtClean="0"/>
              <a:t> „To bude těžké, moc těžké,“ prohrábl si kouzelník svůj plnovous, „proti zlému srdci jsou vysvobozující kouzla bezmocná. Ale zkusíme něco jiného.“ Vzal žabku do kapsy a šli. U potoka utrhli prut rákosu a květ puškvorce, na louce trochu zvonečků a jednu chrpu, sedmikrásku i kopretinu, listy jahodníku i trny ostružin a ještě mnoho jiných roztodivných rostlinek a bylinek. V jeskyni, kde </a:t>
            </a:r>
            <a:r>
              <a:rPr lang="cs-CZ" sz="2000" b="1" dirty="0" err="1" smtClean="0"/>
              <a:t>Izariáš</a:t>
            </a:r>
            <a:r>
              <a:rPr lang="cs-CZ" sz="2000" b="1" dirty="0" smtClean="0"/>
              <a:t> bydlel, zatopil pod kouzelnickým kotlem, svařil vodu s vínem, přidal bylinky, pronesl kouzelné říkání, slil ten podivný lektvar přes železné sítko a nalil žabce do misky. Ta se napila, ale nic se nedělo. Za chvilku se ale začala točit, motat a točit pořád dokola. „Ty sám, princi, jsi žabák ošklivý!“, vykřikl kouzelník. V tu chvíli se žabka přestala točit a v zámku krále Jana se stal z prince </a:t>
            </a:r>
            <a:r>
              <a:rPr lang="cs-CZ" sz="2000" b="1" dirty="0" err="1" smtClean="0"/>
              <a:t>ropušák</a:t>
            </a:r>
            <a:r>
              <a:rPr lang="cs-CZ" sz="2000" b="1" dirty="0" smtClean="0"/>
              <a:t>. Dlouho, předlouho bloudil princ světem a hledal pomoc. Nakonec však sám pochopil, že bez dobrého slova a dobré rady se svého prokletí nezbaví. Vtom si vzpomněl na </a:t>
            </a:r>
            <a:r>
              <a:rPr lang="cs-CZ" sz="2000" b="1" dirty="0" err="1" smtClean="0"/>
              <a:t>Leontýnku</a:t>
            </a:r>
            <a:r>
              <a:rPr lang="cs-CZ" sz="2000" b="1" dirty="0" smtClean="0"/>
              <a:t> a začal litovat, že jí moc ublížil. „Ubohá </a:t>
            </a:r>
            <a:r>
              <a:rPr lang="cs-CZ" sz="2000" b="1" dirty="0" err="1" smtClean="0"/>
              <a:t>Leontýnka</a:t>
            </a:r>
            <a:r>
              <a:rPr lang="cs-CZ" sz="2000" b="1" dirty="0" smtClean="0"/>
              <a:t>, kde asi teď je.“ Najednou se zablesklo a objevil se před ním čaroděj </a:t>
            </a:r>
            <a:r>
              <a:rPr lang="cs-CZ" sz="2000" b="1" dirty="0" err="1" smtClean="0"/>
              <a:t>Izariáš</a:t>
            </a:r>
            <a:r>
              <a:rPr lang="cs-CZ" sz="2000" b="1" dirty="0" smtClean="0"/>
              <a:t> a povídá: „Princi, běž, najdi princeznu </a:t>
            </a:r>
            <a:r>
              <a:rPr lang="cs-CZ" sz="2000" b="1" dirty="0" err="1" smtClean="0"/>
              <a:t>Leontýnku</a:t>
            </a:r>
            <a:r>
              <a:rPr lang="cs-CZ" sz="2000" b="1" dirty="0" smtClean="0"/>
              <a:t> a omluv se jí!“ A zmizel. Princ se tedy vydal na dlouhou cestu. Skákal a hopsal, až dohopkal k čarodějově jeskyni. Tam si lehl na kámen a usnul.</a:t>
            </a:r>
            <a:br>
              <a:rPr lang="cs-CZ" sz="2000" b="1" dirty="0" smtClean="0"/>
            </a:br>
            <a:r>
              <a:rPr lang="cs-CZ" sz="2000" b="1" dirty="0" smtClean="0"/>
              <a:t>Když se probudil, stála nad ním roztomilá žabka a usmívala se. </a:t>
            </a:r>
            <a:r>
              <a:rPr lang="cs-CZ" sz="1900" dirty="0" smtClean="0"/>
              <a:t/>
            </a:r>
            <a:br>
              <a:rPr lang="cs-CZ" sz="1900" dirty="0" smtClean="0"/>
            </a:br>
            <a:r>
              <a:rPr lang="cs-CZ" sz="1900" dirty="0" smtClean="0"/>
              <a:t>     </a:t>
            </a:r>
            <a:endParaRPr lang="cs-CZ" sz="1900" b="1" dirty="0" smtClean="0">
              <a:solidFill>
                <a:srgbClr val="FF0000"/>
              </a:solidFill>
            </a:endParaRPr>
          </a:p>
          <a:p>
            <a:pPr marL="274320" indent="-274320" algn="just" fontAlgn="auto">
              <a:spcBef>
                <a:spcPts val="580"/>
              </a:spcBef>
              <a:spcAft>
                <a:spcPts val="0"/>
              </a:spcAft>
              <a:buFont typeface="Wingdings 2"/>
              <a:buNone/>
              <a:defRPr/>
            </a:pPr>
            <a:endParaRPr lang="cs-CZ" dirty="0" smtClean="0"/>
          </a:p>
          <a:p>
            <a:pPr marL="274320" indent="-274320" fontAlgn="auto">
              <a:spcBef>
                <a:spcPts val="580"/>
              </a:spcBef>
              <a:spcAft>
                <a:spcPts val="0"/>
              </a:spcAft>
              <a:buFont typeface="Wingdings 2"/>
              <a:buNone/>
              <a:defRPr/>
            </a:pPr>
            <a:endParaRPr lang="cs-CZ" dirty="0"/>
          </a:p>
        </p:txBody>
      </p:sp>
    </p:spTree>
  </p:cSld>
  <p:clrMapOvr>
    <a:masterClrMapping/>
  </p:clrMapOvr>
  <p:transition>
    <p:wipe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Zástupný symbol pro obsah 4"/>
          <p:cNvSpPr>
            <a:spLocks noGrp="1"/>
          </p:cNvSpPr>
          <p:nvPr>
            <p:ph sz="quarter" idx="1"/>
          </p:nvPr>
        </p:nvSpPr>
        <p:spPr>
          <a:xfrm>
            <a:off x="457200" y="476250"/>
            <a:ext cx="8229600" cy="5649913"/>
          </a:xfrm>
        </p:spPr>
        <p:txBody>
          <a:bodyPr/>
          <a:lstStyle/>
          <a:p>
            <a:pPr>
              <a:buFont typeface="Wingdings 2" pitchFamily="18" charset="2"/>
              <a:buNone/>
            </a:pPr>
            <a:r>
              <a:rPr lang="cs-CZ" sz="2000" smtClean="0"/>
              <a:t>	</a:t>
            </a:r>
            <a:r>
              <a:rPr lang="cs-CZ" sz="2000" b="1" smtClean="0"/>
              <a:t>„Leontýnko!“, poznal ji princ okamžitě, „Odpusť mi prosím, že jsem byl hloupý a pyšný .“„Ale vždyť já už se dávno nezlobím“, řekla Leontýnka. Rychle si vzali košíčky a šli nasbírat rostlinky a bylinky na kouzelný lektvar. Čaroděj Izariáš uvařil dvojitou dávku a dal jim oběma napít. A potom to začalo. Točili se, točili a točili, až se z nich zase stali princ a princezna. Princ Mojmír pak vzal princeznu za ruku a řekl: „Staň se mou ženou.“ Ale Leontýnka řekla princi, aby se vrátil zpátky na svůj zámek, že ona zůstane zde s čarodějem Izariášem.  A tak princ smutně poděkoval za vysvobození a vydal se na cestu domů.</a:t>
            </a:r>
            <a:br>
              <a:rPr lang="cs-CZ" sz="2000" b="1" smtClean="0"/>
            </a:br>
            <a:r>
              <a:rPr lang="cs-CZ" sz="2000" b="1" smtClean="0"/>
              <a:t>Princezna s čarodějem sbalili kouzlenické saky paky a jeli oznámit královským rodičům, že bude svatba. To bylo radosti. Královna Hortenzie okamžitě vstala z postele, svlékla černý šat a začala chystat svatební hostinu. Izariáš se oholil a byl z něj pěkný a spravedlivý král, který už nikdy nepotřeboval žádná kouzla. A tak žili spolu s královnou Leontýnkou šťastně a spokojeně. A jestli neumřeli, žijí tam dodnes.</a:t>
            </a:r>
          </a:p>
        </p:txBody>
      </p:sp>
    </p:spTree>
  </p:cSld>
  <p:clrMapOvr>
    <a:masterClrMapping/>
  </p:clrMapOvr>
  <p:transition>
    <p:wipe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Oválný popisek 31"/>
          <p:cNvSpPr/>
          <p:nvPr/>
        </p:nvSpPr>
        <p:spPr>
          <a:xfrm rot="2586890">
            <a:off x="5276850" y="5343525"/>
            <a:ext cx="1223963" cy="649288"/>
          </a:xfrm>
          <a:prstGeom prst="wedgeEllipseCallout">
            <a:avLst>
              <a:gd name="adj1" fmla="val -123373"/>
              <a:gd name="adj2" fmla="val 17367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25" name="Oválný popisek 24"/>
          <p:cNvSpPr/>
          <p:nvPr/>
        </p:nvSpPr>
        <p:spPr>
          <a:xfrm>
            <a:off x="1619250" y="4508500"/>
            <a:ext cx="1728788" cy="720725"/>
          </a:xfrm>
          <a:prstGeom prst="wedgeEllipseCallout">
            <a:avLst>
              <a:gd name="adj1" fmla="val -64141"/>
              <a:gd name="adj2" fmla="val -7242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4340" name="TextovéPole 22"/>
          <p:cNvSpPr txBox="1">
            <a:spLocks noChangeArrowheads="1"/>
          </p:cNvSpPr>
          <p:nvPr/>
        </p:nvSpPr>
        <p:spPr bwMode="auto">
          <a:xfrm>
            <a:off x="1692275" y="4581525"/>
            <a:ext cx="1655763" cy="584200"/>
          </a:xfrm>
          <a:prstGeom prst="rect">
            <a:avLst/>
          </a:prstGeom>
          <a:noFill/>
          <a:ln w="9525">
            <a:noFill/>
            <a:miter lim="800000"/>
            <a:headEnd/>
            <a:tailEnd/>
          </a:ln>
        </p:spPr>
        <p:txBody>
          <a:bodyPr>
            <a:spAutoFit/>
          </a:bodyPr>
          <a:lstStyle/>
          <a:p>
            <a:pPr algn="ctr"/>
            <a:r>
              <a:rPr lang="cs-CZ" sz="1600" b="1"/>
              <a:t>PRINCEZNA  LEONTÝNKA</a:t>
            </a:r>
          </a:p>
        </p:txBody>
      </p:sp>
      <p:sp>
        <p:nvSpPr>
          <p:cNvPr id="26" name="Oválný popisek 25"/>
          <p:cNvSpPr/>
          <p:nvPr/>
        </p:nvSpPr>
        <p:spPr>
          <a:xfrm>
            <a:off x="3203575" y="4076700"/>
            <a:ext cx="1223963" cy="647700"/>
          </a:xfrm>
          <a:prstGeom prst="wedgeEllipseCallout">
            <a:avLst>
              <a:gd name="adj1" fmla="val 85767"/>
              <a:gd name="adj2" fmla="val -200584"/>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pic>
        <p:nvPicPr>
          <p:cNvPr id="14342" name="Picture 7"/>
          <p:cNvPicPr>
            <a:picLocks noChangeAspect="1" noChangeArrowheads="1"/>
          </p:cNvPicPr>
          <p:nvPr/>
        </p:nvPicPr>
        <p:blipFill>
          <a:blip r:embed="rId2" cstate="print"/>
          <a:srcRect/>
          <a:stretch>
            <a:fillRect/>
          </a:stretch>
        </p:blipFill>
        <p:spPr bwMode="auto">
          <a:xfrm>
            <a:off x="3995738" y="2492375"/>
            <a:ext cx="1676400" cy="2160588"/>
          </a:xfrm>
          <a:prstGeom prst="rect">
            <a:avLst/>
          </a:prstGeom>
          <a:noFill/>
          <a:ln w="9525">
            <a:noFill/>
            <a:miter lim="800000"/>
            <a:headEnd/>
            <a:tailEnd/>
          </a:ln>
        </p:spPr>
      </p:pic>
      <p:sp>
        <p:nvSpPr>
          <p:cNvPr id="14343" name="TextovéPole 23"/>
          <p:cNvSpPr txBox="1">
            <a:spLocks noChangeArrowheads="1"/>
          </p:cNvSpPr>
          <p:nvPr/>
        </p:nvSpPr>
        <p:spPr bwMode="auto">
          <a:xfrm>
            <a:off x="2987675" y="4149725"/>
            <a:ext cx="1655763" cy="584200"/>
          </a:xfrm>
          <a:prstGeom prst="rect">
            <a:avLst/>
          </a:prstGeom>
          <a:noFill/>
          <a:ln w="9525">
            <a:noFill/>
            <a:miter lim="800000"/>
            <a:headEnd/>
            <a:tailEnd/>
          </a:ln>
        </p:spPr>
        <p:txBody>
          <a:bodyPr>
            <a:spAutoFit/>
          </a:bodyPr>
          <a:lstStyle/>
          <a:p>
            <a:pPr algn="ctr"/>
            <a:r>
              <a:rPr lang="cs-CZ" sz="1600" b="1"/>
              <a:t>PRINC MOJMÍR</a:t>
            </a:r>
          </a:p>
        </p:txBody>
      </p:sp>
      <p:sp>
        <p:nvSpPr>
          <p:cNvPr id="28" name="Oválný popisek 27"/>
          <p:cNvSpPr/>
          <p:nvPr/>
        </p:nvSpPr>
        <p:spPr>
          <a:xfrm>
            <a:off x="5580063" y="3429000"/>
            <a:ext cx="1368425" cy="720725"/>
          </a:xfrm>
          <a:prstGeom prst="wedgeEllipseCallout">
            <a:avLst>
              <a:gd name="adj1" fmla="val 73153"/>
              <a:gd name="adj2" fmla="val 7043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22" name="Oválný popisek 21"/>
          <p:cNvSpPr/>
          <p:nvPr/>
        </p:nvSpPr>
        <p:spPr>
          <a:xfrm>
            <a:off x="4572000" y="1557338"/>
            <a:ext cx="1223963" cy="719137"/>
          </a:xfrm>
          <a:prstGeom prst="wedgeEllipseCallout">
            <a:avLst>
              <a:gd name="adj1" fmla="val -174118"/>
              <a:gd name="adj2" fmla="val 169644"/>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21" name="Oválný popisek 20"/>
          <p:cNvSpPr/>
          <p:nvPr/>
        </p:nvSpPr>
        <p:spPr>
          <a:xfrm>
            <a:off x="1908175" y="1628775"/>
            <a:ext cx="1655763" cy="792163"/>
          </a:xfrm>
          <a:prstGeom prst="wedgeEllipseCallout">
            <a:avLst>
              <a:gd name="adj1" fmla="val -87937"/>
              <a:gd name="adj2" fmla="val 3857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2" name="Nadpis 1"/>
          <p:cNvSpPr>
            <a:spLocks noGrp="1"/>
          </p:cNvSpPr>
          <p:nvPr>
            <p:ph type="title"/>
          </p:nvPr>
        </p:nvSpPr>
        <p:spPr>
          <a:blipFill>
            <a:blip r:embed="rId3" cstate="print"/>
            <a:tile tx="0" ty="0" sx="100000" sy="100000" flip="none" algn="tl"/>
          </a:blipFill>
        </p:spPr>
        <p:txBody>
          <a:bodyPr>
            <a:normAutofit fontScale="90000"/>
          </a:bodyPr>
          <a:lstStyle/>
          <a:p>
            <a:pPr algn="ctr" fontAlgn="auto">
              <a:spcAft>
                <a:spcPts val="0"/>
              </a:spcAft>
              <a:defRPr/>
            </a:pPr>
            <a:r>
              <a:rPr lang="cs-CZ" b="1" dirty="0" smtClean="0">
                <a:solidFill>
                  <a:schemeClr val="tx1"/>
                </a:solidFill>
              </a:rPr>
              <a:t>A JAK VYPADALY POSTAVY </a:t>
            </a:r>
            <a:br>
              <a:rPr lang="cs-CZ" b="1" dirty="0" smtClean="0">
                <a:solidFill>
                  <a:schemeClr val="tx1"/>
                </a:solidFill>
              </a:rPr>
            </a:br>
            <a:r>
              <a:rPr lang="cs-CZ" b="1" dirty="0" smtClean="0">
                <a:solidFill>
                  <a:schemeClr val="tx1"/>
                </a:solidFill>
              </a:rPr>
              <a:t>Z POHÁDKY?</a:t>
            </a:r>
            <a:endParaRPr lang="cs-CZ" b="1" dirty="0">
              <a:solidFill>
                <a:schemeClr val="tx1"/>
              </a:solidFill>
            </a:endParaRPr>
          </a:p>
        </p:txBody>
      </p:sp>
      <p:pic>
        <p:nvPicPr>
          <p:cNvPr id="14348" name="Picture 6"/>
          <p:cNvPicPr>
            <a:picLocks noGrp="1" noChangeAspect="1" noChangeArrowheads="1"/>
          </p:cNvPicPr>
          <p:nvPr>
            <p:ph sz="quarter" idx="1"/>
          </p:nvPr>
        </p:nvPicPr>
        <p:blipFill>
          <a:blip r:embed="rId4" cstate="print"/>
          <a:srcRect/>
          <a:stretch>
            <a:fillRect/>
          </a:stretch>
        </p:blipFill>
        <p:spPr>
          <a:xfrm>
            <a:off x="5867400" y="1484313"/>
            <a:ext cx="2451100" cy="1944687"/>
          </a:xfrm>
          <a:noFill/>
        </p:spPr>
      </p:pic>
      <p:pic>
        <p:nvPicPr>
          <p:cNvPr id="14349" name="Picture 3" descr="C:\Documents and Settings\Jitka\Local Settings\Temporary Internet Files\Content.IE5\7PKPW9CT\MC900280942[1].wmf"/>
          <p:cNvPicPr>
            <a:picLocks noChangeAspect="1" noChangeArrowheads="1"/>
          </p:cNvPicPr>
          <p:nvPr/>
        </p:nvPicPr>
        <p:blipFill>
          <a:blip r:embed="rId5" cstate="print"/>
          <a:srcRect/>
          <a:stretch>
            <a:fillRect/>
          </a:stretch>
        </p:blipFill>
        <p:spPr bwMode="auto">
          <a:xfrm>
            <a:off x="6227763" y="3357563"/>
            <a:ext cx="1912937" cy="2824162"/>
          </a:xfrm>
          <a:prstGeom prst="rect">
            <a:avLst/>
          </a:prstGeom>
          <a:noFill/>
          <a:ln w="9525">
            <a:noFill/>
            <a:miter lim="800000"/>
            <a:headEnd/>
            <a:tailEnd/>
          </a:ln>
        </p:spPr>
      </p:pic>
      <p:pic>
        <p:nvPicPr>
          <p:cNvPr id="14350" name="Picture 4" descr="C:\Documents and Settings\Jitka\Local Settings\Temporary Internet Files\Content.IE5\0X0E6JMP\MC900426380[1].wmf"/>
          <p:cNvPicPr>
            <a:picLocks noChangeAspect="1" noChangeArrowheads="1"/>
          </p:cNvPicPr>
          <p:nvPr/>
        </p:nvPicPr>
        <p:blipFill>
          <a:blip r:embed="rId6" cstate="print"/>
          <a:srcRect/>
          <a:stretch>
            <a:fillRect/>
          </a:stretch>
        </p:blipFill>
        <p:spPr bwMode="auto">
          <a:xfrm>
            <a:off x="539750" y="1557338"/>
            <a:ext cx="1692275" cy="2447925"/>
          </a:xfrm>
          <a:prstGeom prst="rect">
            <a:avLst/>
          </a:prstGeom>
          <a:noFill/>
          <a:ln w="9525">
            <a:noFill/>
            <a:miter lim="800000"/>
            <a:headEnd/>
            <a:tailEnd/>
          </a:ln>
        </p:spPr>
      </p:pic>
      <p:pic>
        <p:nvPicPr>
          <p:cNvPr id="14351" name="Picture 10" descr="C:\Documents and Settings\Jitka\Local Settings\Temporary Internet Files\Content.IE5\7PKPW9CT\MC900432407[1].wmf"/>
          <p:cNvPicPr>
            <a:picLocks noChangeAspect="1" noChangeArrowheads="1"/>
          </p:cNvPicPr>
          <p:nvPr/>
        </p:nvPicPr>
        <p:blipFill>
          <a:blip r:embed="rId7" cstate="print"/>
          <a:srcRect/>
          <a:stretch>
            <a:fillRect/>
          </a:stretch>
        </p:blipFill>
        <p:spPr bwMode="auto">
          <a:xfrm>
            <a:off x="323850" y="4076700"/>
            <a:ext cx="1619250" cy="2232025"/>
          </a:xfrm>
          <a:prstGeom prst="rect">
            <a:avLst/>
          </a:prstGeom>
          <a:noFill/>
          <a:ln w="9525">
            <a:noFill/>
            <a:miter lim="800000"/>
            <a:headEnd/>
            <a:tailEnd/>
          </a:ln>
        </p:spPr>
      </p:pic>
      <p:pic>
        <p:nvPicPr>
          <p:cNvPr id="14352" name="Picture 14" descr="C:\Documents and Settings\Jitka\Local Settings\Temporary Internet Files\Content.IE5\ULOHCUBD\MC900390918[1].wmf"/>
          <p:cNvPicPr>
            <a:picLocks noChangeAspect="1" noChangeArrowheads="1"/>
          </p:cNvPicPr>
          <p:nvPr/>
        </p:nvPicPr>
        <p:blipFill>
          <a:blip r:embed="rId8" cstate="print"/>
          <a:srcRect/>
          <a:stretch>
            <a:fillRect/>
          </a:stretch>
        </p:blipFill>
        <p:spPr bwMode="auto">
          <a:xfrm>
            <a:off x="1908175" y="2420938"/>
            <a:ext cx="1857375" cy="2087562"/>
          </a:xfrm>
          <a:prstGeom prst="rect">
            <a:avLst/>
          </a:prstGeom>
          <a:noFill/>
          <a:ln w="9525">
            <a:noFill/>
            <a:miter lim="800000"/>
            <a:headEnd/>
            <a:tailEnd/>
          </a:ln>
        </p:spPr>
      </p:pic>
      <p:sp>
        <p:nvSpPr>
          <p:cNvPr id="14353" name="TextovéPole 17"/>
          <p:cNvSpPr txBox="1">
            <a:spLocks noChangeArrowheads="1"/>
          </p:cNvSpPr>
          <p:nvPr/>
        </p:nvSpPr>
        <p:spPr bwMode="auto">
          <a:xfrm>
            <a:off x="1908175" y="1700213"/>
            <a:ext cx="1655763" cy="585787"/>
          </a:xfrm>
          <a:prstGeom prst="rect">
            <a:avLst/>
          </a:prstGeom>
          <a:noFill/>
          <a:ln w="9525">
            <a:noFill/>
            <a:miter lim="800000"/>
            <a:headEnd/>
            <a:tailEnd/>
          </a:ln>
        </p:spPr>
        <p:txBody>
          <a:bodyPr>
            <a:spAutoFit/>
          </a:bodyPr>
          <a:lstStyle/>
          <a:p>
            <a:pPr algn="ctr"/>
            <a:r>
              <a:rPr lang="cs-CZ" sz="1600" b="1"/>
              <a:t>KRÁLOVNA HORTENZIE</a:t>
            </a:r>
          </a:p>
        </p:txBody>
      </p:sp>
      <p:sp>
        <p:nvSpPr>
          <p:cNvPr id="14354" name="TextovéPole 26"/>
          <p:cNvSpPr txBox="1">
            <a:spLocks noChangeArrowheads="1"/>
          </p:cNvSpPr>
          <p:nvPr/>
        </p:nvSpPr>
        <p:spPr bwMode="auto">
          <a:xfrm rot="2829574">
            <a:off x="5024438" y="5383213"/>
            <a:ext cx="1657350" cy="584200"/>
          </a:xfrm>
          <a:prstGeom prst="rect">
            <a:avLst/>
          </a:prstGeom>
          <a:noFill/>
          <a:ln w="9525">
            <a:noFill/>
            <a:miter lim="800000"/>
            <a:headEnd/>
            <a:tailEnd/>
          </a:ln>
        </p:spPr>
        <p:txBody>
          <a:bodyPr>
            <a:spAutoFit/>
          </a:bodyPr>
          <a:lstStyle/>
          <a:p>
            <a:pPr algn="ctr"/>
            <a:r>
              <a:rPr lang="cs-CZ" sz="1600" b="1"/>
              <a:t>KRÁL </a:t>
            </a:r>
          </a:p>
          <a:p>
            <a:pPr algn="ctr"/>
            <a:r>
              <a:rPr lang="cs-CZ" sz="1600" b="1"/>
              <a:t>JAN</a:t>
            </a:r>
          </a:p>
        </p:txBody>
      </p:sp>
      <p:pic>
        <p:nvPicPr>
          <p:cNvPr id="14355" name="Picture 16" descr="C:\Documents and Settings\Jitka\Local Settings\Temporary Internet Files\Content.IE5\7PKPW9CT\MC900232527[1].wmf"/>
          <p:cNvPicPr>
            <a:picLocks noChangeAspect="1" noChangeArrowheads="1"/>
          </p:cNvPicPr>
          <p:nvPr/>
        </p:nvPicPr>
        <p:blipFill>
          <a:blip r:embed="rId9" cstate="print"/>
          <a:srcRect/>
          <a:stretch>
            <a:fillRect/>
          </a:stretch>
        </p:blipFill>
        <p:spPr bwMode="auto">
          <a:xfrm>
            <a:off x="3059113" y="4797425"/>
            <a:ext cx="2193925" cy="1608138"/>
          </a:xfrm>
          <a:prstGeom prst="rect">
            <a:avLst/>
          </a:prstGeom>
          <a:noFill/>
          <a:ln w="9525">
            <a:noFill/>
            <a:miter lim="800000"/>
            <a:headEnd/>
            <a:tailEnd/>
          </a:ln>
        </p:spPr>
      </p:pic>
      <p:sp>
        <p:nvSpPr>
          <p:cNvPr id="14356" name="TextovéPole 18"/>
          <p:cNvSpPr txBox="1">
            <a:spLocks noChangeArrowheads="1"/>
          </p:cNvSpPr>
          <p:nvPr/>
        </p:nvSpPr>
        <p:spPr bwMode="auto">
          <a:xfrm>
            <a:off x="4427538" y="1557338"/>
            <a:ext cx="1657350" cy="584200"/>
          </a:xfrm>
          <a:prstGeom prst="rect">
            <a:avLst/>
          </a:prstGeom>
          <a:noFill/>
          <a:ln w="9525">
            <a:noFill/>
            <a:miter lim="800000"/>
            <a:headEnd/>
            <a:tailEnd/>
          </a:ln>
        </p:spPr>
        <p:txBody>
          <a:bodyPr>
            <a:spAutoFit/>
          </a:bodyPr>
          <a:lstStyle/>
          <a:p>
            <a:pPr algn="ctr"/>
            <a:r>
              <a:rPr lang="cs-CZ" sz="1600" b="1" dirty="0"/>
              <a:t>KRÁL BOŘIVOJ</a:t>
            </a:r>
          </a:p>
        </p:txBody>
      </p:sp>
      <p:sp>
        <p:nvSpPr>
          <p:cNvPr id="14357" name="TextovéPole 30"/>
          <p:cNvSpPr txBox="1">
            <a:spLocks noChangeArrowheads="1"/>
          </p:cNvSpPr>
          <p:nvPr/>
        </p:nvSpPr>
        <p:spPr bwMode="auto">
          <a:xfrm>
            <a:off x="5435600" y="3500438"/>
            <a:ext cx="1657350" cy="585787"/>
          </a:xfrm>
          <a:prstGeom prst="rect">
            <a:avLst/>
          </a:prstGeom>
          <a:noFill/>
          <a:ln w="9525">
            <a:noFill/>
            <a:miter lim="800000"/>
            <a:headEnd/>
            <a:tailEnd/>
          </a:ln>
        </p:spPr>
        <p:txBody>
          <a:bodyPr>
            <a:spAutoFit/>
          </a:bodyPr>
          <a:lstStyle/>
          <a:p>
            <a:pPr algn="ctr"/>
            <a:r>
              <a:rPr lang="cs-CZ" sz="1600" b="1"/>
              <a:t>ČARODĚJ IZARIÁŠ</a:t>
            </a:r>
          </a:p>
        </p:txBody>
      </p:sp>
    </p:spTree>
  </p:cSld>
  <p:clrMapOvr>
    <a:masterClrMapping/>
  </p:clrMapOvr>
  <p:transition>
    <p:wipe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Nadpis 1"/>
          <p:cNvSpPr>
            <a:spLocks noGrp="1"/>
          </p:cNvSpPr>
          <p:nvPr>
            <p:ph type="title"/>
          </p:nvPr>
        </p:nvSpPr>
        <p:spPr/>
        <p:txBody>
          <a:bodyPr/>
          <a:lstStyle/>
          <a:p>
            <a:r>
              <a:rPr lang="cs-CZ" smtClean="0">
                <a:solidFill>
                  <a:schemeClr val="tx1"/>
                </a:solidFill>
              </a:rPr>
              <a:t>CITACE</a:t>
            </a:r>
          </a:p>
        </p:txBody>
      </p:sp>
      <p:sp>
        <p:nvSpPr>
          <p:cNvPr id="15363" name="Zástupný symbol pro obsah 2"/>
          <p:cNvSpPr>
            <a:spLocks noGrp="1"/>
          </p:cNvSpPr>
          <p:nvPr>
            <p:ph sz="quarter" idx="1"/>
          </p:nvPr>
        </p:nvSpPr>
        <p:spPr/>
        <p:txBody>
          <a:bodyPr/>
          <a:lstStyle/>
          <a:p>
            <a:pPr>
              <a:buFont typeface="Arial" charset="0"/>
              <a:buNone/>
            </a:pPr>
            <a:r>
              <a:rPr lang="cs-CZ" sz="2000" b="1" smtClean="0"/>
              <a:t>Text: vlastní autorské dílo</a:t>
            </a:r>
          </a:p>
          <a:p>
            <a:pPr>
              <a:buFont typeface="Wingdings 2" pitchFamily="18" charset="2"/>
              <a:buNone/>
            </a:pPr>
            <a:r>
              <a:rPr lang="cs-CZ" sz="2000" b="1" smtClean="0"/>
              <a:t>Ilustrace: </a:t>
            </a:r>
            <a:r>
              <a:rPr lang="cs-CZ" sz="2000" smtClean="0">
                <a:hlinkClick r:id="rId2"/>
              </a:rPr>
              <a:t>www.office.microsoft.com</a:t>
            </a:r>
            <a:endParaRPr lang="cs-CZ" sz="2000" b="1" smtClean="0"/>
          </a:p>
          <a:p>
            <a:pPr>
              <a:buFont typeface="Wingdings 2" pitchFamily="18" charset="2"/>
              <a:buNone/>
            </a:pPr>
            <a:endParaRPr lang="cs-CZ" sz="1600" smtClean="0">
              <a:ea typeface="Arial Unicode MS" pitchFamily="34" charset="-128"/>
              <a:cs typeface="Arial Unicode MS" pitchFamily="34" charset="-128"/>
            </a:endParaRPr>
          </a:p>
          <a:p>
            <a:pPr>
              <a:buFont typeface="Arial" charset="0"/>
              <a:buNone/>
            </a:pPr>
            <a:endParaRPr lang="cs-CZ" sz="1600" smtClean="0">
              <a:ea typeface="Arial Unicode MS" pitchFamily="34" charset="-128"/>
              <a:cs typeface="Arial Unicode MS" pitchFamily="34" charset="-128"/>
            </a:endParaRPr>
          </a:p>
          <a:p>
            <a:pPr>
              <a:buFont typeface="Arial" charset="0"/>
              <a:buNone/>
            </a:pPr>
            <a:endParaRPr lang="cs-CZ" sz="2000" smtClean="0">
              <a:ea typeface="Arial Unicode MS" pitchFamily="34" charset="-128"/>
              <a:cs typeface="Arial Unicode MS" pitchFamily="34" charset="-128"/>
            </a:endParaRPr>
          </a:p>
          <a:p>
            <a:pPr>
              <a:buFont typeface="Arial" charset="0"/>
              <a:buNone/>
            </a:pPr>
            <a:endParaRPr lang="cs-CZ" sz="2000" smtClean="0">
              <a:ea typeface="Arial Unicode MS" pitchFamily="34" charset="-128"/>
              <a:cs typeface="Arial Unicode MS" pitchFamily="34" charset="-128"/>
            </a:endParaRPr>
          </a:p>
          <a:p>
            <a:pPr>
              <a:buFont typeface="Arial" charset="0"/>
              <a:buNone/>
            </a:pPr>
            <a:endParaRPr lang="cs-CZ" smtClean="0"/>
          </a:p>
        </p:txBody>
      </p:sp>
    </p:spTree>
  </p:cSld>
  <p:clrMapOvr>
    <a:masterClrMapping/>
  </p:clrMapOvr>
  <p:transition spd="med">
    <p:wipe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1576</TotalTime>
  <Words>156</Words>
  <Application>Microsoft Office PowerPoint</Application>
  <PresentationFormat>Předvádění na obrazovce (4:3)</PresentationFormat>
  <Paragraphs>43</Paragraphs>
  <Slides>10</Slides>
  <Notes>2</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Jmění</vt:lpstr>
      <vt:lpstr>Snímek 1</vt:lpstr>
      <vt:lpstr>ANOTACE</vt:lpstr>
      <vt:lpstr>VÝLET DO POHÁDKY</vt:lpstr>
      <vt:lpstr>POHÁDKA</vt:lpstr>
      <vt:lpstr>Snímek 5</vt:lpstr>
      <vt:lpstr>Snímek 6</vt:lpstr>
      <vt:lpstr>Snímek 7</vt:lpstr>
      <vt:lpstr>Snímek 8</vt:lpstr>
      <vt:lpstr>A JAK VYPADALY POSTAVY  Z POHÁDKY?</vt:lpstr>
      <vt:lpstr>CITACE</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Uzivatel</cp:lastModifiedBy>
  <cp:revision>127</cp:revision>
  <dcterms:created xsi:type="dcterms:W3CDTF">2011-06-20T10:40:08Z</dcterms:created>
  <dcterms:modified xsi:type="dcterms:W3CDTF">2012-03-13T15:30:22Z</dcterms:modified>
</cp:coreProperties>
</file>