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15"/>
  </p:notesMasterIdLst>
  <p:sldIdLst>
    <p:sldId id="268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</p:sldIdLst>
  <p:sldSz cx="9144000" cy="6858000" type="screen4x3"/>
  <p:notesSz cx="6858000" cy="9144000"/>
  <p:defaultTextStyle>
    <a:defPPr>
      <a:defRPr lang="de-DE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7900"/>
    <a:srgbClr val="FF9900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ttlere Formatvorlage 2 - Akz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DCAF9ED-07DC-4A11-8D7F-57B35C25682E}" styleName="Mittlere Formatvorlage 1 - Akz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BC89EF96-8CEA-46FF-86C4-4CE0E7609802}" styleName="Helle Formatvorlage 3 - Akz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8FD4443E-F989-4FC4-A0C8-D5A2AF1F390B}" styleName="Dunkle Formatvorlage 1 - Akzent 5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wholeTbl>
    <a:band1H>
      <a:tcStyle>
        <a:tcBdr/>
        <a:fill>
          <a:solidFill>
            <a:schemeClr val="accent5">
              <a:shade val="60000"/>
            </a:schemeClr>
          </a:solidFill>
        </a:fill>
      </a:tcStyle>
    </a:band1H>
    <a:band1V>
      <a:tcStyle>
        <a:tcBdr/>
        <a:fill>
          <a:solidFill>
            <a:schemeClr val="accent5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5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5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5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18603FDC-E32A-4AB5-989C-0864C3EAD2B8}" styleName="Designformatvorlage 2 - Akzent 2">
    <a:tblBg>
      <a:fillRef idx="3">
        <a:schemeClr val="accent2"/>
      </a:fillRef>
      <a:effectRef idx="3">
        <a:schemeClr val="accent2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2">
                <a:tint val="50000"/>
              </a:schemeClr>
            </a:lnRef>
          </a:left>
          <a:right>
            <a:lnRef idx="1">
              <a:schemeClr val="accent2">
                <a:tint val="50000"/>
              </a:schemeClr>
            </a:lnRef>
          </a:right>
          <a:top>
            <a:lnRef idx="1">
              <a:schemeClr val="accent2">
                <a:tint val="50000"/>
              </a:schemeClr>
            </a:lnRef>
          </a:top>
          <a:bottom>
            <a:lnRef idx="1">
              <a:schemeClr val="accent2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06799F8-075E-4A3A-A7F6-7FBC6576F1A4}" styleName="Designformatvorlage 2 - Akzent 3">
    <a:tblBg>
      <a:fillRef idx="3">
        <a:schemeClr val="accent3"/>
      </a:fillRef>
      <a:effectRef idx="3">
        <a:schemeClr val="accent3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3">
                <a:tint val="50000"/>
              </a:schemeClr>
            </a:lnRef>
          </a:left>
          <a:right>
            <a:lnRef idx="1">
              <a:schemeClr val="accent3">
                <a:tint val="50000"/>
              </a:schemeClr>
            </a:lnRef>
          </a:right>
          <a:top>
            <a:lnRef idx="1">
              <a:schemeClr val="accent3">
                <a:tint val="50000"/>
              </a:schemeClr>
            </a:lnRef>
          </a:top>
          <a:bottom>
            <a:lnRef idx="1">
              <a:schemeClr val="accent3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27F97BB-C833-4FB7-BDE5-3F7075034690}" styleName="Designformatvorlage 2 - Akzent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E269D01E-BC32-4049-B463-5C60D7B0CCD2}" styleName="Designformatvorlage 2 - Akzent 4">
    <a:tblBg>
      <a:fillRef idx="3">
        <a:schemeClr val="accent4"/>
      </a:fillRef>
      <a:effectRef idx="3">
        <a:schemeClr val="accent4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4">
                <a:tint val="50000"/>
              </a:schemeClr>
            </a:lnRef>
          </a:left>
          <a:right>
            <a:lnRef idx="1">
              <a:schemeClr val="accent4">
                <a:tint val="50000"/>
              </a:schemeClr>
            </a:lnRef>
          </a:right>
          <a:top>
            <a:lnRef idx="1">
              <a:schemeClr val="accent4">
                <a:tint val="50000"/>
              </a:schemeClr>
            </a:lnRef>
          </a:top>
          <a:bottom>
            <a:lnRef idx="1">
              <a:schemeClr val="accent4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638B1855-1B75-4FBE-930C-398BA8C253C6}" styleName="Designformatvorlage 2 - Akzent 6">
    <a:tblBg>
      <a:fillRef idx="3">
        <a:schemeClr val="accent6"/>
      </a:fillRef>
      <a:effectRef idx="3">
        <a:schemeClr val="accent6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6">
                <a:tint val="50000"/>
              </a:schemeClr>
            </a:lnRef>
          </a:left>
          <a:right>
            <a:lnRef idx="1">
              <a:schemeClr val="accent6">
                <a:tint val="50000"/>
              </a:schemeClr>
            </a:lnRef>
          </a:right>
          <a:top>
            <a:lnRef idx="1">
              <a:schemeClr val="accent6">
                <a:tint val="50000"/>
              </a:schemeClr>
            </a:lnRef>
          </a:top>
          <a:bottom>
            <a:lnRef idx="1">
              <a:schemeClr val="accent6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D113A9D2-9D6B-4929-AA2D-F23B5EE8CBE7}" styleName="Designformatvorlage 2 - Akzent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708" autoAdjust="0"/>
  </p:normalViewPr>
  <p:slideViewPr>
    <p:cSldViewPr>
      <p:cViewPr varScale="1">
        <p:scale>
          <a:sx n="79" d="100"/>
          <a:sy n="79" d="100"/>
        </p:scale>
        <p:origin x="-894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4">
  <dgm:title val=""/>
  <dgm:desc val=""/>
  <dgm:catLst>
    <dgm:cat type="accent2" pri="11400"/>
  </dgm:catLst>
  <dgm:styleLbl name="node0">
    <dgm:fillClrLst meth="cycle">
      <a:schemeClr val="accent2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2">
        <a:shade val="50000"/>
      </a:schemeClr>
      <a:schemeClr val="accent2">
        <a:tint val="4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2">
        <a:shade val="50000"/>
      </a:schemeClr>
      <a:schemeClr val="accent2">
        <a:tint val="45000"/>
      </a:schemeClr>
    </dgm:fillClrLst>
    <dgm:linClrLst meth="cycle">
      <a:schemeClr val="accent2">
        <a:shade val="50000"/>
      </a:schemeClr>
      <a:schemeClr val="accent2">
        <a:tint val="45000"/>
      </a:schemeClr>
    </dgm:linClrLst>
    <dgm:effectClrLst/>
    <dgm:txLinClrLst/>
    <dgm:txFillClrLst/>
    <dgm:txEffectClrLst/>
  </dgm:styleLbl>
  <dgm:styleLbl name="lnNode1">
    <dgm:fillClrLst meth="cycle">
      <a:schemeClr val="accent2">
        <a:shade val="50000"/>
      </a:schemeClr>
      <a:schemeClr val="accent2">
        <a:tint val="4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2">
        <a:shade val="80000"/>
        <a:alpha val="50000"/>
      </a:schemeClr>
      <a:schemeClr val="accent2">
        <a:tint val="45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55000"/>
      </a:schemeClr>
    </dgm:fillClrLst>
    <dgm:linClrLst meth="repeat">
      <a:schemeClr val="accent2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55000"/>
      </a:schemeClr>
    </dgm:fillClrLst>
    <dgm:linClrLst meth="repeat">
      <a:schemeClr val="accent2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55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A8CE57A-F198-4F95-BD46-3036D4C490A2}" type="doc">
      <dgm:prSet loTypeId="urn:microsoft.com/office/officeart/2005/8/layout/process4" loCatId="list" qsTypeId="urn:microsoft.com/office/officeart/2005/8/quickstyle/simple1#1" qsCatId="simple" csTypeId="urn:microsoft.com/office/officeart/2005/8/colors/accent2_4" csCatId="accent2" phldr="1"/>
      <dgm:spPr/>
      <dgm:t>
        <a:bodyPr/>
        <a:lstStyle/>
        <a:p>
          <a:endParaRPr lang="de-DE"/>
        </a:p>
      </dgm:t>
    </dgm:pt>
    <dgm:pt modelId="{D85800ED-FDC0-48EC-A5D2-3F69D4B450E5}">
      <dgm:prSet custT="1"/>
      <dgm:spPr/>
      <dgm:t>
        <a:bodyPr/>
        <a:lstStyle/>
        <a:p>
          <a:pPr rtl="0"/>
          <a:r>
            <a:rPr lang="cs-CZ" sz="3600" b="1" u="sng" dirty="0" smtClean="0">
              <a:solidFill>
                <a:schemeClr val="accent2">
                  <a:lumMod val="50000"/>
                </a:schemeClr>
              </a:solidFill>
            </a:rPr>
            <a:t>Ostatní hlásky nazýváme souhlásky</a:t>
          </a:r>
          <a:r>
            <a:rPr lang="de-DE" sz="3600" b="1" u="sng" dirty="0" smtClean="0">
              <a:solidFill>
                <a:schemeClr val="accent2">
                  <a:lumMod val="50000"/>
                </a:schemeClr>
              </a:solidFill>
            </a:rPr>
            <a:t>.</a:t>
          </a:r>
          <a:endParaRPr lang="de-DE" sz="3600" dirty="0">
            <a:solidFill>
              <a:schemeClr val="accent2">
                <a:lumMod val="50000"/>
              </a:schemeClr>
            </a:solidFill>
          </a:endParaRPr>
        </a:p>
      </dgm:t>
    </dgm:pt>
    <dgm:pt modelId="{529801C4-EABD-460F-8A79-DCD58F2E163B}" type="parTrans" cxnId="{83494719-E2C6-472E-AF4A-45420FBE5957}">
      <dgm:prSet/>
      <dgm:spPr/>
      <dgm:t>
        <a:bodyPr/>
        <a:lstStyle/>
        <a:p>
          <a:endParaRPr lang="de-DE"/>
        </a:p>
      </dgm:t>
    </dgm:pt>
    <dgm:pt modelId="{C704F7B1-5E9B-494B-A1CD-C7FB6D1594FA}" type="sibTrans" cxnId="{83494719-E2C6-472E-AF4A-45420FBE5957}">
      <dgm:prSet/>
      <dgm:spPr/>
      <dgm:t>
        <a:bodyPr/>
        <a:lstStyle/>
        <a:p>
          <a:endParaRPr lang="de-DE"/>
        </a:p>
      </dgm:t>
    </dgm:pt>
    <dgm:pt modelId="{18A7FEE2-0527-44C0-A4FA-7A4700D04BB0}">
      <dgm:prSet/>
      <dgm:spPr/>
      <dgm:t>
        <a:bodyPr/>
        <a:lstStyle/>
        <a:p>
          <a:pPr rtl="0">
            <a:lnSpc>
              <a:spcPct val="100000"/>
            </a:lnSpc>
          </a:pPr>
          <a:r>
            <a:rPr lang="cs-CZ" dirty="0" smtClean="0"/>
            <a:t>b  c  č  d  ď  f  g  h  ch  j  k  l  m  n  ň  p  r  ř  s  š  t  ť  v  z  ž</a:t>
          </a:r>
          <a:endParaRPr lang="de-DE" dirty="0"/>
        </a:p>
      </dgm:t>
    </dgm:pt>
    <dgm:pt modelId="{C5C2764F-55C7-4CF8-8DC4-7FAA9A57271A}" type="parTrans" cxnId="{9C429BCF-E75B-4A8A-BBED-FE6395F49A75}">
      <dgm:prSet/>
      <dgm:spPr/>
      <dgm:t>
        <a:bodyPr/>
        <a:lstStyle/>
        <a:p>
          <a:endParaRPr lang="de-DE"/>
        </a:p>
      </dgm:t>
    </dgm:pt>
    <dgm:pt modelId="{4D2BB76B-76BA-4CAF-8179-B49B206BB202}" type="sibTrans" cxnId="{9C429BCF-E75B-4A8A-BBED-FE6395F49A75}">
      <dgm:prSet/>
      <dgm:spPr/>
      <dgm:t>
        <a:bodyPr/>
        <a:lstStyle/>
        <a:p>
          <a:endParaRPr lang="de-DE"/>
        </a:p>
      </dgm:t>
    </dgm:pt>
    <dgm:pt modelId="{0B7528D3-05CF-4E03-81F2-DBC1FD89266D}" type="pres">
      <dgm:prSet presAssocID="{DA8CE57A-F198-4F95-BD46-3036D4C490A2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de-DE"/>
        </a:p>
      </dgm:t>
    </dgm:pt>
    <dgm:pt modelId="{9FA7C8F4-F5E1-4738-A3B2-4481B4FE8473}" type="pres">
      <dgm:prSet presAssocID="{18A7FEE2-0527-44C0-A4FA-7A4700D04BB0}" presName="boxAndChildren" presStyleCnt="0"/>
      <dgm:spPr/>
    </dgm:pt>
    <dgm:pt modelId="{739B9EBF-2CB8-415F-9AA4-DA3DCFCE098B}" type="pres">
      <dgm:prSet presAssocID="{18A7FEE2-0527-44C0-A4FA-7A4700D04BB0}" presName="parentTextBox" presStyleLbl="node1" presStyleIdx="0" presStyleCnt="2" custScaleY="76924"/>
      <dgm:spPr/>
      <dgm:t>
        <a:bodyPr/>
        <a:lstStyle/>
        <a:p>
          <a:endParaRPr lang="de-DE"/>
        </a:p>
      </dgm:t>
    </dgm:pt>
    <dgm:pt modelId="{59733A4E-2E04-4516-9E8D-7F91139833FC}" type="pres">
      <dgm:prSet presAssocID="{C704F7B1-5E9B-494B-A1CD-C7FB6D1594FA}" presName="sp" presStyleCnt="0"/>
      <dgm:spPr/>
    </dgm:pt>
    <dgm:pt modelId="{F7142288-C78B-46F7-B305-6E74F58AEC9A}" type="pres">
      <dgm:prSet presAssocID="{D85800ED-FDC0-48EC-A5D2-3F69D4B450E5}" presName="arrowAndChildren" presStyleCnt="0"/>
      <dgm:spPr/>
    </dgm:pt>
    <dgm:pt modelId="{71A611BE-620B-4FA6-8939-B3F9F01BFEB2}" type="pres">
      <dgm:prSet presAssocID="{D85800ED-FDC0-48EC-A5D2-3F69D4B450E5}" presName="parentTextArrow" presStyleLbl="node1" presStyleIdx="1" presStyleCnt="2" custScaleY="70017" custLinFactNeighborY="-17730"/>
      <dgm:spPr/>
      <dgm:t>
        <a:bodyPr/>
        <a:lstStyle/>
        <a:p>
          <a:endParaRPr lang="de-DE"/>
        </a:p>
      </dgm:t>
    </dgm:pt>
  </dgm:ptLst>
  <dgm:cxnLst>
    <dgm:cxn modelId="{D3AD8283-E11A-43C0-9C39-AA70BC86541A}" type="presOf" srcId="{D85800ED-FDC0-48EC-A5D2-3F69D4B450E5}" destId="{71A611BE-620B-4FA6-8939-B3F9F01BFEB2}" srcOrd="0" destOrd="0" presId="urn:microsoft.com/office/officeart/2005/8/layout/process4"/>
    <dgm:cxn modelId="{9C429BCF-E75B-4A8A-BBED-FE6395F49A75}" srcId="{DA8CE57A-F198-4F95-BD46-3036D4C490A2}" destId="{18A7FEE2-0527-44C0-A4FA-7A4700D04BB0}" srcOrd="1" destOrd="0" parTransId="{C5C2764F-55C7-4CF8-8DC4-7FAA9A57271A}" sibTransId="{4D2BB76B-76BA-4CAF-8179-B49B206BB202}"/>
    <dgm:cxn modelId="{838449C0-ECCD-46FB-8CAA-242171FB1C3E}" type="presOf" srcId="{18A7FEE2-0527-44C0-A4FA-7A4700D04BB0}" destId="{739B9EBF-2CB8-415F-9AA4-DA3DCFCE098B}" srcOrd="0" destOrd="0" presId="urn:microsoft.com/office/officeart/2005/8/layout/process4"/>
    <dgm:cxn modelId="{83494719-E2C6-472E-AF4A-45420FBE5957}" srcId="{DA8CE57A-F198-4F95-BD46-3036D4C490A2}" destId="{D85800ED-FDC0-48EC-A5D2-3F69D4B450E5}" srcOrd="0" destOrd="0" parTransId="{529801C4-EABD-460F-8A79-DCD58F2E163B}" sibTransId="{C704F7B1-5E9B-494B-A1CD-C7FB6D1594FA}"/>
    <dgm:cxn modelId="{0FCAED79-2448-4B1B-AD5A-F7D849556E63}" type="presOf" srcId="{DA8CE57A-F198-4F95-BD46-3036D4C490A2}" destId="{0B7528D3-05CF-4E03-81F2-DBC1FD89266D}" srcOrd="0" destOrd="0" presId="urn:microsoft.com/office/officeart/2005/8/layout/process4"/>
    <dgm:cxn modelId="{D815C823-7B79-4359-B0AA-22E4A6B559F0}" type="presParOf" srcId="{0B7528D3-05CF-4E03-81F2-DBC1FD89266D}" destId="{9FA7C8F4-F5E1-4738-A3B2-4481B4FE8473}" srcOrd="0" destOrd="0" presId="urn:microsoft.com/office/officeart/2005/8/layout/process4"/>
    <dgm:cxn modelId="{CE44D5AD-3481-460A-B6D7-CCF338F2BBB7}" type="presParOf" srcId="{9FA7C8F4-F5E1-4738-A3B2-4481B4FE8473}" destId="{739B9EBF-2CB8-415F-9AA4-DA3DCFCE098B}" srcOrd="0" destOrd="0" presId="urn:microsoft.com/office/officeart/2005/8/layout/process4"/>
    <dgm:cxn modelId="{4517E59B-E91A-498F-9353-EDDD65A00530}" type="presParOf" srcId="{0B7528D3-05CF-4E03-81F2-DBC1FD89266D}" destId="{59733A4E-2E04-4516-9E8D-7F91139833FC}" srcOrd="1" destOrd="0" presId="urn:microsoft.com/office/officeart/2005/8/layout/process4"/>
    <dgm:cxn modelId="{8B179401-1B31-43EC-875D-6042384B923E}" type="presParOf" srcId="{0B7528D3-05CF-4E03-81F2-DBC1FD89266D}" destId="{F7142288-C78B-46F7-B305-6E74F58AEC9A}" srcOrd="2" destOrd="0" presId="urn:microsoft.com/office/officeart/2005/8/layout/process4"/>
    <dgm:cxn modelId="{7A04D540-D29F-452B-818E-7B4668AEAFBB}" type="presParOf" srcId="{F7142288-C78B-46F7-B305-6E74F58AEC9A}" destId="{71A611BE-620B-4FA6-8939-B3F9F01BFEB2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CB95F028-1D3D-4FC3-A2FA-A5A957B9AA60}" type="datetimeFigureOut">
              <a:rPr lang="de-DE"/>
              <a:pPr>
                <a:defRPr/>
              </a:pPr>
              <a:t>22.11.2011</a:t>
            </a:fld>
            <a:endParaRPr lang="de-DE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de-DE" noProof="0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 noProof="0" smtClean="0"/>
              <a:t>Textmasterformat bearbeiten</a:t>
            </a:r>
          </a:p>
          <a:p>
            <a:pPr lvl="1"/>
            <a:r>
              <a:rPr lang="de-DE" noProof="0" smtClean="0"/>
              <a:t>Zweite Ebene</a:t>
            </a:r>
          </a:p>
          <a:p>
            <a:pPr lvl="2"/>
            <a:r>
              <a:rPr lang="de-DE" noProof="0" smtClean="0"/>
              <a:t>Dritte Ebene</a:t>
            </a:r>
          </a:p>
          <a:p>
            <a:pPr lvl="3"/>
            <a:r>
              <a:rPr lang="de-DE" noProof="0" smtClean="0"/>
              <a:t>Vierte Ebene</a:t>
            </a:r>
          </a:p>
          <a:p>
            <a:pPr lvl="4"/>
            <a:r>
              <a:rPr lang="de-DE" noProof="0" smtClean="0"/>
              <a:t>Fünfte Ebene</a:t>
            </a:r>
            <a:endParaRPr lang="de-DE" noProof="0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694F027A-77D8-45AD-900B-4E7DBB6A8E36}" type="slidenum">
              <a:rPr lang="de-DE"/>
              <a:pPr>
                <a:defRPr/>
              </a:pPr>
              <a:t>‹#›</a:t>
            </a:fld>
            <a:endParaRPr 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2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15363" name="Zástupný symbol pro číslo snímku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276C4D3D-A3BC-4642-90C1-6321738349B6}" type="slidenum">
              <a:rPr lang="cs-CZ" sz="1200">
                <a:latin typeface="Calibri" pitchFamily="34" charset="0"/>
              </a:rPr>
              <a:pPr algn="r"/>
              <a:t>1</a:t>
            </a:fld>
            <a:endParaRPr lang="cs-CZ"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Folienbildplatzhalt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4578" name="Notizenplatzhalt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22531" name="Foliennummernplatzhalt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2EF1BA9-C260-445E-8C34-49404D99FCBA}" type="slidenum">
              <a:rPr lang="de-DE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9</a:t>
            </a:fld>
            <a:endParaRPr lang="de-DE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6" name="Rectangle 12"/>
          <p:cNvSpPr/>
          <p:nvPr/>
        </p:nvSpPr>
        <p:spPr>
          <a:xfrm>
            <a:off x="0" y="2652713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 smtClean="0"/>
              <a:t>Formatvorlage des Untertitelmasters durch Klicken bearbeiten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/>
          <a:lstStyle>
            <a:lvl1pPr marL="640080" indent="-457200" algn="l">
              <a:defRPr sz="5400"/>
            </a:lvl1pPr>
          </a:lstStyle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D90CAE-D09C-4B4E-ABE3-422765169512}" type="datetimeFigureOut">
              <a:rPr lang="de-DE"/>
              <a:pPr>
                <a:defRPr/>
              </a:pPr>
              <a:t>22.11.2011</a:t>
            </a:fld>
            <a:endParaRPr lang="de-DE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84FCF8-7184-4686-85BF-AC48C5028F96}" type="slidenum">
              <a:rPr lang="de-DE"/>
              <a:pPr>
                <a:defRPr/>
              </a:pPr>
              <a:t>‹#›</a:t>
            </a:fld>
            <a:endParaRPr lang="de-DE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BA07D2-194A-47DB-8F58-BA35949F99AF}" type="datetimeFigureOut">
              <a:rPr lang="de-DE"/>
              <a:pPr>
                <a:defRPr/>
              </a:pPr>
              <a:t>22.11.2011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047598-52B6-4B9D-AA92-AC66515462BF}" type="slidenum">
              <a:rPr lang="de-DE"/>
              <a:pPr>
                <a:defRPr/>
              </a:pPr>
              <a:t>‹#›</a:t>
            </a:fld>
            <a:endParaRPr lang="de-DE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6" name="Rectangle 8"/>
          <p:cNvSpPr/>
          <p:nvPr/>
        </p:nvSpPr>
        <p:spPr>
          <a:xfrm>
            <a:off x="0" y="2652713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674CE4-3F2E-4115-8220-D1CD59AC9C17}" type="datetimeFigureOut">
              <a:rPr lang="de-DE"/>
              <a:pPr>
                <a:defRPr/>
              </a:pPr>
              <a:t>22.11.2011</a:t>
            </a:fld>
            <a:endParaRPr lang="de-DE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1910B7-3759-427B-814E-B7AB14DCD66C}" type="slidenum">
              <a:rPr lang="de-DE"/>
              <a:pPr>
                <a:defRPr/>
              </a:pPr>
              <a:t>‹#›</a:t>
            </a:fld>
            <a:endParaRPr lang="de-DE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B3EF4A-DACA-4001-9704-1242E85AEEBE}" type="datetimeFigureOut">
              <a:rPr lang="de-DE"/>
              <a:pPr>
                <a:defRPr/>
              </a:pPr>
              <a:t>22.11.2011</a:t>
            </a:fld>
            <a:endParaRPr lang="de-DE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279DCD-1C5E-4CEC-BC52-F841477C0821}" type="slidenum">
              <a:rPr lang="de-DE"/>
              <a:pPr>
                <a:defRPr/>
              </a:pPr>
              <a:t>‹#›</a:t>
            </a:fld>
            <a:endParaRPr lang="de-DE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1E315D-8527-4C3A-B8BC-97CFAC651E61}" type="datetimeFigureOut">
              <a:rPr lang="de-DE"/>
              <a:pPr>
                <a:defRPr/>
              </a:pPr>
              <a:t>22.11.2011</a:t>
            </a:fld>
            <a:endParaRPr lang="de-DE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5AF490-130C-47FD-87C0-79E4C377E44C}" type="slidenum">
              <a:rPr lang="de-DE"/>
              <a:pPr>
                <a:defRPr/>
              </a:pPr>
              <a:t>‹#›</a:t>
            </a:fld>
            <a:endParaRPr lang="de-DE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A2BFBE-2F92-435E-B892-E12B4F99946A}" type="datetimeFigureOut">
              <a:rPr lang="de-DE"/>
              <a:pPr>
                <a:defRPr/>
              </a:pPr>
              <a:t>22.11.2011</a:t>
            </a:fld>
            <a:endParaRPr lang="de-DE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8480B2-B9F1-420A-AAB3-BBF7A1DE9955}" type="slidenum">
              <a:rPr lang="de-DE"/>
              <a:pPr>
                <a:defRPr/>
              </a:pPr>
              <a:t>‹#›</a:t>
            </a:fld>
            <a:endParaRPr lang="de-DE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5974B3-3199-441C-BBAF-5F748FDA703A}" type="datetimeFigureOut">
              <a:rPr lang="de-DE"/>
              <a:pPr>
                <a:defRPr/>
              </a:pPr>
              <a:t>22.11.2011</a:t>
            </a:fld>
            <a:endParaRPr lang="de-DE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E24734-E14F-4650-B9F9-570EE35E8F88}" type="slidenum">
              <a:rPr lang="de-DE"/>
              <a:pPr>
                <a:defRPr/>
              </a:pPr>
              <a:t>‹#›</a:t>
            </a:fld>
            <a:endParaRPr lang="de-DE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/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0AE457-B344-4B5F-8783-E8B731085483}" type="datetimeFigureOut">
              <a:rPr lang="de-DE"/>
              <a:pPr>
                <a:defRPr/>
              </a:pPr>
              <a:t>22.11.2011</a:t>
            </a:fld>
            <a:endParaRPr lang="de-DE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42B5AE-C7C2-4DC9-A686-CE8B83681128}" type="slidenum">
              <a:rPr lang="de-DE"/>
              <a:pPr>
                <a:defRPr/>
              </a:pPr>
              <a:t>‹#›</a:t>
            </a:fld>
            <a:endParaRPr lang="de-DE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7" name="Rectangle 9"/>
          <p:cNvSpPr/>
          <p:nvPr/>
        </p:nvSpPr>
        <p:spPr>
          <a:xfrm>
            <a:off x="0" y="2652713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 rtlCol="0"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de-DE" noProof="0" smtClean="0"/>
              <a:t>Bild durch Klicken auf Symbol hinzufügen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/>
          <a:lstStyle>
            <a:lvl1pPr algn="l">
              <a:defRPr sz="4600" b="1"/>
            </a:lvl1pPr>
          </a:lstStyle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9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7F4152-7CF0-467C-872E-6A6F1A03CF82}" type="datetimeFigureOut">
              <a:rPr lang="de-DE"/>
              <a:pPr>
                <a:defRPr/>
              </a:pPr>
              <a:t>22.11.2011</a:t>
            </a:fld>
            <a:endParaRPr lang="de-DE"/>
          </a:p>
        </p:txBody>
      </p:sp>
      <p:sp>
        <p:nvSpPr>
          <p:cNvPr id="10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11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F978E9-A0B7-423F-BA0D-14727ECA94E2}" type="slidenum">
              <a:rPr lang="de-DE"/>
              <a:pPr>
                <a:defRPr/>
              </a:pPr>
              <a:t>‹#›</a:t>
            </a:fld>
            <a:endParaRPr lang="de-DE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DD2B21-CC96-4A46-A98E-9E19B0C13FAD}" type="datetimeFigureOut">
              <a:rPr lang="de-DE"/>
              <a:pPr>
                <a:defRPr/>
              </a:pPr>
              <a:t>22.11.2011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2F5475-78D8-4AAE-869A-5336E57184AC}" type="slidenum">
              <a:rPr lang="de-DE"/>
              <a:pPr>
                <a:defRPr/>
              </a:pPr>
              <a:t>‹#›</a:t>
            </a:fld>
            <a:endParaRPr lang="de-DE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F7B6B0-90E1-4FBA-AF42-4046DF00BD8E}" type="datetimeFigureOut">
              <a:rPr lang="de-DE"/>
              <a:pPr>
                <a:defRPr/>
              </a:pPr>
              <a:t>22.11.2011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6DB784-20FE-41AF-9527-0AD1310FC179}" type="slidenum">
              <a:rPr lang="de-DE"/>
              <a:pPr>
                <a:defRPr/>
              </a:pPr>
              <a:t>‹#›</a:t>
            </a:fld>
            <a:endParaRPr lang="de-DE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725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875" y="4371975"/>
            <a:ext cx="6511925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103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143000" y="731838"/>
            <a:ext cx="6400800" cy="3475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ED7944E3-64D7-4B72-80BC-746EFAF19F7B}" type="datetimeFigureOut">
              <a:rPr lang="de-DE"/>
              <a:pPr>
                <a:defRPr/>
              </a:pPr>
              <a:t>22.11.2011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200" y="6172200"/>
            <a:ext cx="3352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3B6F8D9D-4BD0-4E46-B3B3-6A47779103B8}" type="slidenum">
              <a:rPr lang="de-DE"/>
              <a:pPr>
                <a:defRPr/>
              </a:pPr>
              <a:t>‹#›</a:t>
            </a:fld>
            <a:endParaRPr 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0" r:id="rId1"/>
    <p:sldLayoutId id="2147483712" r:id="rId2"/>
    <p:sldLayoutId id="2147483721" r:id="rId3"/>
    <p:sldLayoutId id="2147483713" r:id="rId4"/>
    <p:sldLayoutId id="2147483714" r:id="rId5"/>
    <p:sldLayoutId id="2147483715" r:id="rId6"/>
    <p:sldLayoutId id="2147483716" r:id="rId7"/>
    <p:sldLayoutId id="2147483717" r:id="rId8"/>
    <p:sldLayoutId id="2147483722" r:id="rId9"/>
    <p:sldLayoutId id="2147483718" r:id="rId10"/>
    <p:sldLayoutId id="2147483719" r:id="rId11"/>
  </p:sldLayoutIdLst>
  <p:timing>
    <p:tnLst>
      <p:par>
        <p:cTn id="1" dur="indefinite" restart="never" nodeType="tmRoot"/>
      </p:par>
    </p:tnLst>
  </p:timing>
  <p:txStyles>
    <p:titleStyle>
      <a:lvl1pPr marL="319088" indent="-319088" algn="r" rtl="0" eaLnBrk="0" fontAlgn="base" hangingPunct="0">
        <a:spcBef>
          <a:spcPct val="0"/>
        </a:spcBef>
        <a:spcAft>
          <a:spcPct val="0"/>
        </a:spcAft>
        <a:buClr>
          <a:srgbClr val="C3260C"/>
        </a:buClr>
        <a:buSzPct val="128000"/>
        <a:buFont typeface="Georgia" pitchFamily="18" charset="0"/>
        <a:buChar char="*"/>
        <a:defRPr sz="4600" b="1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marL="319088" indent="-319088" algn="r" rtl="0" eaLnBrk="0" fontAlgn="base" hangingPunct="0">
        <a:spcBef>
          <a:spcPct val="0"/>
        </a:spcBef>
        <a:spcAft>
          <a:spcPct val="0"/>
        </a:spcAft>
        <a:buClr>
          <a:srgbClr val="C3260C"/>
        </a:buClr>
        <a:buSzPct val="128000"/>
        <a:buFont typeface="Georgia" pitchFamily="18" charset="0"/>
        <a:buChar char="*"/>
        <a:defRPr sz="4600" b="1">
          <a:solidFill>
            <a:schemeClr val="tx1"/>
          </a:solidFill>
          <a:latin typeface="Trebuchet MS" pitchFamily="34" charset="0"/>
        </a:defRPr>
      </a:lvl2pPr>
      <a:lvl3pPr marL="319088" indent="-319088" algn="r" rtl="0" eaLnBrk="0" fontAlgn="base" hangingPunct="0">
        <a:spcBef>
          <a:spcPct val="0"/>
        </a:spcBef>
        <a:spcAft>
          <a:spcPct val="0"/>
        </a:spcAft>
        <a:buClr>
          <a:srgbClr val="C3260C"/>
        </a:buClr>
        <a:buSzPct val="128000"/>
        <a:buFont typeface="Georgia" pitchFamily="18" charset="0"/>
        <a:buChar char="*"/>
        <a:defRPr sz="4600" b="1">
          <a:solidFill>
            <a:schemeClr val="tx1"/>
          </a:solidFill>
          <a:latin typeface="Trebuchet MS" pitchFamily="34" charset="0"/>
        </a:defRPr>
      </a:lvl3pPr>
      <a:lvl4pPr marL="319088" indent="-319088" algn="r" rtl="0" eaLnBrk="0" fontAlgn="base" hangingPunct="0">
        <a:spcBef>
          <a:spcPct val="0"/>
        </a:spcBef>
        <a:spcAft>
          <a:spcPct val="0"/>
        </a:spcAft>
        <a:buClr>
          <a:srgbClr val="C3260C"/>
        </a:buClr>
        <a:buSzPct val="128000"/>
        <a:buFont typeface="Georgia" pitchFamily="18" charset="0"/>
        <a:buChar char="*"/>
        <a:defRPr sz="4600" b="1">
          <a:solidFill>
            <a:schemeClr val="tx1"/>
          </a:solidFill>
          <a:latin typeface="Trebuchet MS" pitchFamily="34" charset="0"/>
        </a:defRPr>
      </a:lvl4pPr>
      <a:lvl5pPr marL="319088" indent="-319088" algn="r" rtl="0" eaLnBrk="0" fontAlgn="base" hangingPunct="0">
        <a:spcBef>
          <a:spcPct val="0"/>
        </a:spcBef>
        <a:spcAft>
          <a:spcPct val="0"/>
        </a:spcAft>
        <a:buClr>
          <a:srgbClr val="C3260C"/>
        </a:buClr>
        <a:buSzPct val="128000"/>
        <a:buFont typeface="Georgia" pitchFamily="18" charset="0"/>
        <a:buChar char="*"/>
        <a:defRPr sz="4600" b="1">
          <a:solidFill>
            <a:schemeClr val="tx1"/>
          </a:solidFill>
          <a:latin typeface="Trebuchet MS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563" algn="l" rtl="0" eaLnBrk="0" fontAlgn="base" hangingPunct="0">
        <a:spcBef>
          <a:spcPct val="20000"/>
        </a:spcBef>
        <a:spcAft>
          <a:spcPts val="300"/>
        </a:spcAft>
        <a:buClr>
          <a:srgbClr val="C3260C"/>
        </a:buClr>
        <a:buSzPct val="130000"/>
        <a:buFont typeface="Georgia" pitchFamily="18" charset="0"/>
        <a:buChar char="*"/>
        <a:defRPr sz="2200" kern="1200">
          <a:solidFill>
            <a:srgbClr val="404040"/>
          </a:solidFill>
          <a:latin typeface="+mn-lt"/>
          <a:ea typeface="+mn-ea"/>
          <a:cs typeface="+mn-cs"/>
        </a:defRPr>
      </a:lvl1pPr>
      <a:lvl2pPr marL="547688" indent="-182563" algn="l" rtl="0" eaLnBrk="0" fontAlgn="base" hangingPunct="0">
        <a:spcBef>
          <a:spcPct val="20000"/>
        </a:spcBef>
        <a:spcAft>
          <a:spcPts val="300"/>
        </a:spcAft>
        <a:buClr>
          <a:srgbClr val="C3260C"/>
        </a:buClr>
        <a:buSzPct val="130000"/>
        <a:buFont typeface="Georgia" pitchFamily="18" charset="0"/>
        <a:buChar char="*"/>
        <a:defRPr sz="2000" kern="1200">
          <a:solidFill>
            <a:srgbClr val="404040"/>
          </a:solidFill>
          <a:latin typeface="+mn-lt"/>
          <a:ea typeface="+mn-ea"/>
          <a:cs typeface="+mn-cs"/>
        </a:defRPr>
      </a:lvl2pPr>
      <a:lvl3pPr marL="822325" indent="-182563" algn="l" rtl="0" eaLnBrk="0" fontAlgn="base" hangingPunct="0">
        <a:spcBef>
          <a:spcPct val="20000"/>
        </a:spcBef>
        <a:spcAft>
          <a:spcPts val="300"/>
        </a:spcAft>
        <a:buClr>
          <a:srgbClr val="C3260C"/>
        </a:buClr>
        <a:buSzPct val="130000"/>
        <a:buFont typeface="Georgia" pitchFamily="18" charset="0"/>
        <a:buChar char="*"/>
        <a:defRPr kern="1200">
          <a:solidFill>
            <a:srgbClr val="404040"/>
          </a:solidFill>
          <a:latin typeface="+mn-lt"/>
          <a:ea typeface="+mn-ea"/>
          <a:cs typeface="+mn-cs"/>
        </a:defRPr>
      </a:lvl3pPr>
      <a:lvl4pPr marL="1096963" indent="-182563" algn="l" rtl="0" eaLnBrk="0" fontAlgn="base" hangingPunct="0">
        <a:spcBef>
          <a:spcPct val="20000"/>
        </a:spcBef>
        <a:spcAft>
          <a:spcPts val="300"/>
        </a:spcAft>
        <a:buClr>
          <a:srgbClr val="C3260C"/>
        </a:buClr>
        <a:buSzPct val="130000"/>
        <a:buFont typeface="Georgia" pitchFamily="18" charset="0"/>
        <a:buChar char="*"/>
        <a:defRPr sz="1600" kern="1200">
          <a:solidFill>
            <a:srgbClr val="404040"/>
          </a:solidFill>
          <a:latin typeface="+mn-lt"/>
          <a:ea typeface="+mn-ea"/>
          <a:cs typeface="+mn-cs"/>
        </a:defRPr>
      </a:lvl4pPr>
      <a:lvl5pPr marL="1389063" indent="-182563" algn="l" rtl="0" eaLnBrk="0" fontAlgn="base" hangingPunct="0">
        <a:spcBef>
          <a:spcPct val="20000"/>
        </a:spcBef>
        <a:spcAft>
          <a:spcPts val="300"/>
        </a:spcAft>
        <a:buClr>
          <a:srgbClr val="C3260C"/>
        </a:buClr>
        <a:buSzPct val="130000"/>
        <a:buFont typeface="Georgia" pitchFamily="18" charset="0"/>
        <a:buChar char="*"/>
        <a:defRPr sz="1400" kern="1200">
          <a:solidFill>
            <a:srgbClr val="404040"/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Obrázek 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79613" y="4743450"/>
            <a:ext cx="5407025" cy="1046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39" name="Picture 3" descr="LOGO_obdelnik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908175" y="534988"/>
            <a:ext cx="3094038" cy="806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4360" name="Group 24"/>
          <p:cNvGraphicFramePr>
            <a:graphicFrameLocks noGrp="1"/>
          </p:cNvGraphicFramePr>
          <p:nvPr/>
        </p:nvGraphicFramePr>
        <p:xfrm>
          <a:off x="611188" y="1989138"/>
          <a:ext cx="7993062" cy="1970087"/>
        </p:xfrm>
        <a:graphic>
          <a:graphicData uri="http://schemas.openxmlformats.org/drawingml/2006/table">
            <a:tbl>
              <a:tblPr/>
              <a:tblGrid>
                <a:gridCol w="3997325"/>
                <a:gridCol w="3995737"/>
              </a:tblGrid>
              <a:tr h="34925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300"/>
                        </a:spcAft>
                        <a:buClr>
                          <a:srgbClr val="C3260C"/>
                        </a:buClr>
                        <a:buSzPct val="130000"/>
                        <a:buFont typeface="Georgia" pitchFamily="18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404040"/>
                          </a:solidFill>
                          <a:effectLst/>
                          <a:latin typeface="Arial" charset="0"/>
                        </a:rPr>
                        <a:t>NÁZEV ŠKOLY:</a:t>
                      </a: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300"/>
                        </a:spcAft>
                        <a:buClr>
                          <a:srgbClr val="C3260C"/>
                        </a:buClr>
                        <a:buSzPct val="130000"/>
                        <a:buFont typeface="Georgia" pitchFamily="18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404040"/>
                          </a:solidFill>
                          <a:effectLst/>
                          <a:latin typeface="Arial" charset="0"/>
                        </a:rPr>
                        <a:t>Základní škola T. G. Masaryka,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300"/>
                        </a:spcAft>
                        <a:buClr>
                          <a:srgbClr val="C3260C"/>
                        </a:buClr>
                        <a:buSzPct val="130000"/>
                        <a:buFont typeface="Georgia" pitchFamily="18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404040"/>
                          </a:solidFill>
                          <a:effectLst/>
                          <a:latin typeface="Arial" charset="0"/>
                        </a:rPr>
                        <a:t>Bojkovice, okres Uherské Hradiště</a:t>
                      </a:r>
                    </a:p>
                  </a:txBody>
                  <a:tcPr horzOverflow="overflow">
                    <a:lnL>
                      <a:noFill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4925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300"/>
                        </a:spcAft>
                        <a:buClr>
                          <a:srgbClr val="C3260C"/>
                        </a:buClr>
                        <a:buSzPct val="130000"/>
                        <a:buFont typeface="Georgia" pitchFamily="18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404040"/>
                          </a:solidFill>
                          <a:effectLst/>
                          <a:latin typeface="Arial" charset="0"/>
                        </a:rPr>
                        <a:t>AUTOR:</a:t>
                      </a: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300"/>
                        </a:spcAft>
                        <a:buClr>
                          <a:srgbClr val="C3260C"/>
                        </a:buClr>
                        <a:buSzPct val="130000"/>
                        <a:buFont typeface="Georgia" pitchFamily="18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404040"/>
                          </a:solidFill>
                          <a:effectLst/>
                          <a:latin typeface="Arial" charset="0"/>
                        </a:rPr>
                        <a:t>Mgr. Alena Staníková</a:t>
                      </a:r>
                    </a:p>
                  </a:txBody>
                  <a:tcPr horzOverflow="overflow">
                    <a:lnL>
                      <a:noFill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4766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300"/>
                        </a:spcAft>
                        <a:buClr>
                          <a:srgbClr val="C3260C"/>
                        </a:buClr>
                        <a:buSzPct val="130000"/>
                        <a:buFont typeface="Georgia" pitchFamily="18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404040"/>
                          </a:solidFill>
                          <a:effectLst/>
                          <a:latin typeface="Arial" charset="0"/>
                        </a:rPr>
                        <a:t>NÁZEV:</a:t>
                      </a: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300"/>
                        </a:spcAft>
                        <a:buClr>
                          <a:srgbClr val="C3260C"/>
                        </a:buClr>
                        <a:buSzPct val="130000"/>
                        <a:buFont typeface="Georgia" pitchFamily="18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404040"/>
                          </a:solidFill>
                          <a:effectLst/>
                          <a:latin typeface="Arial" charset="0"/>
                        </a:rPr>
                        <a:t>VY_32_INOVACE_02_Rozdělení hlásek</a:t>
                      </a:r>
                    </a:p>
                  </a:txBody>
                  <a:tcPr horzOverflow="overflow">
                    <a:lnL>
                      <a:noFill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937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300"/>
                        </a:spcAft>
                        <a:buClr>
                          <a:srgbClr val="C3260C"/>
                        </a:buClr>
                        <a:buSzPct val="130000"/>
                        <a:buFont typeface="Georgia" pitchFamily="18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404040"/>
                          </a:solidFill>
                          <a:effectLst/>
                          <a:latin typeface="Arial" charset="0"/>
                        </a:rPr>
                        <a:t>TÉMATICKÝ CELEK:</a:t>
                      </a: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300"/>
                        </a:spcAft>
                        <a:buClr>
                          <a:srgbClr val="C3260C"/>
                        </a:buClr>
                        <a:buSzPct val="130000"/>
                        <a:buFont typeface="Georgia" pitchFamily="18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404040"/>
                          </a:solidFill>
                          <a:effectLst/>
                          <a:latin typeface="Arial" charset="0"/>
                        </a:rPr>
                        <a:t>Jazyková výchova</a:t>
                      </a:r>
                    </a:p>
                  </a:txBody>
                  <a:tcPr horzOverflow="overflow">
                    <a:lnL>
                      <a:noFill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4925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300"/>
                        </a:spcAft>
                        <a:buClr>
                          <a:srgbClr val="C3260C"/>
                        </a:buClr>
                        <a:buSzPct val="130000"/>
                        <a:buFont typeface="Georgia" pitchFamily="18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404040"/>
                          </a:solidFill>
                          <a:effectLst/>
                          <a:latin typeface="Arial" charset="0"/>
                        </a:rPr>
                        <a:t>ČÍSLO PROJEKTU:</a:t>
                      </a: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300"/>
                        </a:spcAft>
                        <a:buClr>
                          <a:srgbClr val="C3260C"/>
                        </a:buClr>
                        <a:buSzPct val="130000"/>
                        <a:buFont typeface="Georgia" pitchFamily="18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404040"/>
                          </a:solidFill>
                          <a:effectLst/>
                          <a:latin typeface="Arial" charset="0"/>
                        </a:rPr>
                        <a:t>CZ.1.07/1.4.00/21.0882</a:t>
                      </a:r>
                    </a:p>
                  </a:txBody>
                  <a:tcPr horzOverflow="overflow">
                    <a:lnL>
                      <a:noFill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984325" y="2532417"/>
            <a:ext cx="7175351" cy="1793167"/>
          </a:xfrm>
        </p:spPr>
        <p:txBody>
          <a:bodyPr anchor="ctr"/>
          <a:lstStyle/>
          <a:p>
            <a:pPr marL="182880" indent="0" algn="ctr" eaLnBrk="1" fontAlgn="auto" hangingPunct="1">
              <a:spcAft>
                <a:spcPts val="0"/>
              </a:spcAft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cs-CZ" u="sng" dirty="0"/>
              <a:t>Rozdělení </a:t>
            </a:r>
            <a:r>
              <a:rPr lang="cs-CZ" u="sng" dirty="0" smtClean="0"/>
              <a:t>hlásek</a:t>
            </a:r>
            <a:endParaRPr lang="de-DE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475656" y="260648"/>
            <a:ext cx="6512511" cy="1143000"/>
          </a:xfrm>
        </p:spPr>
        <p:txBody>
          <a:bodyPr anchor="ctr"/>
          <a:lstStyle/>
          <a:p>
            <a:pPr marL="0" indent="0" algn="ctr" eaLnBrk="1" fontAlgn="auto" hangingPunct="1">
              <a:spcAft>
                <a:spcPts val="0"/>
              </a:spcAft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cs-CZ" u="sng" dirty="0"/>
              <a:t>Rozdělení hlásek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sz="quarter" idx="13"/>
          </p:nvPr>
        </p:nvSpPr>
        <p:spPr>
          <a:xfrm>
            <a:off x="971550" y="2420938"/>
            <a:ext cx="7272338" cy="2808287"/>
          </a:xfrm>
        </p:spPr>
        <p:txBody>
          <a:bodyPr anchor="ctr"/>
          <a:lstStyle/>
          <a:p>
            <a:pPr marL="0" indent="0" algn="ctr" eaLnBrk="1" hangingPunct="1">
              <a:buFont typeface="Georgia" pitchFamily="18" charset="0"/>
              <a:buNone/>
            </a:pPr>
            <a:r>
              <a:rPr lang="cs-CZ" sz="4500" b="1" smtClean="0"/>
              <a:t>Hlásky dělíme na samohlásky, dvojhlásky a souhlásky.</a:t>
            </a:r>
            <a:endParaRPr lang="de-DE" sz="4500" b="1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331640" y="332656"/>
            <a:ext cx="6512511" cy="1143000"/>
          </a:xfrm>
        </p:spPr>
        <p:txBody>
          <a:bodyPr anchor="ctr">
            <a:normAutofit/>
          </a:bodyPr>
          <a:lstStyle/>
          <a:p>
            <a:pPr marL="0" indent="0" algn="ctr" eaLnBrk="1" fontAlgn="auto" hangingPunct="1">
              <a:spcAft>
                <a:spcPts val="0"/>
              </a:spcAft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cs-CZ" u="sng" dirty="0" smtClean="0"/>
              <a:t>Samohlásky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sz="quarter" idx="13"/>
          </p:nvPr>
        </p:nvSpPr>
        <p:spPr>
          <a:xfrm>
            <a:off x="611188" y="1484313"/>
            <a:ext cx="7777162" cy="5119687"/>
          </a:xfrm>
        </p:spPr>
        <p:txBody>
          <a:bodyPr rtlCol="0">
            <a:normAutofit fontScale="92500" lnSpcReduction="20000"/>
          </a:bodyPr>
          <a:lstStyle/>
          <a:p>
            <a:pPr indent="-182880" algn="just" eaLnBrk="1" fontAlgn="auto" hangingPunct="1">
              <a:buClr>
                <a:schemeClr val="accent6">
                  <a:lumMod val="75000"/>
                </a:schemeClr>
              </a:buClr>
              <a:defRPr/>
            </a:pPr>
            <a:r>
              <a:rPr lang="cs-CZ" sz="25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Samohlásky jsou hlásky, které mohou samy nebo se </a:t>
            </a:r>
            <a:r>
              <a:rPr lang="cs-CZ" sz="2500" b="1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souhláskami </a:t>
            </a:r>
            <a:r>
              <a:rPr lang="cs-CZ" sz="25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tvořit slabiky</a:t>
            </a:r>
            <a:r>
              <a:rPr lang="cs-CZ" sz="2500" b="1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.</a:t>
            </a:r>
            <a:endParaRPr lang="de-DE" sz="2500" b="1" u="sng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indent="-182880" eaLnBrk="1" fontAlgn="auto" hangingPunct="1">
              <a:buClr>
                <a:schemeClr val="accent6">
                  <a:lumMod val="75000"/>
                </a:schemeClr>
              </a:buClr>
              <a:defRPr/>
            </a:pPr>
            <a:endParaRPr lang="de-DE" sz="25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indent="-182880" eaLnBrk="1" fontAlgn="auto" hangingPunct="1">
              <a:buClr>
                <a:schemeClr val="accent6">
                  <a:lumMod val="75000"/>
                </a:schemeClr>
              </a:buClr>
              <a:defRPr/>
            </a:pPr>
            <a:endParaRPr lang="de-DE" sz="25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indent="-182880" eaLnBrk="1" fontAlgn="auto" hangingPunct="1">
              <a:buClr>
                <a:schemeClr val="accent6">
                  <a:lumMod val="75000"/>
                </a:schemeClr>
              </a:buClr>
              <a:defRPr/>
            </a:pPr>
            <a:endParaRPr lang="de-DE" sz="25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indent="-182880" eaLnBrk="1" fontAlgn="auto" hangingPunct="1">
              <a:buClr>
                <a:schemeClr val="accent6">
                  <a:lumMod val="75000"/>
                </a:schemeClr>
              </a:buClr>
              <a:defRPr/>
            </a:pPr>
            <a:endParaRPr lang="de-DE" sz="25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indent="-182880" eaLnBrk="1" fontAlgn="auto" hangingPunct="1">
              <a:buClr>
                <a:schemeClr val="accent6">
                  <a:lumMod val="75000"/>
                </a:schemeClr>
              </a:buClr>
              <a:defRPr/>
            </a:pPr>
            <a:endParaRPr lang="de-DE" sz="25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indent="-182880" eaLnBrk="1" fontAlgn="auto" hangingPunct="1">
              <a:buClr>
                <a:schemeClr val="accent6">
                  <a:lumMod val="75000"/>
                </a:schemeClr>
              </a:buClr>
              <a:defRPr/>
            </a:pPr>
            <a:endParaRPr lang="de-DE" sz="25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indent="-182880" eaLnBrk="1" fontAlgn="auto" hangingPunct="1">
              <a:buClr>
                <a:schemeClr val="accent6">
                  <a:lumMod val="75000"/>
                </a:schemeClr>
              </a:buClr>
              <a:defRPr/>
            </a:pPr>
            <a:endParaRPr lang="de-DE" sz="25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indent="-182880" algn="just" eaLnBrk="1" fontAlgn="auto" hangingPunct="1">
              <a:buClr>
                <a:schemeClr val="accent6">
                  <a:lumMod val="75000"/>
                </a:schemeClr>
              </a:buClr>
              <a:defRPr/>
            </a:pPr>
            <a:r>
              <a:rPr lang="cs-CZ" sz="2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Dělíme je na </a:t>
            </a:r>
            <a:r>
              <a:rPr lang="cs-CZ" sz="25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krátké</a:t>
            </a:r>
            <a:r>
              <a:rPr lang="cs-CZ" sz="2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(</a:t>
            </a:r>
            <a:r>
              <a:rPr lang="cs-CZ" sz="2500" b="1" dirty="0">
                <a:solidFill>
                  <a:srgbClr val="00B050"/>
                </a:solidFill>
              </a:rPr>
              <a:t>a</a:t>
            </a:r>
            <a:r>
              <a:rPr lang="cs-CZ" sz="2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</a:t>
            </a:r>
            <a:r>
              <a:rPr lang="de-DE" sz="2500" b="1" dirty="0" smtClean="0">
                <a:solidFill>
                  <a:srgbClr val="00B050"/>
                </a:solidFill>
              </a:rPr>
              <a:t> </a:t>
            </a:r>
            <a:r>
              <a:rPr lang="cs-CZ" sz="2500" b="1" dirty="0" smtClean="0">
                <a:solidFill>
                  <a:srgbClr val="00B050"/>
                </a:solidFill>
              </a:rPr>
              <a:t>e</a:t>
            </a:r>
            <a:r>
              <a:rPr lang="cs-CZ" sz="2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</a:t>
            </a:r>
            <a:r>
              <a:rPr lang="de-DE" sz="2500" b="1" dirty="0" smtClean="0">
                <a:solidFill>
                  <a:srgbClr val="00B050"/>
                </a:solidFill>
              </a:rPr>
              <a:t> </a:t>
            </a:r>
            <a:r>
              <a:rPr lang="cs-CZ" sz="2500" b="1" dirty="0" smtClean="0">
                <a:solidFill>
                  <a:srgbClr val="00B050"/>
                </a:solidFill>
              </a:rPr>
              <a:t>i/y</a:t>
            </a:r>
            <a:r>
              <a:rPr lang="cs-CZ" sz="2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</a:t>
            </a:r>
            <a:r>
              <a:rPr lang="de-DE" sz="2500" b="1" dirty="0" smtClean="0">
                <a:solidFill>
                  <a:srgbClr val="00B050"/>
                </a:solidFill>
              </a:rPr>
              <a:t> </a:t>
            </a:r>
            <a:r>
              <a:rPr lang="cs-CZ" sz="2500" b="1" dirty="0" smtClean="0">
                <a:solidFill>
                  <a:srgbClr val="00B050"/>
                </a:solidFill>
              </a:rPr>
              <a:t>o</a:t>
            </a:r>
            <a:r>
              <a:rPr lang="cs-CZ" sz="2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</a:t>
            </a:r>
            <a:r>
              <a:rPr lang="de-DE" sz="2500" b="1" dirty="0" smtClean="0">
                <a:solidFill>
                  <a:srgbClr val="00B050"/>
                </a:solidFill>
              </a:rPr>
              <a:t> </a:t>
            </a:r>
            <a:r>
              <a:rPr lang="cs-CZ" sz="2500" b="1" dirty="0" smtClean="0">
                <a:solidFill>
                  <a:srgbClr val="00B050"/>
                </a:solidFill>
              </a:rPr>
              <a:t>u</a:t>
            </a:r>
            <a:r>
              <a:rPr lang="cs-CZ" sz="2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) a </a:t>
            </a:r>
            <a:r>
              <a:rPr lang="cs-CZ" sz="25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dlouhé</a:t>
            </a:r>
            <a:r>
              <a:rPr lang="cs-CZ" sz="2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(</a:t>
            </a:r>
            <a:r>
              <a:rPr lang="cs-CZ" sz="2500" b="1" dirty="0">
                <a:solidFill>
                  <a:srgbClr val="7030A0"/>
                </a:solidFill>
              </a:rPr>
              <a:t>á</a:t>
            </a:r>
            <a:r>
              <a:rPr lang="cs-CZ" sz="2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</a:t>
            </a:r>
            <a:r>
              <a:rPr lang="de-DE" sz="2500" b="1" dirty="0" smtClean="0">
                <a:solidFill>
                  <a:srgbClr val="7030A0"/>
                </a:solidFill>
              </a:rPr>
              <a:t> </a:t>
            </a:r>
            <a:r>
              <a:rPr lang="cs-CZ" sz="2500" b="1" dirty="0" smtClean="0">
                <a:solidFill>
                  <a:srgbClr val="7030A0"/>
                </a:solidFill>
              </a:rPr>
              <a:t>é</a:t>
            </a:r>
            <a:r>
              <a:rPr lang="cs-CZ" sz="2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</a:t>
            </a:r>
            <a:r>
              <a:rPr lang="de-DE" sz="2500" b="1" dirty="0" smtClean="0">
                <a:solidFill>
                  <a:srgbClr val="7030A0"/>
                </a:solidFill>
              </a:rPr>
              <a:t> </a:t>
            </a:r>
            <a:r>
              <a:rPr lang="cs-CZ" sz="2500" b="1" dirty="0" smtClean="0">
                <a:solidFill>
                  <a:srgbClr val="7030A0"/>
                </a:solidFill>
              </a:rPr>
              <a:t>í/ý</a:t>
            </a:r>
            <a:r>
              <a:rPr lang="cs-CZ" sz="2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</a:t>
            </a:r>
            <a:r>
              <a:rPr lang="de-DE" sz="2500" b="1" dirty="0" smtClean="0">
                <a:solidFill>
                  <a:srgbClr val="7030A0"/>
                </a:solidFill>
              </a:rPr>
              <a:t> </a:t>
            </a:r>
            <a:r>
              <a:rPr lang="cs-CZ" sz="2500" b="1" dirty="0" smtClean="0">
                <a:solidFill>
                  <a:srgbClr val="7030A0"/>
                </a:solidFill>
              </a:rPr>
              <a:t>ó</a:t>
            </a:r>
            <a:r>
              <a:rPr lang="cs-CZ" sz="2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</a:t>
            </a:r>
            <a:r>
              <a:rPr lang="de-DE" sz="2500" b="1" dirty="0" smtClean="0">
                <a:solidFill>
                  <a:srgbClr val="7030A0"/>
                </a:solidFill>
              </a:rPr>
              <a:t> </a:t>
            </a:r>
            <a:r>
              <a:rPr lang="cs-CZ" sz="2500" b="1" dirty="0" smtClean="0">
                <a:solidFill>
                  <a:srgbClr val="7030A0"/>
                </a:solidFill>
              </a:rPr>
              <a:t>ú/ů</a:t>
            </a:r>
            <a:r>
              <a:rPr lang="cs-CZ" sz="25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)</a:t>
            </a:r>
            <a:r>
              <a:rPr lang="de-DE" sz="25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.</a:t>
            </a:r>
            <a:r>
              <a:rPr lang="cs-CZ" sz="25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cs-CZ" sz="2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Dvojice písmen i/y, í/ý, ú/ů označují vždy stejnou hlásku – obě písmena vyslovujeme stejně (zavři oči a vyslov písmena i/y, í/ý a ú/ů</a:t>
            </a:r>
            <a:r>
              <a:rPr lang="cs-CZ" sz="25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).</a:t>
            </a:r>
            <a:r>
              <a:rPr lang="de-DE" sz="25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de-DE" sz="2500" dirty="0" smtClean="0">
                <a:solidFill>
                  <a:schemeClr val="tx1"/>
                </a:solidFill>
              </a:rPr>
              <a:t>Napsaná hláska je písmeno.</a:t>
            </a:r>
            <a:endParaRPr lang="de-DE" sz="2500" dirty="0">
              <a:solidFill>
                <a:schemeClr val="tx1"/>
              </a:solidFill>
            </a:endParaRPr>
          </a:p>
        </p:txBody>
      </p:sp>
      <p:graphicFrame>
        <p:nvGraphicFramePr>
          <p:cNvPr id="4" name="Tabelle 3"/>
          <p:cNvGraphicFramePr>
            <a:graphicFrameLocks noGrp="1"/>
          </p:cNvGraphicFramePr>
          <p:nvPr/>
        </p:nvGraphicFramePr>
        <p:xfrm>
          <a:off x="2051050" y="2349500"/>
          <a:ext cx="4824413" cy="237648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608179"/>
                <a:gridCol w="1608179"/>
                <a:gridCol w="1608179"/>
              </a:tblGrid>
              <a:tr h="396044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u="none" strike="noStrike" dirty="0">
                          <a:effectLst/>
                        </a:rPr>
                        <a:t>A</a:t>
                      </a:r>
                      <a:endParaRPr lang="de-DE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1" u="none" strike="noStrike" kern="120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Alena</a:t>
                      </a:r>
                      <a:endParaRPr lang="de-DE" sz="2000" b="1" u="none" strike="noStrike" kern="1200" dirty="0">
                        <a:solidFill>
                          <a:srgbClr val="FF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1" u="none" strike="noStrike" smtClean="0">
                          <a:solidFill>
                            <a:srgbClr val="FF0000"/>
                          </a:solidFill>
                          <a:effectLst/>
                        </a:rPr>
                        <a:t>A</a:t>
                      </a:r>
                      <a:r>
                        <a:rPr lang="cs-CZ" sz="2000" u="none" strike="noStrike" smtClean="0">
                          <a:effectLst/>
                        </a:rPr>
                        <a:t> / </a:t>
                      </a:r>
                      <a:r>
                        <a:rPr lang="cs-CZ" sz="2000" b="1" u="none" strike="noStrike" smtClean="0">
                          <a:solidFill>
                            <a:schemeClr val="bg2">
                              <a:lumMod val="50000"/>
                            </a:schemeClr>
                          </a:solidFill>
                          <a:effectLst/>
                        </a:rPr>
                        <a:t>le</a:t>
                      </a:r>
                      <a:r>
                        <a:rPr lang="cs-CZ" sz="2000" u="none" strike="noStrike" smtClean="0">
                          <a:effectLst/>
                        </a:rPr>
                        <a:t> / </a:t>
                      </a:r>
                      <a:r>
                        <a:rPr lang="cs-CZ" sz="2000" b="1" u="none" strike="noStrike" kern="1200" smtClean="0">
                          <a:solidFill>
                            <a:schemeClr val="bg2">
                              <a:lumMod val="50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na</a:t>
                      </a:r>
                      <a:endParaRPr lang="de-DE" sz="2000" b="1" u="none" strike="noStrike" kern="1200" dirty="0">
                        <a:solidFill>
                          <a:schemeClr val="bg2">
                            <a:lumMod val="50000"/>
                          </a:schemeClr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</a:tr>
              <a:tr h="396044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u="none" strike="noStrike" dirty="0">
                          <a:effectLst/>
                        </a:rPr>
                        <a:t>E</a:t>
                      </a:r>
                      <a:endParaRPr lang="de-DE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1" u="none" strike="noStrike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Eva</a:t>
                      </a:r>
                      <a:endParaRPr lang="de-DE" sz="2000" b="1" u="none" strike="noStrike" kern="1200" dirty="0">
                        <a:solidFill>
                          <a:srgbClr val="FF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1" u="none" strike="noStrike" dirty="0">
                          <a:solidFill>
                            <a:srgbClr val="FF0000"/>
                          </a:solidFill>
                          <a:effectLst/>
                        </a:rPr>
                        <a:t>E</a:t>
                      </a:r>
                      <a:r>
                        <a:rPr lang="cs-CZ" sz="2000" u="none" strike="noStrike" dirty="0">
                          <a:effectLst/>
                        </a:rPr>
                        <a:t> / </a:t>
                      </a:r>
                      <a:r>
                        <a:rPr lang="cs-CZ" sz="2000" b="1" u="none" strike="noStrike" kern="1200" dirty="0">
                          <a:solidFill>
                            <a:schemeClr val="bg2">
                              <a:lumMod val="50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endParaRPr lang="de-DE" sz="2000" b="1" u="none" strike="noStrike" kern="1200" dirty="0">
                        <a:solidFill>
                          <a:schemeClr val="bg2">
                            <a:lumMod val="50000"/>
                          </a:schemeClr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</a:tr>
              <a:tr h="396044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u="none" strike="noStrike" dirty="0">
                          <a:effectLst/>
                        </a:rPr>
                        <a:t>I</a:t>
                      </a:r>
                      <a:endParaRPr lang="de-DE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1" u="none" strike="noStrike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Iveta</a:t>
                      </a:r>
                      <a:endParaRPr lang="de-DE" sz="2000" b="1" u="none" strike="noStrike" kern="1200" dirty="0">
                        <a:solidFill>
                          <a:srgbClr val="FF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1" u="none" strike="noStrike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</a:t>
                      </a:r>
                      <a:r>
                        <a:rPr lang="cs-CZ" sz="2000" u="none" strike="noStrike" dirty="0">
                          <a:effectLst/>
                        </a:rPr>
                        <a:t> </a:t>
                      </a:r>
                      <a:r>
                        <a:rPr lang="de-DE" sz="2000" u="none" strike="noStrike" dirty="0" smtClean="0">
                          <a:effectLst/>
                        </a:rPr>
                        <a:t> </a:t>
                      </a:r>
                      <a:r>
                        <a:rPr lang="cs-CZ" sz="2000" u="none" strike="noStrike" dirty="0" smtClean="0">
                          <a:effectLst/>
                        </a:rPr>
                        <a:t>/ </a:t>
                      </a:r>
                      <a:r>
                        <a:rPr lang="cs-CZ" sz="2000" b="1" u="none" strike="noStrike" kern="1200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ve</a:t>
                      </a:r>
                      <a:r>
                        <a:rPr lang="de-DE" sz="2000" b="1" u="none" strike="noStrike" kern="1200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cs-CZ" sz="2000" u="none" strike="noStrike" dirty="0" smtClean="0">
                          <a:effectLst/>
                        </a:rPr>
                        <a:t>/ </a:t>
                      </a:r>
                      <a:r>
                        <a:rPr lang="cs-CZ" sz="2000" b="1" u="none" strike="noStrike" kern="1200" dirty="0">
                          <a:solidFill>
                            <a:schemeClr val="bg2">
                              <a:lumMod val="50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ta</a:t>
                      </a:r>
                      <a:endParaRPr lang="de-DE" sz="2000" b="1" u="none" strike="noStrike" kern="1200" dirty="0">
                        <a:solidFill>
                          <a:schemeClr val="bg2">
                            <a:lumMod val="50000"/>
                          </a:schemeClr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</a:tr>
              <a:tr h="396044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u="none" strike="noStrike" dirty="0">
                          <a:effectLst/>
                        </a:rPr>
                        <a:t>Y</a:t>
                      </a:r>
                      <a:endParaRPr lang="de-DE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1" u="none" strike="noStrike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Yveta</a:t>
                      </a:r>
                      <a:endParaRPr lang="de-DE" sz="2000" b="1" u="none" strike="noStrike" kern="1200" dirty="0">
                        <a:solidFill>
                          <a:srgbClr val="FF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1" u="none" strike="noStrike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</a:t>
                      </a:r>
                      <a:r>
                        <a:rPr lang="de-DE" sz="2000" b="1" u="none" strike="noStrike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cs-CZ" sz="2000" u="none" strike="noStrike" dirty="0" smtClean="0">
                          <a:effectLst/>
                        </a:rPr>
                        <a:t>/ </a:t>
                      </a:r>
                      <a:r>
                        <a:rPr lang="cs-CZ" sz="2000" b="1" u="none" strike="noStrike" kern="1200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ve</a:t>
                      </a:r>
                      <a:r>
                        <a:rPr lang="de-DE" sz="2000" u="none" strike="noStrike" dirty="0" smtClean="0">
                          <a:effectLst/>
                        </a:rPr>
                        <a:t> </a:t>
                      </a:r>
                      <a:r>
                        <a:rPr lang="cs-CZ" sz="2000" u="none" strike="noStrike" dirty="0" smtClean="0">
                          <a:effectLst/>
                        </a:rPr>
                        <a:t>/ </a:t>
                      </a:r>
                      <a:r>
                        <a:rPr lang="cs-CZ" sz="2000" b="1" u="none" strike="noStrike" kern="1200" dirty="0">
                          <a:solidFill>
                            <a:schemeClr val="bg2">
                              <a:lumMod val="50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ta</a:t>
                      </a:r>
                      <a:endParaRPr lang="de-DE" sz="2000" b="1" u="none" strike="noStrike" kern="1200" dirty="0">
                        <a:solidFill>
                          <a:schemeClr val="bg2">
                            <a:lumMod val="50000"/>
                          </a:schemeClr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</a:tr>
              <a:tr h="396044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u="none" strike="noStrike" dirty="0">
                          <a:effectLst/>
                        </a:rPr>
                        <a:t>O</a:t>
                      </a:r>
                      <a:endParaRPr lang="de-DE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1" u="none" strike="noStrike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Ola</a:t>
                      </a:r>
                      <a:endParaRPr lang="de-DE" sz="2000" b="1" u="none" strike="noStrike" kern="1200" dirty="0">
                        <a:solidFill>
                          <a:srgbClr val="FF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1" u="none" strike="noStrike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</a:t>
                      </a:r>
                      <a:r>
                        <a:rPr lang="de-DE" sz="2000" b="1" u="none" strike="noStrike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cs-CZ" sz="2000" u="none" strike="noStrike" dirty="0" smtClean="0">
                          <a:effectLst/>
                        </a:rPr>
                        <a:t>/ </a:t>
                      </a:r>
                      <a:r>
                        <a:rPr lang="cs-CZ" sz="2000" b="1" u="none" strike="noStrike" kern="1200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</a:t>
                      </a:r>
                      <a:r>
                        <a:rPr lang="de-DE" sz="2000" b="1" u="none" strike="noStrike" kern="1200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cs-CZ" sz="2000" u="none" strike="noStrike" dirty="0" smtClean="0">
                          <a:effectLst/>
                        </a:rPr>
                        <a:t>/ </a:t>
                      </a:r>
                      <a:r>
                        <a:rPr lang="cs-CZ" sz="2000" b="1" u="none" strike="noStrike" kern="1200" dirty="0">
                          <a:solidFill>
                            <a:schemeClr val="bg2">
                              <a:lumMod val="50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</a:t>
                      </a:r>
                      <a:endParaRPr lang="de-DE" sz="2000" b="1" u="none" strike="noStrike" kern="1200" dirty="0">
                        <a:solidFill>
                          <a:schemeClr val="bg2">
                            <a:lumMod val="50000"/>
                          </a:schemeClr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</a:tr>
              <a:tr h="396044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u="none" strike="noStrike" dirty="0">
                          <a:effectLst/>
                        </a:rPr>
                        <a:t>U </a:t>
                      </a:r>
                      <a:endParaRPr lang="de-DE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1" u="none" strike="noStrike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Uran</a:t>
                      </a:r>
                      <a:endParaRPr lang="de-DE" sz="2000" b="1" u="none" strike="noStrike" kern="1200" dirty="0">
                        <a:solidFill>
                          <a:srgbClr val="FF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1" u="none" strike="noStrike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</a:t>
                      </a:r>
                      <a:r>
                        <a:rPr lang="cs-CZ" sz="2000" u="none" strike="noStrike" dirty="0" smtClean="0">
                          <a:effectLst/>
                        </a:rPr>
                        <a:t> / </a:t>
                      </a:r>
                      <a:r>
                        <a:rPr lang="cs-CZ" sz="2000" b="1" u="none" strike="noStrike" kern="1200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ran</a:t>
                      </a:r>
                      <a:endParaRPr lang="de-DE" sz="2000" b="1" u="none" strike="noStrike" kern="1200" dirty="0">
                        <a:solidFill>
                          <a:schemeClr val="bg2">
                            <a:lumMod val="50000"/>
                          </a:schemeClr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331640" y="476672"/>
            <a:ext cx="6512511" cy="1143000"/>
          </a:xfrm>
        </p:spPr>
        <p:txBody>
          <a:bodyPr anchor="ctr"/>
          <a:lstStyle/>
          <a:p>
            <a:pPr marL="0" indent="0" algn="ctr" eaLnBrk="1" fontAlgn="auto" hangingPunct="1">
              <a:spcAft>
                <a:spcPts val="0"/>
              </a:spcAft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cs-CZ" u="sng" dirty="0">
                <a:effectLst/>
              </a:rPr>
              <a:t>Vyhledej </a:t>
            </a:r>
            <a:r>
              <a:rPr lang="cs-CZ" u="sng" dirty="0" smtClean="0">
                <a:effectLst/>
              </a:rPr>
              <a:t>samohlásky</a:t>
            </a:r>
            <a:endParaRPr lang="de-DE" dirty="0"/>
          </a:p>
        </p:txBody>
      </p:sp>
      <p:graphicFrame>
        <p:nvGraphicFramePr>
          <p:cNvPr id="4" name="Inhaltsplatzhalter 3"/>
          <p:cNvGraphicFramePr>
            <a:graphicFrameLocks noGrp="1"/>
          </p:cNvGraphicFramePr>
          <p:nvPr>
            <p:ph sz="quarter" idx="13"/>
          </p:nvPr>
        </p:nvGraphicFramePr>
        <p:xfrm>
          <a:off x="971600" y="1772816"/>
          <a:ext cx="3312368" cy="2194917"/>
        </p:xfrm>
        <a:graphic>
          <a:graphicData uri="http://schemas.openxmlformats.org/drawingml/2006/table">
            <a:tbl>
              <a:tblPr>
                <a:tableStyleId>{18603FDC-E32A-4AB5-989C-0864C3EAD2B8}</a:tableStyleId>
              </a:tblPr>
              <a:tblGrid>
                <a:gridCol w="3312368"/>
              </a:tblGrid>
              <a:tr h="432048">
                <a:tc>
                  <a:txBody>
                    <a:bodyPr/>
                    <a:lstStyle/>
                    <a:p>
                      <a:pPr algn="ctr" fontAlgn="b"/>
                      <a:r>
                        <a:rPr lang="cs-CZ" sz="3000" b="1" u="none" strike="noStrike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</a:rPr>
                        <a:t>A</a:t>
                      </a:r>
                      <a:endParaRPr lang="de-DE" sz="3000" b="1" i="0" u="none" strike="noStrike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432048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200" b="1" u="none" strike="noStrike" dirty="0">
                          <a:effectLst/>
                        </a:rPr>
                        <a:t>Anka stála za </a:t>
                      </a:r>
                      <a:r>
                        <a:rPr lang="cs-CZ" sz="2200" b="1" u="none" strike="noStrike" dirty="0" smtClean="0">
                          <a:effectLst/>
                        </a:rPr>
                        <a:t>vratama</a:t>
                      </a:r>
                      <a:r>
                        <a:rPr lang="de-DE" sz="2200" b="1" u="none" strike="noStrike" dirty="0" smtClean="0">
                          <a:effectLst/>
                        </a:rPr>
                        <a:t>,</a:t>
                      </a:r>
                      <a:endParaRPr lang="de-DE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</a:tr>
              <a:tr h="432048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200" b="1" u="none" strike="noStrike" dirty="0">
                          <a:effectLst/>
                        </a:rPr>
                        <a:t>měla páva za patama.</a:t>
                      </a:r>
                      <a:endParaRPr lang="de-DE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</a:tr>
              <a:tr h="432048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200" b="1" u="none" strike="noStrike" dirty="0">
                          <a:effectLst/>
                        </a:rPr>
                        <a:t>Páv ji tahal za kabát,</a:t>
                      </a:r>
                      <a:endParaRPr lang="de-DE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</a:tr>
              <a:tr h="432048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200" b="1" u="none" strike="noStrike" dirty="0">
                          <a:effectLst/>
                        </a:rPr>
                        <a:t>že chce záda poškrábat.</a:t>
                      </a:r>
                      <a:endParaRPr lang="de-DE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  <p:graphicFrame>
        <p:nvGraphicFramePr>
          <p:cNvPr id="5" name="Tabelle 4"/>
          <p:cNvGraphicFramePr>
            <a:graphicFrameLocks noGrp="1"/>
          </p:cNvGraphicFramePr>
          <p:nvPr/>
        </p:nvGraphicFramePr>
        <p:xfrm>
          <a:off x="4860032" y="1772816"/>
          <a:ext cx="3312368" cy="2194917"/>
        </p:xfrm>
        <a:graphic>
          <a:graphicData uri="http://schemas.openxmlformats.org/drawingml/2006/table">
            <a:tbl>
              <a:tblPr>
                <a:tableStyleId>{306799F8-075E-4A3A-A7F6-7FBC6576F1A4}</a:tableStyleId>
              </a:tblPr>
              <a:tblGrid>
                <a:gridCol w="3312368"/>
              </a:tblGrid>
              <a:tr h="432048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3000" b="1" u="none" strike="noStrike" dirty="0">
                          <a:solidFill>
                            <a:schemeClr val="accent3">
                              <a:lumMod val="50000"/>
                            </a:schemeClr>
                          </a:solidFill>
                          <a:effectLst/>
                        </a:rPr>
                        <a:t>E</a:t>
                      </a:r>
                      <a:endParaRPr lang="cs-CZ" sz="3000" b="1" i="0" u="none" strike="noStrike" dirty="0">
                        <a:solidFill>
                          <a:schemeClr val="accent3">
                            <a:lumMod val="50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</a:tr>
              <a:tr h="432048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200" b="1" u="none" strike="noStrike" dirty="0">
                          <a:effectLst/>
                        </a:rPr>
                        <a:t>Eva nese z Bělé</a:t>
                      </a:r>
                      <a:endParaRPr lang="cs-CZ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</a:tr>
              <a:tr h="432048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200" b="1" u="none" strike="noStrike" dirty="0">
                          <a:effectLst/>
                        </a:rPr>
                        <a:t>tetce Bětce sele.     </a:t>
                      </a:r>
                      <a:endParaRPr lang="cs-CZ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</a:tr>
              <a:tr h="432048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200" b="1" u="none" strike="noStrike" dirty="0">
                          <a:effectLst/>
                        </a:rPr>
                        <a:t>Že je sele veselé,</a:t>
                      </a:r>
                      <a:endParaRPr lang="cs-CZ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</a:tr>
              <a:tr h="432048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200" b="1" u="none" strike="noStrike" dirty="0">
                          <a:effectLst/>
                        </a:rPr>
                        <a:t>mele se jí v kabele.</a:t>
                      </a:r>
                      <a:endParaRPr lang="cs-CZ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  <p:graphicFrame>
        <p:nvGraphicFramePr>
          <p:cNvPr id="6" name="Tabelle 5"/>
          <p:cNvGraphicFramePr>
            <a:graphicFrameLocks noGrp="1"/>
          </p:cNvGraphicFramePr>
          <p:nvPr/>
        </p:nvGraphicFramePr>
        <p:xfrm>
          <a:off x="2627784" y="4221088"/>
          <a:ext cx="3744416" cy="2304258"/>
        </p:xfrm>
        <a:graphic>
          <a:graphicData uri="http://schemas.openxmlformats.org/drawingml/2006/table">
            <a:tbl>
              <a:tblPr>
                <a:tableStyleId>{327F97BB-C833-4FB7-BDE5-3F7075034690}</a:tableStyleId>
              </a:tblPr>
              <a:tblGrid>
                <a:gridCol w="3744416"/>
              </a:tblGrid>
              <a:tr h="531850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3000" b="1" u="none" strike="noStrike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</a:rPr>
                        <a:t>I,Y</a:t>
                      </a:r>
                      <a:endParaRPr lang="de-DE" sz="3000" b="1" i="0" u="none" strike="noStrike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</a:tr>
              <a:tr h="443102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200" b="1" u="none" strike="noStrike" dirty="0">
                          <a:effectLst/>
                        </a:rPr>
                        <a:t>Yveta, Ivánek, Irenka</a:t>
                      </a:r>
                      <a:endParaRPr lang="de-DE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</a:tr>
              <a:tr h="443102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200" b="1" u="none" strike="noStrike" dirty="0">
                          <a:effectLst/>
                        </a:rPr>
                        <a:t>čtou si sami písmenka.</a:t>
                      </a:r>
                      <a:endParaRPr lang="de-DE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</a:tr>
              <a:tr h="443102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200" b="1" u="none" strike="noStrike">
                          <a:effectLst/>
                        </a:rPr>
                        <a:t>Všechna íčka přečtou hbitě,</a:t>
                      </a:r>
                      <a:endParaRPr lang="de-DE" sz="22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</a:tr>
              <a:tr h="443102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200" b="1" u="none" strike="noStrike" dirty="0">
                          <a:effectLst/>
                        </a:rPr>
                        <a:t>umí je psát i v sešitě.</a:t>
                      </a:r>
                      <a:endParaRPr lang="de-DE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403648" y="404664"/>
            <a:ext cx="6512511" cy="1143000"/>
          </a:xfrm>
        </p:spPr>
        <p:txBody>
          <a:bodyPr anchor="ctr"/>
          <a:lstStyle/>
          <a:p>
            <a:pPr marL="0" indent="0" algn="ctr" eaLnBrk="1" fontAlgn="auto" hangingPunct="1">
              <a:spcAft>
                <a:spcPts val="0"/>
              </a:spcAft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cs-CZ" u="sng" dirty="0">
                <a:effectLst/>
              </a:rPr>
              <a:t>Vyhledej samohlásky</a:t>
            </a:r>
            <a:endParaRPr lang="de-DE" dirty="0"/>
          </a:p>
        </p:txBody>
      </p:sp>
      <p:graphicFrame>
        <p:nvGraphicFramePr>
          <p:cNvPr id="4" name="Inhaltsplatzhalter 3"/>
          <p:cNvGraphicFramePr>
            <a:graphicFrameLocks noGrp="1"/>
          </p:cNvGraphicFramePr>
          <p:nvPr>
            <p:ph sz="quarter" idx="13"/>
          </p:nvPr>
        </p:nvGraphicFramePr>
        <p:xfrm>
          <a:off x="971600" y="2276872"/>
          <a:ext cx="3168352" cy="2952327"/>
        </p:xfrm>
        <a:graphic>
          <a:graphicData uri="http://schemas.openxmlformats.org/drawingml/2006/table">
            <a:tbl>
              <a:tblPr>
                <a:tableStyleId>{E269D01E-BC32-4049-B463-5C60D7B0CCD2}</a:tableStyleId>
              </a:tblPr>
              <a:tblGrid>
                <a:gridCol w="3168352"/>
              </a:tblGrid>
              <a:tr h="593103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3000" b="1" u="none" strike="noStrike" dirty="0">
                          <a:effectLst/>
                        </a:rPr>
                        <a:t>O</a:t>
                      </a:r>
                      <a:endParaRPr lang="de-DE" sz="3000" b="1" i="0" u="none" strike="noStrike" dirty="0">
                        <a:solidFill>
                          <a:srgbClr val="FF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</a:tr>
              <a:tr h="589806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200" b="1" u="none" strike="noStrike" dirty="0">
                          <a:effectLst/>
                        </a:rPr>
                        <a:t>Koník hopsá</a:t>
                      </a:r>
                      <a:endParaRPr lang="de-DE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</a:tr>
              <a:tr h="589806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200" b="1" u="none" strike="noStrike" dirty="0">
                          <a:effectLst/>
                        </a:rPr>
                        <a:t>hop </a:t>
                      </a:r>
                      <a:r>
                        <a:rPr lang="cs-CZ" sz="2200" b="1" u="none" strike="noStrike" dirty="0" smtClean="0">
                          <a:effectLst/>
                        </a:rPr>
                        <a:t>a </a:t>
                      </a:r>
                      <a:r>
                        <a:rPr lang="cs-CZ" sz="2200" b="1" u="none" strike="noStrike" dirty="0">
                          <a:effectLst/>
                        </a:rPr>
                        <a:t>hop,</a:t>
                      </a:r>
                      <a:endParaRPr lang="de-DE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</a:tr>
              <a:tr h="589806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200" b="1" u="none" strike="noStrike" dirty="0">
                          <a:effectLst/>
                        </a:rPr>
                        <a:t>skočil s Oldou</a:t>
                      </a:r>
                      <a:endParaRPr lang="de-DE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</a:tr>
              <a:tr h="589806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200" b="1" u="none" strike="noStrike" dirty="0">
                          <a:effectLst/>
                        </a:rPr>
                        <a:t>přes příkop.  </a:t>
                      </a:r>
                      <a:endParaRPr lang="de-DE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  <p:graphicFrame>
        <p:nvGraphicFramePr>
          <p:cNvPr id="5" name="Tabelle 4"/>
          <p:cNvGraphicFramePr>
            <a:graphicFrameLocks noGrp="1"/>
          </p:cNvGraphicFramePr>
          <p:nvPr/>
        </p:nvGraphicFramePr>
        <p:xfrm>
          <a:off x="4788024" y="2276872"/>
          <a:ext cx="3600400" cy="2952325"/>
        </p:xfrm>
        <a:graphic>
          <a:graphicData uri="http://schemas.openxmlformats.org/drawingml/2006/table">
            <a:tbl>
              <a:tblPr>
                <a:tableStyleId>{638B1855-1B75-4FBE-930C-398BA8C253C6}</a:tableStyleId>
              </a:tblPr>
              <a:tblGrid>
                <a:gridCol w="3600400"/>
              </a:tblGrid>
              <a:tr h="500989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3000" b="1" u="none" strike="noStrike" dirty="0">
                          <a:effectLst/>
                        </a:rPr>
                        <a:t>U</a:t>
                      </a:r>
                      <a:endParaRPr lang="de-DE" sz="3000" b="1" i="0" u="none" strike="noStrike" dirty="0">
                        <a:solidFill>
                          <a:srgbClr val="FF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</a:tr>
              <a:tr h="408556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200" b="1" u="none" strike="noStrike" dirty="0">
                          <a:effectLst/>
                        </a:rPr>
                        <a:t>Ukaž</a:t>
                      </a:r>
                      <a:r>
                        <a:rPr lang="cs-CZ" sz="2200" b="1" u="none" strike="noStrike" dirty="0" smtClean="0">
                          <a:effectLst/>
                        </a:rPr>
                        <a:t>,</a:t>
                      </a:r>
                      <a:r>
                        <a:rPr lang="de-DE" sz="2200" b="1" u="none" strike="noStrike" dirty="0" smtClean="0">
                          <a:effectLst/>
                        </a:rPr>
                        <a:t> </a:t>
                      </a:r>
                      <a:r>
                        <a:rPr lang="cs-CZ" sz="2200" b="1" u="none" strike="noStrike" dirty="0" smtClean="0">
                          <a:effectLst/>
                        </a:rPr>
                        <a:t>ukaž</a:t>
                      </a:r>
                      <a:r>
                        <a:rPr lang="cs-CZ" sz="2200" b="1" u="none" strike="noStrike" dirty="0">
                          <a:effectLst/>
                        </a:rPr>
                        <a:t>, Pepíku, </a:t>
                      </a:r>
                      <a:endParaRPr lang="de-DE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</a:tr>
              <a:tr h="408556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200" b="1" u="none" strike="noStrike" dirty="0">
                          <a:effectLst/>
                        </a:rPr>
                        <a:t>co to neseš v košíku!</a:t>
                      </a:r>
                      <a:endParaRPr lang="de-DE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</a:tr>
              <a:tr h="408556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200" b="1" u="none" strike="noStrike" dirty="0">
                          <a:effectLst/>
                        </a:rPr>
                        <a:t>Já jdu domů z nákupu, </a:t>
                      </a:r>
                      <a:endParaRPr lang="de-DE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</a:tr>
              <a:tr h="408556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200" b="1" u="none" strike="noStrike">
                          <a:effectLst/>
                        </a:rPr>
                        <a:t>dám ten nákup na kupu. </a:t>
                      </a:r>
                      <a:endParaRPr lang="de-DE" sz="22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</a:tr>
              <a:tr h="408556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200" b="1" u="none" strike="noStrike" dirty="0">
                          <a:effectLst/>
                        </a:rPr>
                        <a:t>Takhle chodím do krámu </a:t>
                      </a:r>
                      <a:endParaRPr lang="de-DE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</a:tr>
              <a:tr h="408556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200" b="1" u="none" strike="noStrike" dirty="0">
                          <a:effectLst/>
                        </a:rPr>
                        <a:t>nakupovat pro mámu.</a:t>
                      </a:r>
                      <a:endParaRPr lang="de-DE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59632" y="332656"/>
            <a:ext cx="6512511" cy="1143000"/>
          </a:xfrm>
        </p:spPr>
        <p:txBody>
          <a:bodyPr anchor="ctr"/>
          <a:lstStyle/>
          <a:p>
            <a:pPr marL="0" indent="0" algn="ctr" eaLnBrk="1" fontAlgn="auto" hangingPunct="1">
              <a:spcAft>
                <a:spcPts val="0"/>
              </a:spcAft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cs-CZ" u="sng" dirty="0">
                <a:effectLst/>
              </a:rPr>
              <a:t>Dvojhlásky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sz="quarter" idx="13"/>
          </p:nvPr>
        </p:nvSpPr>
        <p:spPr>
          <a:xfrm>
            <a:off x="755650" y="1628775"/>
            <a:ext cx="7561263" cy="4537075"/>
          </a:xfrm>
        </p:spPr>
        <p:txBody>
          <a:bodyPr rtlCol="0">
            <a:normAutofit/>
          </a:bodyPr>
          <a:lstStyle/>
          <a:p>
            <a:pPr indent="-182880" eaLnBrk="1" fontAlgn="auto" hangingPunct="1">
              <a:buClr>
                <a:schemeClr val="accent6">
                  <a:lumMod val="75000"/>
                </a:schemeClr>
              </a:buClr>
              <a:defRPr/>
            </a:pPr>
            <a:r>
              <a:rPr lang="cs-CZ" sz="2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Dvojhlásky</a:t>
            </a:r>
            <a:r>
              <a:rPr lang="cs-CZ" sz="2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jsou složené ze dvou samohlásek a mohou se souhláskami nebo samy tvořit </a:t>
            </a:r>
            <a:r>
              <a:rPr lang="cs-CZ" sz="2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slabiku</a:t>
            </a:r>
            <a:r>
              <a:rPr lang="de-DE" sz="2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.</a:t>
            </a:r>
          </a:p>
          <a:p>
            <a:pPr indent="-182880" eaLnBrk="1" fontAlgn="auto" hangingPunct="1">
              <a:buClr>
                <a:schemeClr val="accent6">
                  <a:lumMod val="75000"/>
                </a:schemeClr>
              </a:buClr>
              <a:defRPr/>
            </a:pPr>
            <a:endParaRPr lang="de-DE" sz="26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indent="-182880" eaLnBrk="1" fontAlgn="auto" hangingPunct="1">
              <a:buClr>
                <a:schemeClr val="accent6">
                  <a:lumMod val="75000"/>
                </a:schemeClr>
              </a:buClr>
              <a:defRPr/>
            </a:pPr>
            <a:endParaRPr lang="de-DE" sz="26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indent="-182880" algn="ctr" eaLnBrk="1" fontAlgn="auto" hangingPunct="1">
              <a:buClr>
                <a:schemeClr val="accent6">
                  <a:lumMod val="75000"/>
                </a:schemeClr>
              </a:buClr>
              <a:defRPr/>
            </a:pPr>
            <a:r>
              <a:rPr lang="cs-CZ" sz="2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au</a:t>
            </a:r>
            <a:r>
              <a:rPr lang="cs-CZ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(</a:t>
            </a:r>
            <a:r>
              <a:rPr lang="cs-CZ" sz="2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au</a:t>
            </a:r>
            <a:r>
              <a:rPr lang="cs-CZ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to)</a:t>
            </a:r>
            <a:endParaRPr lang="de-DE" sz="2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indent="-182880" algn="ctr" eaLnBrk="1" fontAlgn="auto" hangingPunct="1">
              <a:buClr>
                <a:schemeClr val="accent6">
                  <a:lumMod val="75000"/>
                </a:schemeClr>
              </a:buClr>
              <a:defRPr/>
            </a:pPr>
            <a:r>
              <a:rPr lang="cs-CZ" sz="2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ou</a:t>
            </a:r>
            <a:r>
              <a:rPr lang="cs-CZ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(l</a:t>
            </a:r>
            <a:r>
              <a:rPr lang="cs-CZ" sz="2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ou</a:t>
            </a:r>
            <a:r>
              <a:rPr lang="cs-CZ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ka)</a:t>
            </a:r>
            <a:endParaRPr lang="de-DE" sz="2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indent="-182880" algn="ctr" eaLnBrk="1" fontAlgn="auto" hangingPunct="1">
              <a:buClr>
                <a:schemeClr val="accent6">
                  <a:lumMod val="75000"/>
                </a:schemeClr>
              </a:buClr>
              <a:defRPr/>
            </a:pPr>
            <a:r>
              <a:rPr lang="cs-CZ" sz="28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eu</a:t>
            </a:r>
            <a:r>
              <a:rPr lang="cs-CZ" sz="2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cs-CZ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(</a:t>
            </a:r>
            <a:r>
              <a:rPr lang="cs-CZ" sz="2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eu</a:t>
            </a:r>
            <a:r>
              <a:rPr lang="cs-CZ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ro)</a:t>
            </a:r>
            <a:endParaRPr lang="de-DE" sz="2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45720" indent="0" eaLnBrk="1" fontAlgn="auto" hangingPunct="1"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endParaRPr lang="de-DE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15616" y="404664"/>
            <a:ext cx="6512511" cy="1143000"/>
          </a:xfrm>
        </p:spPr>
        <p:txBody>
          <a:bodyPr anchor="ctr"/>
          <a:lstStyle/>
          <a:p>
            <a:pPr marL="0" indent="0" algn="ctr" eaLnBrk="1" fontAlgn="auto" hangingPunct="1">
              <a:spcAft>
                <a:spcPts val="0"/>
              </a:spcAft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cs-CZ" u="sng" dirty="0">
                <a:effectLst/>
              </a:rPr>
              <a:t>Vyhledej </a:t>
            </a:r>
            <a:r>
              <a:rPr lang="cs-CZ" u="sng" dirty="0" smtClean="0">
                <a:effectLst/>
              </a:rPr>
              <a:t>dvojhlásky</a:t>
            </a:r>
            <a:endParaRPr lang="de-DE" dirty="0"/>
          </a:p>
        </p:txBody>
      </p:sp>
      <p:graphicFrame>
        <p:nvGraphicFramePr>
          <p:cNvPr id="4" name="Inhaltsplatzhalter 3"/>
          <p:cNvGraphicFramePr>
            <a:graphicFrameLocks noGrp="1"/>
          </p:cNvGraphicFramePr>
          <p:nvPr>
            <p:ph sz="quarter" idx="13"/>
          </p:nvPr>
        </p:nvGraphicFramePr>
        <p:xfrm>
          <a:off x="611560" y="2060848"/>
          <a:ext cx="4032448" cy="3672410"/>
        </p:xfrm>
        <a:graphic>
          <a:graphicData uri="http://schemas.openxmlformats.org/drawingml/2006/table">
            <a:tbl>
              <a:tblPr>
                <a:tableStyleId>{D113A9D2-9D6B-4929-AA2D-F23B5EE8CBE7}</a:tableStyleId>
              </a:tblPr>
              <a:tblGrid>
                <a:gridCol w="4032448"/>
              </a:tblGrid>
              <a:tr h="734482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3000" b="1" u="none" strike="noStrike" dirty="0">
                          <a:effectLst/>
                        </a:rPr>
                        <a:t>AU</a:t>
                      </a:r>
                      <a:endParaRPr lang="de-DE" sz="3000" b="1" i="0" u="none" strike="noStrike" dirty="0">
                        <a:solidFill>
                          <a:srgbClr val="FF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</a:tr>
              <a:tr h="734482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200" b="1" u="none" strike="noStrike" dirty="0">
                          <a:effectLst/>
                        </a:rPr>
                        <a:t>U Rausů je velká sláva,</a:t>
                      </a:r>
                      <a:endParaRPr lang="de-DE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</a:tr>
              <a:tr h="734482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200" b="1" u="none" strike="noStrike" dirty="0">
                          <a:effectLst/>
                        </a:rPr>
                        <a:t>pod stromečkem autodráha.</a:t>
                      </a:r>
                      <a:endParaRPr lang="de-DE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</a:tr>
              <a:tr h="734482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200" b="1" u="none" strike="noStrike" dirty="0">
                          <a:effectLst/>
                        </a:rPr>
                        <a:t>Štědrý večer celičký</a:t>
                      </a:r>
                      <a:endParaRPr lang="de-DE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</a:tr>
              <a:tr h="734482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200" b="1" u="none" strike="noStrike" dirty="0">
                          <a:effectLst/>
                        </a:rPr>
                        <a:t>děti jezdí s autíčky.</a:t>
                      </a:r>
                      <a:endParaRPr lang="de-DE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  <p:graphicFrame>
        <p:nvGraphicFramePr>
          <p:cNvPr id="6" name="Tabelle 5"/>
          <p:cNvGraphicFramePr>
            <a:graphicFrameLocks noGrp="1"/>
          </p:cNvGraphicFramePr>
          <p:nvPr/>
        </p:nvGraphicFramePr>
        <p:xfrm>
          <a:off x="5004048" y="2060848"/>
          <a:ext cx="3549352" cy="3672410"/>
        </p:xfrm>
        <a:graphic>
          <a:graphicData uri="http://schemas.openxmlformats.org/drawingml/2006/table">
            <a:tbl>
              <a:tblPr>
                <a:tableStyleId>{306799F8-075E-4A3A-A7F6-7FBC6576F1A4}</a:tableStyleId>
              </a:tblPr>
              <a:tblGrid>
                <a:gridCol w="3549352"/>
              </a:tblGrid>
              <a:tr h="524630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3000" b="1" u="none" strike="noStrike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</a:rPr>
                        <a:t>OU</a:t>
                      </a:r>
                      <a:endParaRPr lang="de-DE" sz="3000" b="1" i="0" u="none" strike="noStrike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solidFill>
                      <a:srgbClr val="FFFF00"/>
                    </a:solidFill>
                  </a:tcPr>
                </a:tc>
              </a:tr>
              <a:tr h="524630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200" b="1" u="none" strike="noStrike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</a:rPr>
                        <a:t>Potkal po roce</a:t>
                      </a:r>
                      <a:endParaRPr lang="de-DE" sz="2200" b="1" i="0" u="none" strike="noStrike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solidFill>
                      <a:srgbClr val="FFFF00"/>
                    </a:solidFill>
                  </a:tcPr>
                </a:tc>
              </a:tr>
              <a:tr h="524630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200" b="1" u="none" strike="noStrike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</a:rPr>
                        <a:t>jednou v potoce</a:t>
                      </a:r>
                      <a:endParaRPr lang="de-DE" sz="2200" b="1" i="0" u="none" strike="noStrike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solidFill>
                      <a:srgbClr val="FFFF00"/>
                    </a:solidFill>
                  </a:tcPr>
                </a:tc>
              </a:tr>
              <a:tr h="524630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200" b="1" u="none" strike="noStrike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</a:rPr>
                        <a:t>blízko Berouna</a:t>
                      </a:r>
                      <a:endParaRPr lang="de-DE" sz="2200" b="1" i="0" u="none" strike="noStrike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solidFill>
                      <a:srgbClr val="FFFF00"/>
                    </a:solidFill>
                  </a:tcPr>
                </a:tc>
              </a:tr>
              <a:tr h="524630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200" b="1" u="none" strike="noStrike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</a:rPr>
                        <a:t>okoun okouna.</a:t>
                      </a:r>
                      <a:endParaRPr lang="de-DE" sz="2200" b="1" i="0" u="none" strike="noStrike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solidFill>
                      <a:srgbClr val="FFFF00"/>
                    </a:solidFill>
                  </a:tcPr>
                </a:tc>
              </a:tr>
              <a:tr h="524630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200" b="1" u="none" strike="noStrike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</a:rPr>
                        <a:t>,,Kampak, okounku?“  </a:t>
                      </a:r>
                      <a:endParaRPr lang="de-DE" sz="2200" b="1" i="0" u="none" strike="noStrike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solidFill>
                      <a:srgbClr val="FFFF00"/>
                    </a:solidFill>
                  </a:tcPr>
                </a:tc>
              </a:tr>
              <a:tr h="524630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200" b="1" u="none" strike="noStrike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</a:rPr>
                        <a:t>,,Hledám Berounku.“</a:t>
                      </a:r>
                      <a:endParaRPr lang="de-DE" sz="2200" b="1" i="0" u="none" strike="noStrike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15616" y="260648"/>
            <a:ext cx="6512511" cy="1008112"/>
          </a:xfrm>
        </p:spPr>
        <p:txBody>
          <a:bodyPr anchor="ctr"/>
          <a:lstStyle/>
          <a:p>
            <a:pPr marL="0" indent="0" algn="ctr" eaLnBrk="1" fontAlgn="auto" hangingPunct="1">
              <a:spcAft>
                <a:spcPts val="0"/>
              </a:spcAft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cs-CZ" u="sng" dirty="0" smtClean="0"/>
              <a:t>Souhlásky</a:t>
            </a:r>
            <a:endParaRPr lang="de-DE" dirty="0"/>
          </a:p>
        </p:txBody>
      </p:sp>
      <p:graphicFrame>
        <p:nvGraphicFramePr>
          <p:cNvPr id="4" name="Inhaltsplatzhalter 3"/>
          <p:cNvGraphicFramePr>
            <a:graphicFrameLocks noGrp="1"/>
          </p:cNvGraphicFramePr>
          <p:nvPr>
            <p:ph sz="quarter" idx="13"/>
          </p:nvPr>
        </p:nvGraphicFramePr>
        <p:xfrm>
          <a:off x="1331640" y="1412776"/>
          <a:ext cx="6400800" cy="38164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Rechteck 4"/>
          <p:cNvSpPr/>
          <p:nvPr/>
        </p:nvSpPr>
        <p:spPr>
          <a:xfrm>
            <a:off x="1331913" y="5373688"/>
            <a:ext cx="6408737" cy="83026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u="sng" dirty="0">
                <a:latin typeface="+mn-lt"/>
              </a:rPr>
              <a:t>Souhlásky dělíme na</a:t>
            </a:r>
            <a:endParaRPr lang="de-DE" sz="2400" dirty="0">
              <a:latin typeface="+mn-lt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>
                <a:latin typeface="+mn-lt"/>
              </a:rPr>
              <a:t> </a:t>
            </a:r>
            <a:r>
              <a:rPr lang="cs-CZ" sz="2400" dirty="0">
                <a:solidFill>
                  <a:schemeClr val="accent6">
                    <a:lumMod val="75000"/>
                  </a:schemeClr>
                </a:solidFill>
                <a:latin typeface="+mn-lt"/>
              </a:rPr>
              <a:t>tvrdé, měkké a obojetné.</a:t>
            </a:r>
            <a:endParaRPr lang="de-DE" sz="2400" dirty="0">
              <a:solidFill>
                <a:schemeClr val="accent6">
                  <a:lumMod val="75000"/>
                </a:schemeClr>
              </a:solidFill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15616" y="548680"/>
            <a:ext cx="6512511" cy="1143000"/>
          </a:xfrm>
        </p:spPr>
        <p:txBody>
          <a:bodyPr anchor="ctr"/>
          <a:lstStyle/>
          <a:p>
            <a:pPr marL="0" indent="0" algn="ctr" eaLnBrk="1" fontAlgn="auto" hangingPunct="1">
              <a:spcAft>
                <a:spcPts val="0"/>
              </a:spcAft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cs-CZ" u="sng" dirty="0">
                <a:effectLst/>
              </a:rPr>
              <a:t>Tvrdé souhlásky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sz="quarter" idx="13"/>
          </p:nvPr>
        </p:nvSpPr>
        <p:spPr>
          <a:xfrm>
            <a:off x="900113" y="2420938"/>
            <a:ext cx="7488237" cy="3024187"/>
          </a:xfrm>
        </p:spPr>
        <p:txBody>
          <a:bodyPr rtlCol="0">
            <a:normAutofit/>
          </a:bodyPr>
          <a:lstStyle/>
          <a:p>
            <a:pPr indent="-182880" eaLnBrk="1" fontAlgn="auto" hangingPunct="1">
              <a:buClr>
                <a:schemeClr val="accent6">
                  <a:lumMod val="75000"/>
                </a:schemeClr>
              </a:buClr>
              <a:defRPr/>
            </a:pPr>
            <a:r>
              <a:rPr lang="cs-CZ" sz="2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Tvrdé souhlásky jsou  </a:t>
            </a:r>
            <a:r>
              <a:rPr lang="cs-CZ" sz="2600" b="1" dirty="0">
                <a:solidFill>
                  <a:schemeClr val="accent6">
                    <a:lumMod val="75000"/>
                  </a:schemeClr>
                </a:solidFill>
              </a:rPr>
              <a:t>h</a:t>
            </a:r>
            <a:r>
              <a:rPr lang="cs-CZ" sz="2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cs-CZ" sz="2600" b="1" dirty="0">
                <a:solidFill>
                  <a:schemeClr val="accent6">
                    <a:lumMod val="75000"/>
                  </a:schemeClr>
                </a:solidFill>
              </a:rPr>
              <a:t>ch</a:t>
            </a:r>
            <a:r>
              <a:rPr lang="cs-CZ" sz="2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cs-CZ" sz="2600" b="1" dirty="0">
                <a:solidFill>
                  <a:schemeClr val="accent6">
                    <a:lumMod val="75000"/>
                  </a:schemeClr>
                </a:solidFill>
              </a:rPr>
              <a:t>k</a:t>
            </a:r>
            <a:r>
              <a:rPr lang="cs-CZ" sz="2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cs-CZ" sz="2600" b="1" dirty="0">
                <a:solidFill>
                  <a:schemeClr val="accent6">
                    <a:lumMod val="75000"/>
                  </a:schemeClr>
                </a:solidFill>
              </a:rPr>
              <a:t>r</a:t>
            </a:r>
            <a:r>
              <a:rPr lang="cs-CZ" sz="2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,</a:t>
            </a:r>
            <a:r>
              <a:rPr lang="de-DE" sz="2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cs-CZ" sz="2600" b="1" dirty="0" smtClean="0">
                <a:solidFill>
                  <a:schemeClr val="accent6">
                    <a:lumMod val="75000"/>
                  </a:schemeClr>
                </a:solidFill>
              </a:rPr>
              <a:t>d</a:t>
            </a:r>
            <a:r>
              <a:rPr lang="cs-CZ" sz="2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cs-CZ" sz="2600" b="1" dirty="0">
                <a:solidFill>
                  <a:schemeClr val="accent6">
                    <a:lumMod val="75000"/>
                  </a:schemeClr>
                </a:solidFill>
              </a:rPr>
              <a:t>t</a:t>
            </a:r>
            <a:r>
              <a:rPr lang="cs-CZ" sz="2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cs-CZ" sz="2600" b="1" dirty="0">
                <a:solidFill>
                  <a:schemeClr val="accent6">
                    <a:lumMod val="75000"/>
                  </a:schemeClr>
                </a:solidFill>
              </a:rPr>
              <a:t>n</a:t>
            </a:r>
            <a:r>
              <a:rPr lang="cs-CZ" sz="2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. </a:t>
            </a:r>
            <a:r>
              <a:rPr lang="de-DE" sz="2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</a:t>
            </a:r>
            <a:r>
              <a:rPr lang="cs-CZ" sz="2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Píšeme </a:t>
            </a:r>
            <a:r>
              <a:rPr lang="cs-CZ" sz="2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po nich </a:t>
            </a:r>
            <a:r>
              <a:rPr lang="cs-CZ" sz="2600" b="1" dirty="0" smtClean="0">
                <a:solidFill>
                  <a:schemeClr val="bg2">
                    <a:lumMod val="50000"/>
                  </a:schemeClr>
                </a:solidFill>
              </a:rPr>
              <a:t>y/y</a:t>
            </a:r>
            <a:r>
              <a:rPr lang="cs-CZ" sz="2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.</a:t>
            </a:r>
            <a:endParaRPr lang="de-DE" sz="26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indent="-182880" eaLnBrk="1" fontAlgn="auto" hangingPunct="1">
              <a:buClr>
                <a:schemeClr val="accent6">
                  <a:lumMod val="75000"/>
                </a:schemeClr>
              </a:buClr>
              <a:defRPr/>
            </a:pPr>
            <a:r>
              <a:rPr lang="cs-CZ" sz="2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Tvrdé </a:t>
            </a:r>
            <a:r>
              <a:rPr lang="cs-CZ" sz="2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slabiky jsou </a:t>
            </a:r>
            <a:r>
              <a:rPr lang="cs-CZ" sz="2600" b="1" dirty="0">
                <a:solidFill>
                  <a:schemeClr val="accent6">
                    <a:lumMod val="75000"/>
                  </a:schemeClr>
                </a:solidFill>
              </a:rPr>
              <a:t>hy</a:t>
            </a:r>
            <a:r>
              <a:rPr lang="cs-CZ" sz="2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cs-CZ" sz="2600" b="1" dirty="0">
                <a:solidFill>
                  <a:schemeClr val="accent6">
                    <a:lumMod val="75000"/>
                  </a:schemeClr>
                </a:solidFill>
              </a:rPr>
              <a:t>chy</a:t>
            </a:r>
            <a:r>
              <a:rPr lang="cs-CZ" sz="2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cs-CZ" sz="2600" b="1" dirty="0">
                <a:solidFill>
                  <a:schemeClr val="accent6">
                    <a:lumMod val="75000"/>
                  </a:schemeClr>
                </a:solidFill>
              </a:rPr>
              <a:t>ky</a:t>
            </a:r>
            <a:r>
              <a:rPr lang="cs-CZ" sz="2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cs-CZ" sz="2600" b="1" dirty="0">
                <a:solidFill>
                  <a:schemeClr val="accent6">
                    <a:lumMod val="75000"/>
                  </a:schemeClr>
                </a:solidFill>
              </a:rPr>
              <a:t>ry</a:t>
            </a:r>
            <a:r>
              <a:rPr lang="cs-CZ" sz="2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cs-CZ" sz="2600" b="1" dirty="0">
                <a:solidFill>
                  <a:schemeClr val="accent6">
                    <a:lumMod val="75000"/>
                  </a:schemeClr>
                </a:solidFill>
              </a:rPr>
              <a:t>dy</a:t>
            </a:r>
            <a:r>
              <a:rPr lang="cs-CZ" sz="2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cs-CZ" sz="2600" b="1" dirty="0" smtClean="0">
                <a:solidFill>
                  <a:schemeClr val="accent6">
                    <a:lumMod val="75000"/>
                  </a:schemeClr>
                </a:solidFill>
              </a:rPr>
              <a:t>ty</a:t>
            </a:r>
            <a:r>
              <a:rPr lang="cs-CZ" sz="2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cs-CZ" sz="2600" b="1" dirty="0">
                <a:solidFill>
                  <a:schemeClr val="accent6">
                    <a:lumMod val="75000"/>
                  </a:schemeClr>
                </a:solidFill>
              </a:rPr>
              <a:t>ny</a:t>
            </a:r>
            <a:r>
              <a:rPr lang="cs-CZ" sz="2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.</a:t>
            </a:r>
            <a:endParaRPr lang="de-DE" sz="2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indent="-182880" eaLnBrk="1" fontAlgn="auto" hangingPunct="1">
              <a:buClr>
                <a:schemeClr val="accent6">
                  <a:lumMod val="75000"/>
                </a:schemeClr>
              </a:buClr>
              <a:defRPr/>
            </a:pPr>
            <a:endParaRPr lang="de-DE" sz="26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indent="-182880" eaLnBrk="1" fontAlgn="auto" hangingPunct="1">
              <a:buClr>
                <a:schemeClr val="accent6">
                  <a:lumMod val="75000"/>
                </a:schemeClr>
              </a:buClr>
              <a:defRPr/>
            </a:pPr>
            <a:r>
              <a:rPr lang="cs-CZ" sz="2600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Pamatujte </a:t>
            </a:r>
            <a:r>
              <a:rPr lang="cs-CZ" sz="2600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si tuto říkanku:</a:t>
            </a:r>
            <a:endParaRPr lang="de-DE" sz="2600" u="sng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indent="-182880" eaLnBrk="1" fontAlgn="auto" hangingPunct="1">
              <a:buClr>
                <a:schemeClr val="accent6">
                  <a:lumMod val="75000"/>
                </a:schemeClr>
              </a:buClr>
              <a:defRPr/>
            </a:pPr>
            <a:r>
              <a:rPr lang="cs-CZ" sz="2600" b="1" dirty="0">
                <a:solidFill>
                  <a:schemeClr val="accent6">
                    <a:lumMod val="75000"/>
                  </a:schemeClr>
                </a:solidFill>
              </a:rPr>
              <a:t>Hy</a:t>
            </a:r>
            <a:r>
              <a:rPr lang="cs-CZ" sz="2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cs-CZ" sz="2600" b="1" dirty="0">
                <a:solidFill>
                  <a:schemeClr val="accent6">
                    <a:lumMod val="75000"/>
                  </a:schemeClr>
                </a:solidFill>
              </a:rPr>
              <a:t>chy</a:t>
            </a:r>
            <a:r>
              <a:rPr lang="cs-CZ" sz="2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cs-CZ" sz="2600" b="1" dirty="0">
                <a:solidFill>
                  <a:schemeClr val="accent6">
                    <a:lumMod val="75000"/>
                  </a:schemeClr>
                </a:solidFill>
              </a:rPr>
              <a:t>ky</a:t>
            </a:r>
            <a:r>
              <a:rPr lang="cs-CZ" sz="2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cs-CZ" sz="2600" b="1" dirty="0">
                <a:solidFill>
                  <a:schemeClr val="accent6">
                    <a:lumMod val="75000"/>
                  </a:schemeClr>
                </a:solidFill>
              </a:rPr>
              <a:t>ry</a:t>
            </a:r>
            <a:r>
              <a:rPr lang="cs-CZ" sz="2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cs-CZ" sz="2600" b="1" dirty="0">
                <a:solidFill>
                  <a:schemeClr val="accent6">
                    <a:lumMod val="75000"/>
                  </a:schemeClr>
                </a:solidFill>
              </a:rPr>
              <a:t>dy</a:t>
            </a:r>
            <a:r>
              <a:rPr lang="de-DE" sz="2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,</a:t>
            </a:r>
            <a:r>
              <a:rPr lang="cs-CZ" sz="2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cs-CZ" sz="2600" b="1" dirty="0">
                <a:solidFill>
                  <a:schemeClr val="accent6">
                    <a:lumMod val="75000"/>
                  </a:schemeClr>
                </a:solidFill>
              </a:rPr>
              <a:t>ty</a:t>
            </a:r>
            <a:r>
              <a:rPr lang="de-DE" sz="2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,</a:t>
            </a:r>
            <a:r>
              <a:rPr lang="cs-CZ" sz="2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cs-CZ" sz="2600" b="1" dirty="0">
                <a:solidFill>
                  <a:schemeClr val="accent6">
                    <a:lumMod val="75000"/>
                  </a:schemeClr>
                </a:solidFill>
              </a:rPr>
              <a:t>ny</a:t>
            </a:r>
            <a:r>
              <a:rPr lang="cs-CZ" sz="2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tam se píše tvrdé </a:t>
            </a:r>
            <a:r>
              <a:rPr lang="cs-CZ" sz="2600" b="1" dirty="0">
                <a:solidFill>
                  <a:schemeClr val="accent6">
                    <a:lumMod val="75000"/>
                  </a:schemeClr>
                </a:solidFill>
              </a:rPr>
              <a:t>y</a:t>
            </a:r>
            <a:r>
              <a:rPr lang="cs-CZ" sz="2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!</a:t>
            </a:r>
            <a:endParaRPr lang="de-DE" sz="2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15616" y="548680"/>
            <a:ext cx="6512511" cy="1143000"/>
          </a:xfrm>
        </p:spPr>
        <p:txBody>
          <a:bodyPr anchor="ctr"/>
          <a:lstStyle/>
          <a:p>
            <a:pPr marL="0" indent="0" algn="ctr" eaLnBrk="1" fontAlgn="auto" hangingPunct="1">
              <a:spcAft>
                <a:spcPts val="0"/>
              </a:spcAft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cs-CZ" u="sng" dirty="0"/>
              <a:t>Měkké </a:t>
            </a:r>
            <a:r>
              <a:rPr lang="cs-CZ" u="sng" dirty="0" smtClean="0"/>
              <a:t>souhlásky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sz="quarter" idx="13"/>
          </p:nvPr>
        </p:nvSpPr>
        <p:spPr>
          <a:xfrm>
            <a:off x="684213" y="2349500"/>
            <a:ext cx="7991475" cy="3382963"/>
          </a:xfrm>
        </p:spPr>
        <p:txBody>
          <a:bodyPr rtlCol="0">
            <a:noAutofit/>
          </a:bodyPr>
          <a:lstStyle/>
          <a:p>
            <a:pPr indent="-182880" eaLnBrk="1" fontAlgn="auto" hangingPunct="1">
              <a:buClr>
                <a:schemeClr val="accent6">
                  <a:lumMod val="75000"/>
                </a:schemeClr>
              </a:buClr>
              <a:defRPr/>
            </a:pPr>
            <a:r>
              <a:rPr lang="cs-CZ" sz="2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Měkké </a:t>
            </a:r>
            <a:r>
              <a:rPr lang="cs-CZ" sz="2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souhlásky jsou  </a:t>
            </a:r>
            <a:r>
              <a:rPr lang="cs-CZ" sz="2600" b="1" dirty="0">
                <a:solidFill>
                  <a:schemeClr val="accent6">
                    <a:lumMod val="75000"/>
                  </a:schemeClr>
                </a:solidFill>
              </a:rPr>
              <a:t>ž</a:t>
            </a:r>
            <a:r>
              <a:rPr lang="cs-CZ" sz="2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cs-CZ" sz="2600" b="1" dirty="0">
                <a:solidFill>
                  <a:schemeClr val="accent6">
                    <a:lumMod val="75000"/>
                  </a:schemeClr>
                </a:solidFill>
              </a:rPr>
              <a:t>š</a:t>
            </a:r>
            <a:r>
              <a:rPr lang="cs-CZ" sz="2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cs-CZ" sz="2600" b="1" dirty="0">
                <a:solidFill>
                  <a:schemeClr val="accent6">
                    <a:lumMod val="75000"/>
                  </a:schemeClr>
                </a:solidFill>
              </a:rPr>
              <a:t>č</a:t>
            </a:r>
            <a:r>
              <a:rPr lang="cs-CZ" sz="2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cs-CZ" sz="2600" b="1" dirty="0">
                <a:solidFill>
                  <a:schemeClr val="accent6">
                    <a:lumMod val="75000"/>
                  </a:schemeClr>
                </a:solidFill>
              </a:rPr>
              <a:t>ř</a:t>
            </a:r>
            <a:r>
              <a:rPr lang="cs-CZ" sz="2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cs-CZ" sz="2600" b="1" dirty="0">
                <a:solidFill>
                  <a:schemeClr val="accent6">
                    <a:lumMod val="75000"/>
                  </a:schemeClr>
                </a:solidFill>
              </a:rPr>
              <a:t>c</a:t>
            </a:r>
            <a:r>
              <a:rPr lang="cs-CZ" sz="2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cs-CZ" sz="2600" b="1" dirty="0">
                <a:solidFill>
                  <a:schemeClr val="accent6">
                    <a:lumMod val="75000"/>
                  </a:schemeClr>
                </a:solidFill>
              </a:rPr>
              <a:t>j</a:t>
            </a:r>
            <a:r>
              <a:rPr lang="cs-CZ" sz="2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cs-CZ" sz="2600" b="1" dirty="0">
                <a:solidFill>
                  <a:schemeClr val="accent6">
                    <a:lumMod val="75000"/>
                  </a:schemeClr>
                </a:solidFill>
              </a:rPr>
              <a:t>ď</a:t>
            </a:r>
            <a:r>
              <a:rPr lang="cs-CZ" sz="2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cs-CZ" sz="2600" b="1" dirty="0">
                <a:solidFill>
                  <a:schemeClr val="accent6">
                    <a:lumMod val="75000"/>
                  </a:schemeClr>
                </a:solidFill>
              </a:rPr>
              <a:t>ť</a:t>
            </a:r>
            <a:r>
              <a:rPr lang="cs-CZ" sz="2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cs-CZ" sz="2600" b="1" dirty="0">
                <a:solidFill>
                  <a:schemeClr val="accent6">
                    <a:lumMod val="75000"/>
                  </a:schemeClr>
                </a:solidFill>
              </a:rPr>
              <a:t>ň</a:t>
            </a:r>
            <a:r>
              <a:rPr lang="cs-CZ" sz="2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. Píšeme po </a:t>
            </a:r>
            <a:r>
              <a:rPr lang="cs-CZ" sz="2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nich </a:t>
            </a:r>
            <a:r>
              <a:rPr lang="cs-CZ" sz="2600" b="1" dirty="0" smtClean="0">
                <a:solidFill>
                  <a:schemeClr val="bg2">
                    <a:lumMod val="50000"/>
                  </a:schemeClr>
                </a:solidFill>
              </a:rPr>
              <a:t>i/í</a:t>
            </a:r>
            <a:r>
              <a:rPr lang="cs-CZ" sz="2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.</a:t>
            </a:r>
            <a:endParaRPr lang="de-DE" sz="2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indent="-182880" eaLnBrk="1" fontAlgn="auto" hangingPunct="1">
              <a:buClr>
                <a:schemeClr val="accent6">
                  <a:lumMod val="75000"/>
                </a:schemeClr>
              </a:buClr>
              <a:defRPr/>
            </a:pPr>
            <a:r>
              <a:rPr lang="cs-CZ" sz="2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Měkké </a:t>
            </a:r>
            <a:r>
              <a:rPr lang="cs-CZ" sz="2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slabiky jsou </a:t>
            </a:r>
            <a:r>
              <a:rPr lang="cs-CZ" sz="2600" b="1" dirty="0">
                <a:solidFill>
                  <a:schemeClr val="accent6">
                    <a:lumMod val="75000"/>
                  </a:schemeClr>
                </a:solidFill>
              </a:rPr>
              <a:t>ži</a:t>
            </a:r>
            <a:r>
              <a:rPr lang="cs-CZ" sz="2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cs-CZ" sz="2600" b="1" dirty="0">
                <a:solidFill>
                  <a:schemeClr val="accent6">
                    <a:lumMod val="75000"/>
                  </a:schemeClr>
                </a:solidFill>
              </a:rPr>
              <a:t>ši</a:t>
            </a:r>
            <a:r>
              <a:rPr lang="cs-CZ" sz="2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cs-CZ" sz="2600" b="1" dirty="0">
                <a:solidFill>
                  <a:schemeClr val="accent6">
                    <a:lumMod val="75000"/>
                  </a:schemeClr>
                </a:solidFill>
              </a:rPr>
              <a:t>či</a:t>
            </a:r>
            <a:r>
              <a:rPr lang="cs-CZ" sz="2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cs-CZ" sz="2600" b="1" dirty="0">
                <a:solidFill>
                  <a:schemeClr val="accent6">
                    <a:lumMod val="75000"/>
                  </a:schemeClr>
                </a:solidFill>
              </a:rPr>
              <a:t>ři</a:t>
            </a:r>
            <a:r>
              <a:rPr lang="cs-CZ" sz="2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cs-CZ" sz="2600" b="1" dirty="0">
                <a:solidFill>
                  <a:schemeClr val="accent6">
                    <a:lumMod val="75000"/>
                  </a:schemeClr>
                </a:solidFill>
              </a:rPr>
              <a:t>ci</a:t>
            </a:r>
            <a:r>
              <a:rPr lang="cs-CZ" sz="2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cs-CZ" sz="2600" b="1" dirty="0">
                <a:solidFill>
                  <a:schemeClr val="accent6">
                    <a:lumMod val="75000"/>
                  </a:schemeClr>
                </a:solidFill>
              </a:rPr>
              <a:t>ji</a:t>
            </a:r>
            <a:r>
              <a:rPr lang="cs-CZ" sz="2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cs-CZ" sz="2600" b="1" dirty="0">
                <a:solidFill>
                  <a:schemeClr val="accent6">
                    <a:lumMod val="75000"/>
                  </a:schemeClr>
                </a:solidFill>
              </a:rPr>
              <a:t>di</a:t>
            </a:r>
            <a:r>
              <a:rPr lang="cs-CZ" sz="2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cs-CZ" sz="2600" b="1" dirty="0">
                <a:solidFill>
                  <a:schemeClr val="accent6">
                    <a:lumMod val="75000"/>
                  </a:schemeClr>
                </a:solidFill>
              </a:rPr>
              <a:t>ti</a:t>
            </a:r>
            <a:r>
              <a:rPr lang="cs-CZ" sz="2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cs-CZ" sz="2600" b="1" dirty="0">
                <a:solidFill>
                  <a:schemeClr val="accent6">
                    <a:lumMod val="75000"/>
                  </a:schemeClr>
                </a:solidFill>
              </a:rPr>
              <a:t>ni</a:t>
            </a:r>
            <a:r>
              <a:rPr lang="cs-CZ" sz="2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.</a:t>
            </a:r>
            <a:endParaRPr lang="de-DE" sz="2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indent="-182880" eaLnBrk="1" fontAlgn="auto" hangingPunct="1">
              <a:buClr>
                <a:schemeClr val="accent6">
                  <a:lumMod val="75000"/>
                </a:schemeClr>
              </a:buClr>
              <a:defRPr/>
            </a:pPr>
            <a:endParaRPr lang="de-DE" sz="26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indent="-182880" eaLnBrk="1" fontAlgn="auto" hangingPunct="1">
              <a:buClr>
                <a:schemeClr val="accent6">
                  <a:lumMod val="75000"/>
                </a:schemeClr>
              </a:buClr>
              <a:defRPr/>
            </a:pPr>
            <a:r>
              <a:rPr lang="cs-CZ" sz="2600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Pamatujte </a:t>
            </a:r>
            <a:r>
              <a:rPr lang="cs-CZ" sz="2600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si tuto říkanku:</a:t>
            </a:r>
            <a:endParaRPr lang="de-DE" sz="2600" u="sng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indent="-182880" eaLnBrk="1" fontAlgn="auto" hangingPunct="1">
              <a:buClr>
                <a:schemeClr val="accent6">
                  <a:lumMod val="75000"/>
                </a:schemeClr>
              </a:buClr>
              <a:defRPr/>
            </a:pPr>
            <a:r>
              <a:rPr lang="cs-CZ" sz="2600" b="1" dirty="0">
                <a:solidFill>
                  <a:schemeClr val="accent6">
                    <a:lumMod val="75000"/>
                  </a:schemeClr>
                </a:solidFill>
              </a:rPr>
              <a:t>Ži</a:t>
            </a:r>
            <a:r>
              <a:rPr lang="cs-CZ" sz="2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cs-CZ" sz="2600" b="1" dirty="0">
                <a:solidFill>
                  <a:schemeClr val="accent6">
                    <a:lumMod val="75000"/>
                  </a:schemeClr>
                </a:solidFill>
              </a:rPr>
              <a:t>ši</a:t>
            </a:r>
            <a:r>
              <a:rPr lang="cs-CZ" sz="2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cs-CZ" sz="2600" b="1" dirty="0">
                <a:solidFill>
                  <a:schemeClr val="accent6">
                    <a:lumMod val="75000"/>
                  </a:schemeClr>
                </a:solidFill>
              </a:rPr>
              <a:t>či</a:t>
            </a:r>
            <a:r>
              <a:rPr lang="cs-CZ" sz="2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cs-CZ" sz="2600" b="1" dirty="0">
                <a:solidFill>
                  <a:schemeClr val="accent6">
                    <a:lumMod val="75000"/>
                  </a:schemeClr>
                </a:solidFill>
              </a:rPr>
              <a:t>ři</a:t>
            </a:r>
            <a:r>
              <a:rPr lang="cs-CZ" sz="2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cs-CZ" sz="2600" b="1" dirty="0">
                <a:solidFill>
                  <a:schemeClr val="accent6">
                    <a:lumMod val="75000"/>
                  </a:schemeClr>
                </a:solidFill>
              </a:rPr>
              <a:t>ci</a:t>
            </a:r>
            <a:r>
              <a:rPr lang="cs-CZ" sz="2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cs-CZ" sz="2600" b="1" dirty="0">
                <a:solidFill>
                  <a:schemeClr val="accent6">
                    <a:lumMod val="75000"/>
                  </a:schemeClr>
                </a:solidFill>
              </a:rPr>
              <a:t>ji</a:t>
            </a:r>
            <a:r>
              <a:rPr lang="cs-CZ" sz="2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cs-CZ" sz="2600" b="1" dirty="0">
                <a:solidFill>
                  <a:schemeClr val="accent6">
                    <a:lumMod val="75000"/>
                  </a:schemeClr>
                </a:solidFill>
              </a:rPr>
              <a:t>di</a:t>
            </a:r>
            <a:r>
              <a:rPr lang="cs-CZ" sz="2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cs-CZ" sz="2600" b="1" dirty="0">
                <a:solidFill>
                  <a:schemeClr val="accent6">
                    <a:lumMod val="75000"/>
                  </a:schemeClr>
                </a:solidFill>
              </a:rPr>
              <a:t>ti</a:t>
            </a:r>
            <a:r>
              <a:rPr lang="cs-CZ" sz="2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cs-CZ" sz="2600" b="1" dirty="0">
                <a:solidFill>
                  <a:schemeClr val="accent6">
                    <a:lumMod val="75000"/>
                  </a:schemeClr>
                </a:solidFill>
              </a:rPr>
              <a:t>ni</a:t>
            </a:r>
            <a:r>
              <a:rPr lang="cs-CZ" sz="2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tam se píše měkké </a:t>
            </a:r>
            <a:r>
              <a:rPr lang="cs-CZ" sz="2600" b="1" dirty="0">
                <a:solidFill>
                  <a:schemeClr val="accent6">
                    <a:lumMod val="75000"/>
                  </a:schemeClr>
                </a:solidFill>
              </a:rPr>
              <a:t>i</a:t>
            </a:r>
            <a:r>
              <a:rPr lang="cs-CZ" sz="2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!</a:t>
            </a:r>
            <a:endParaRPr lang="de-DE" sz="2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15616" y="620688"/>
            <a:ext cx="6512511" cy="1143000"/>
          </a:xfrm>
        </p:spPr>
        <p:txBody>
          <a:bodyPr anchor="ctr"/>
          <a:lstStyle/>
          <a:p>
            <a:pPr marL="0" indent="0" algn="ctr" eaLnBrk="1" fontAlgn="auto" hangingPunct="1">
              <a:spcAft>
                <a:spcPts val="0"/>
              </a:spcAft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cs-CZ" u="sng" dirty="0">
                <a:effectLst/>
              </a:rPr>
              <a:t>Obojetné </a:t>
            </a:r>
            <a:r>
              <a:rPr lang="cs-CZ" u="sng" dirty="0" smtClean="0">
                <a:effectLst/>
              </a:rPr>
              <a:t>souhlásky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sz="quarter" idx="13"/>
          </p:nvPr>
        </p:nvSpPr>
        <p:spPr>
          <a:xfrm>
            <a:off x="827088" y="2997200"/>
            <a:ext cx="7632700" cy="719138"/>
          </a:xfrm>
        </p:spPr>
        <p:txBody>
          <a:bodyPr/>
          <a:lstStyle/>
          <a:p>
            <a:pPr eaLnBrk="1" hangingPunct="1"/>
            <a:r>
              <a:rPr lang="cs-CZ" sz="2600" b="1" smtClean="0"/>
              <a:t>Obojetné souhlásky jsou  b,</a:t>
            </a:r>
            <a:r>
              <a:rPr lang="de-DE" sz="2600" b="1" smtClean="0"/>
              <a:t> </a:t>
            </a:r>
            <a:r>
              <a:rPr lang="cs-CZ" sz="2600" b="1" smtClean="0"/>
              <a:t>f,</a:t>
            </a:r>
            <a:r>
              <a:rPr lang="de-DE" sz="2600" b="1" smtClean="0"/>
              <a:t> </a:t>
            </a:r>
            <a:r>
              <a:rPr lang="cs-CZ" sz="2600" b="1" smtClean="0"/>
              <a:t>l,</a:t>
            </a:r>
            <a:r>
              <a:rPr lang="de-DE" sz="2600" b="1" smtClean="0"/>
              <a:t> </a:t>
            </a:r>
            <a:r>
              <a:rPr lang="cs-CZ" sz="2600" b="1" smtClean="0"/>
              <a:t>m,</a:t>
            </a:r>
            <a:r>
              <a:rPr lang="de-DE" sz="2600" b="1" smtClean="0"/>
              <a:t> </a:t>
            </a:r>
            <a:r>
              <a:rPr lang="cs-CZ" sz="2600" b="1" smtClean="0"/>
              <a:t>p,</a:t>
            </a:r>
            <a:r>
              <a:rPr lang="de-DE" sz="2600" b="1" smtClean="0"/>
              <a:t> </a:t>
            </a:r>
            <a:r>
              <a:rPr lang="cs-CZ" sz="2600" b="1" smtClean="0"/>
              <a:t>s,</a:t>
            </a:r>
            <a:r>
              <a:rPr lang="de-DE" sz="2600" b="1" smtClean="0"/>
              <a:t> </a:t>
            </a:r>
            <a:r>
              <a:rPr lang="cs-CZ" sz="2600" b="1" smtClean="0"/>
              <a:t>v,</a:t>
            </a:r>
            <a:r>
              <a:rPr lang="de-DE" sz="2600" b="1" smtClean="0"/>
              <a:t> </a:t>
            </a:r>
            <a:r>
              <a:rPr lang="cs-CZ" sz="2600" b="1" smtClean="0"/>
              <a:t>z. </a:t>
            </a:r>
            <a:endParaRPr lang="de-DE" sz="260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Rectangle 2"/>
          <p:cNvSpPr>
            <a:spLocks noGrp="1"/>
          </p:cNvSpPr>
          <p:nvPr>
            <p:ph type="title"/>
          </p:nvPr>
        </p:nvSpPr>
        <p:spPr bwMode="auto"/>
        <p:txBody>
          <a:bodyPr wrap="square" numCol="1" compatLnSpc="1">
            <a:prstTxWarp prst="textNoShape">
              <a:avLst/>
            </a:prstTxWarp>
          </a:bodyPr>
          <a:lstStyle/>
          <a:p>
            <a:pPr eaLnBrk="1" hangingPunct="1"/>
            <a:endParaRPr lang="cs-CZ" smtClean="0">
              <a:solidFill>
                <a:schemeClr val="tx1"/>
              </a:solidFill>
              <a:effectLst/>
            </a:endParaRPr>
          </a:p>
        </p:txBody>
      </p:sp>
      <p:sp>
        <p:nvSpPr>
          <p:cNvPr id="28674" name="Rectangle 3"/>
          <p:cNvSpPr>
            <a:spLocks noGrp="1"/>
          </p:cNvSpPr>
          <p:nvPr>
            <p:ph type="body" idx="4294967295"/>
          </p:nvPr>
        </p:nvSpPr>
        <p:spPr>
          <a:xfrm>
            <a:off x="1371600" y="2781300"/>
            <a:ext cx="6400800" cy="3475038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cs-CZ" sz="2000" b="1" smtClean="0"/>
              <a:t>Použitá literatura:</a:t>
            </a:r>
          </a:p>
          <a:p>
            <a:pPr eaLnBrk="1" hangingPunct="1">
              <a:lnSpc>
                <a:spcPct val="90000"/>
              </a:lnSpc>
            </a:pPr>
            <a:r>
              <a:rPr lang="cs-CZ" sz="2000" smtClean="0"/>
              <a:t>Ing. J. Potůčková: Pracovní sešit z českého jazyka pro 2.ročník základní školy,  1.díl. Studio 1+1  2000</a:t>
            </a:r>
          </a:p>
          <a:p>
            <a:pPr eaLnBrk="1" hangingPunct="1">
              <a:lnSpc>
                <a:spcPct val="90000"/>
              </a:lnSpc>
            </a:pPr>
            <a:r>
              <a:rPr lang="cs-CZ" sz="2000" smtClean="0"/>
              <a:t>Ing. J. Potůčková: Český jazyk pro 2. ročník základní školy, 1.díl. Studio 1+1  2000</a:t>
            </a:r>
          </a:p>
          <a:p>
            <a:pPr eaLnBrk="1" hangingPunct="1">
              <a:lnSpc>
                <a:spcPct val="90000"/>
              </a:lnSpc>
            </a:pPr>
            <a:r>
              <a:rPr lang="cs-CZ" sz="2000" smtClean="0"/>
              <a:t>Dr. H. Mikulenková a kol.: Český jazyk pro 2. ročník, 1.díl. Prodos 1997 </a:t>
            </a:r>
          </a:p>
          <a:p>
            <a:pPr eaLnBrk="1" hangingPunct="1">
              <a:lnSpc>
                <a:spcPct val="90000"/>
              </a:lnSpc>
            </a:pPr>
            <a:r>
              <a:rPr lang="cs-CZ" sz="2000" smtClean="0"/>
              <a:t>L.Štíplová: Anka, Eva.</a:t>
            </a:r>
          </a:p>
          <a:p>
            <a:pPr eaLnBrk="1" hangingPunct="1">
              <a:lnSpc>
                <a:spcPct val="90000"/>
              </a:lnSpc>
            </a:pPr>
            <a:r>
              <a:rPr lang="cs-CZ" sz="2000" smtClean="0"/>
              <a:t>F. Kábele: Ukaž Pepíku</a:t>
            </a:r>
          </a:p>
          <a:p>
            <a:pPr eaLnBrk="1" hangingPunct="1">
              <a:lnSpc>
                <a:spcPct val="90000"/>
              </a:lnSpc>
            </a:pPr>
            <a:r>
              <a:rPr lang="cs-CZ" sz="2000" smtClean="0"/>
              <a:t>J. Žáček : Apríová škola. Albatros 1989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lipstream">
  <a:themeElements>
    <a:clrScheme name="Slipstream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Slipstream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lipstream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9</TotalTime>
  <Words>297</Words>
  <Application>Microsoft Office PowerPoint</Application>
  <PresentationFormat>Předvádění na obrazovce (4:3)</PresentationFormat>
  <Paragraphs>67</Paragraphs>
  <Slides>13</Slides>
  <Notes>2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Šablona návrhu</vt:lpstr>
      </vt:variant>
      <vt:variant>
        <vt:i4>4</vt:i4>
      </vt:variant>
      <vt:variant>
        <vt:lpstr>Nadpisy snímků</vt:lpstr>
      </vt:variant>
      <vt:variant>
        <vt:i4>13</vt:i4>
      </vt:variant>
    </vt:vector>
  </HeadingPairs>
  <TitlesOfParts>
    <vt:vector size="21" baseType="lpstr">
      <vt:lpstr>Arial</vt:lpstr>
      <vt:lpstr>Trebuchet MS</vt:lpstr>
      <vt:lpstr>Georgia</vt:lpstr>
      <vt:lpstr>Calibri</vt:lpstr>
      <vt:lpstr>Slipstream</vt:lpstr>
      <vt:lpstr>Slipstream</vt:lpstr>
      <vt:lpstr>Slipstream</vt:lpstr>
      <vt:lpstr>Slipstream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Rozdělení_hlásek</dc:title>
  <dc:creator>Alena Stanikova</dc:creator>
  <cp:lastModifiedBy>baier</cp:lastModifiedBy>
  <cp:revision>33</cp:revision>
  <dcterms:created xsi:type="dcterms:W3CDTF">2011-11-18T10:59:23Z</dcterms:created>
  <dcterms:modified xsi:type="dcterms:W3CDTF">2011-11-22T19:54:23Z</dcterms:modified>
</cp:coreProperties>
</file>