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6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VY_32_INOVACE_15_TV_11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TV – 1.A – Pohybové hry relaxační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29A582-E7CA-4A4B-90C5-2C1BB48DA3E3}" type="presOf" srcId="{B651F6E3-6281-48DB-9319-2AEAFDAE7572}" destId="{6BB5E863-4638-4E1D-BFDE-399D028AC4ED}" srcOrd="1" destOrd="0" presId="urn:microsoft.com/office/officeart/2005/8/layout/target3"/>
    <dgm:cxn modelId="{7E6A85A3-54D7-4E2E-945B-F9464909B43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D84FC1-B8A6-48D0-9440-377A8126EEA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3727D0A-08B1-4650-9E7A-098D957D3819}" type="presOf" srcId="{D1D4F407-5343-4D3F-B5B9-D407B03CAEB4}" destId="{D005CE8C-CC26-4C3E-AC11-E15060ECD759}" srcOrd="0" destOrd="0" presId="urn:microsoft.com/office/officeart/2005/8/layout/target3"/>
    <dgm:cxn modelId="{7DC3D9A5-3104-4534-A1F1-AF26662C6585}" type="presOf" srcId="{D1B46980-6531-4606-95E6-44980827E919}" destId="{2BE915AB-18AA-4053-B92C-3BFC9ED204BB}" srcOrd="1" destOrd="0" presId="urn:microsoft.com/office/officeart/2005/8/layout/target3"/>
    <dgm:cxn modelId="{7E0877A9-8D37-445C-B3A6-0A8A0CD93B68}" type="presOf" srcId="{D8197B8C-B260-4A16-BDF4-0947B075E274}" destId="{25B08C86-7E15-44DC-BE7F-FFB55DD49D12}" srcOrd="0" destOrd="0" presId="urn:microsoft.com/office/officeart/2005/8/layout/target3"/>
    <dgm:cxn modelId="{683C81C3-759A-436B-A729-61F0EE00933F}" type="presOf" srcId="{D1D4F407-5343-4D3F-B5B9-D407B03CAEB4}" destId="{AED2198E-93D5-4001-81B4-73124B309672}" srcOrd="1" destOrd="0" presId="urn:microsoft.com/office/officeart/2005/8/layout/target3"/>
    <dgm:cxn modelId="{BE5A987B-D4B1-47BA-8A79-24491BE1D460}" type="presOf" srcId="{B651F6E3-6281-48DB-9319-2AEAFDAE7572}" destId="{619D679B-A015-4ECF-8348-D1034C574F40}" srcOrd="0" destOrd="0" presId="urn:microsoft.com/office/officeart/2005/8/layout/target3"/>
    <dgm:cxn modelId="{33604FDC-6E02-43ED-94B1-5C0A94F52BA8}" type="presOf" srcId="{4C35D32F-0EAB-4CD7-82EE-45574DC2A586}" destId="{8BEBB6EC-1DAA-4CAC-8A25-BC0FCBD5DBD5}" srcOrd="0" destOrd="0" presId="urn:microsoft.com/office/officeart/2005/8/layout/target3"/>
    <dgm:cxn modelId="{FE9D9973-C5A1-4742-A342-260F1E9D626C}" type="presOf" srcId="{757F3AB3-0718-4624-B441-E567A8F0AB56}" destId="{333A1088-737F-45CB-B68E-254E46348037}" srcOrd="0" destOrd="0" presId="urn:microsoft.com/office/officeart/2005/8/layout/target3"/>
    <dgm:cxn modelId="{CBE89787-041F-4CC3-B23F-0FF301020D7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F10BA5-B64D-434C-BC27-90BECAA153EB}" type="presParOf" srcId="{333A1088-737F-45CB-B68E-254E46348037}" destId="{F5ABB229-8D3B-4694-996A-96F23CF14429}" srcOrd="0" destOrd="0" presId="urn:microsoft.com/office/officeart/2005/8/layout/target3"/>
    <dgm:cxn modelId="{1514F102-90BA-44AE-91BF-B8B339E3818B}" type="presParOf" srcId="{333A1088-737F-45CB-B68E-254E46348037}" destId="{F41139FD-01EE-4571-8B17-4FB00FC51163}" srcOrd="1" destOrd="0" presId="urn:microsoft.com/office/officeart/2005/8/layout/target3"/>
    <dgm:cxn modelId="{C4621228-D264-47F4-A1A3-9CB312BAAE2D}" type="presParOf" srcId="{333A1088-737F-45CB-B68E-254E46348037}" destId="{D005CE8C-CC26-4C3E-AC11-E15060ECD759}" srcOrd="2" destOrd="0" presId="urn:microsoft.com/office/officeart/2005/8/layout/target3"/>
    <dgm:cxn modelId="{5CB59FA2-6E6D-4271-B852-05F0250F8C10}" type="presParOf" srcId="{333A1088-737F-45CB-B68E-254E46348037}" destId="{2C702D82-9B77-49B7-9568-BB8EB47C3372}" srcOrd="3" destOrd="0" presId="urn:microsoft.com/office/officeart/2005/8/layout/target3"/>
    <dgm:cxn modelId="{EBAF1106-DE94-4CED-86CB-8DAC3F6C5DED}" type="presParOf" srcId="{333A1088-737F-45CB-B68E-254E46348037}" destId="{A52A0455-90FF-4808-ABD0-F02540D31D5A}" srcOrd="4" destOrd="0" presId="urn:microsoft.com/office/officeart/2005/8/layout/target3"/>
    <dgm:cxn modelId="{AB0E4603-DD44-4C8C-8EC4-C8F461CDBD4A}" type="presParOf" srcId="{333A1088-737F-45CB-B68E-254E46348037}" destId="{6140AFEC-043D-4C43-A2F9-D0F5331DF3A3}" srcOrd="5" destOrd="0" presId="urn:microsoft.com/office/officeart/2005/8/layout/target3"/>
    <dgm:cxn modelId="{66BDE573-4FC6-4E66-8429-60F65492F59F}" type="presParOf" srcId="{333A1088-737F-45CB-B68E-254E46348037}" destId="{9358AC05-5D7D-4327-9F80-1AD486AEA664}" srcOrd="6" destOrd="0" presId="urn:microsoft.com/office/officeart/2005/8/layout/target3"/>
    <dgm:cxn modelId="{A1D2F8DB-15A4-4FB1-8F42-91226D18FEBE}" type="presParOf" srcId="{333A1088-737F-45CB-B68E-254E46348037}" destId="{313FC574-E1CD-4FB4-B054-0B805CE0447D}" srcOrd="7" destOrd="0" presId="urn:microsoft.com/office/officeart/2005/8/layout/target3"/>
    <dgm:cxn modelId="{FB871AF1-F872-4181-AB26-7D00AE348D43}" type="presParOf" srcId="{333A1088-737F-45CB-B68E-254E46348037}" destId="{619D679B-A015-4ECF-8348-D1034C574F40}" srcOrd="8" destOrd="0" presId="urn:microsoft.com/office/officeart/2005/8/layout/target3"/>
    <dgm:cxn modelId="{C99FA312-087E-4DD3-A440-0552AF0DBA58}" type="presParOf" srcId="{333A1088-737F-45CB-B68E-254E46348037}" destId="{322283A8-4A27-4CDA-BAE3-F381106A9174}" srcOrd="9" destOrd="0" presId="urn:microsoft.com/office/officeart/2005/8/layout/target3"/>
    <dgm:cxn modelId="{6CD74819-BA25-4BA1-BE5B-41BEF3F9BE99}" type="presParOf" srcId="{333A1088-737F-45CB-B68E-254E46348037}" destId="{FFC9F71D-1B4F-4AD9-A4A6-86ADEFC8AF5C}" srcOrd="10" destOrd="0" presId="urn:microsoft.com/office/officeart/2005/8/layout/target3"/>
    <dgm:cxn modelId="{39AFD691-5BFD-481A-8F43-8B128EF3E2A3}" type="presParOf" srcId="{333A1088-737F-45CB-B68E-254E46348037}" destId="{25B08C86-7E15-44DC-BE7F-FFB55DD49D12}" srcOrd="11" destOrd="0" presId="urn:microsoft.com/office/officeart/2005/8/layout/target3"/>
    <dgm:cxn modelId="{E326178F-5615-4CB3-8265-89F554AD2EEA}" type="presParOf" srcId="{333A1088-737F-45CB-B68E-254E46348037}" destId="{76644BE8-9D7C-4C09-B250-3D10AF48CBB7}" srcOrd="12" destOrd="0" presId="urn:microsoft.com/office/officeart/2005/8/layout/target3"/>
    <dgm:cxn modelId="{04D7782E-FC11-492B-AD90-CF2D72960379}" type="presParOf" srcId="{333A1088-737F-45CB-B68E-254E46348037}" destId="{EE85B701-7295-41C0-BA7A-34D3756A2AE6}" srcOrd="13" destOrd="0" presId="urn:microsoft.com/office/officeart/2005/8/layout/target3"/>
    <dgm:cxn modelId="{A0524860-8344-4F34-A364-2ED9CB8F750C}" type="presParOf" srcId="{333A1088-737F-45CB-B68E-254E46348037}" destId="{8BEBB6EC-1DAA-4CAC-8A25-BC0FCBD5DBD5}" srcOrd="14" destOrd="0" presId="urn:microsoft.com/office/officeart/2005/8/layout/target3"/>
    <dgm:cxn modelId="{3E46D52D-B886-45C4-B0E8-DE08D0F5A5FD}" type="presParOf" srcId="{333A1088-737F-45CB-B68E-254E46348037}" destId="{AED2198E-93D5-4001-81B4-73124B309672}" srcOrd="15" destOrd="0" presId="urn:microsoft.com/office/officeart/2005/8/layout/target3"/>
    <dgm:cxn modelId="{68DE2A3F-DC7F-4928-995C-99926C9E0026}" type="presParOf" srcId="{333A1088-737F-45CB-B68E-254E46348037}" destId="{2BE915AB-18AA-4053-B92C-3BFC9ED204BB}" srcOrd="16" destOrd="0" presId="urn:microsoft.com/office/officeart/2005/8/layout/target3"/>
    <dgm:cxn modelId="{F2B9619D-8C15-441C-8DE8-9E80C0292ED7}" type="presParOf" srcId="{333A1088-737F-45CB-B68E-254E46348037}" destId="{6BB5E863-4638-4E1D-BFDE-399D028AC4ED}" srcOrd="17" destOrd="0" presId="urn:microsoft.com/office/officeart/2005/8/layout/target3"/>
    <dgm:cxn modelId="{F92421DC-D9A4-4042-BFCC-997A361637F3}" type="presParOf" srcId="{333A1088-737F-45CB-B68E-254E46348037}" destId="{5A5FFA88-C948-4069-8E93-59FA12366E83}" srcOrd="18" destOrd="0" presId="urn:microsoft.com/office/officeart/2005/8/layout/target3"/>
    <dgm:cxn modelId="{0AC2EA01-EC64-435C-A96D-D36DEDF4BA7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dirty="0" smtClean="0">
              <a:solidFill>
                <a:schemeClr val="tx1"/>
              </a:solidFill>
            </a:rPr>
            <a:t> Mgr. Gabriela Hnátková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VY_32_INOVACE_15_TV_11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TV – 1.A – Pohybové hry relaxační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030CB-1DE5-4D08-B240-F5A8EACE7D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1E421-A32B-4A62-B1BB-779493C41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277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CB1DD62-5995-4D6D-AE66-0CBC8105C03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C6A7F06-1C99-451E-830C-895ECA62F1A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buClrTx/>
              <a:buNone/>
            </a:pPr>
            <a:endParaRPr lang="cs-CZ" sz="2800" dirty="0" smtClean="0"/>
          </a:p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/>
              <a:t>určeno pro žáky 1.tříd</a:t>
            </a:r>
          </a:p>
          <a:p>
            <a:pPr eaLnBrk="1" hangingPunct="1">
              <a:buClrTx/>
              <a:buFont typeface="Wingdings" pitchFamily="2" charset="2"/>
              <a:buChar char="v"/>
            </a:pPr>
            <a:r>
              <a:rPr lang="cs-CZ" sz="2800" dirty="0" smtClean="0"/>
              <a:t>je použit PowerPoint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800" dirty="0" smtClean="0"/>
              <a:t>je zařazeno v závěrečné  části tělesné výchovy</a:t>
            </a:r>
          </a:p>
          <a:p>
            <a:pPr lvl="0">
              <a:buClrTx/>
              <a:buFont typeface="Wingdings" pitchFamily="2" charset="2"/>
              <a:buChar char="v"/>
            </a:pPr>
            <a:r>
              <a:rPr lang="cs-CZ" sz="2800" dirty="0" smtClean="0"/>
              <a:t>prosinec</a:t>
            </a:r>
          </a:p>
          <a:p>
            <a:pPr lvl="0">
              <a:buClrTx/>
              <a:buFont typeface="Wingdings" pitchFamily="2" charset="2"/>
              <a:buChar char="v"/>
            </a:pPr>
            <a:endParaRPr lang="cs-CZ" sz="2800" dirty="0" smtClean="0"/>
          </a:p>
          <a:p>
            <a:pPr lvl="0">
              <a:buClrTx/>
              <a:buFont typeface="Wingdings" pitchFamily="2" charset="2"/>
              <a:buChar char="v"/>
            </a:pPr>
            <a:r>
              <a:rPr lang="cs-CZ" sz="2800" dirty="0" smtClean="0"/>
              <a:t>Děti cvičení s tímto netradičním náčiním nadchlo, hrály s velkým nadšením.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Cvičení s padákem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Pohybové hry relaxační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Potřebné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padák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menší míčky</a:t>
            </a:r>
            <a:endParaRPr lang="cs-CZ" dirty="0"/>
          </a:p>
        </p:txBody>
      </p:sp>
      <p:pic>
        <p:nvPicPr>
          <p:cNvPr id="4" name="Obrázek 3" descr="DUM 00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987824" y="2060848"/>
            <a:ext cx="5400600" cy="4050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Průpravné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Děti si stoupnou kolem padáku, uchopí jej oběma rukama.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Všichni současně vzpaží a drží pevně padák.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Ze vzpažení učiní dřep a padák se dotkne podlahy.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Cvik provedou několikrát.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Jako zpestření nakonec - ve vzpažení padák pustí a ten letí po tělocvičně.</a:t>
            </a:r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M 00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323528" y="260648"/>
            <a:ext cx="3347864" cy="2510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DUM 006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4788024" y="260648"/>
            <a:ext cx="3384376" cy="253828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DUM 007.JPG"/>
          <p:cNvPicPr>
            <a:picLocks noGrp="1" noChangeAspect="1"/>
          </p:cNvPicPr>
          <p:nvPr isPhoto="1"/>
        </p:nvPicPr>
        <p:blipFill>
          <a:blip r:embed="rId4" cstate="print">
            <a:lum/>
          </a:blip>
          <a:stretch>
            <a:fillRect/>
          </a:stretch>
        </p:blipFill>
        <p:spPr>
          <a:xfrm>
            <a:off x="2483768" y="3284984"/>
            <a:ext cx="3744416" cy="28083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Děti drží padák oběma rukama, sednou si a natáhnou nohy pod padák.</a:t>
            </a:r>
          </a:p>
          <a:p>
            <a:r>
              <a:rPr lang="cs-CZ" dirty="0" smtClean="0"/>
              <a:t>Dva vybraní žáci „žraloci“ vlezou pod padák.</a:t>
            </a:r>
          </a:p>
          <a:p>
            <a:r>
              <a:rPr lang="cs-CZ" dirty="0" smtClean="0"/>
              <a:t>Dva jiní „záchranáři“ stojí kolem padáku.</a:t>
            </a:r>
          </a:p>
          <a:p>
            <a:r>
              <a:rPr lang="cs-CZ" dirty="0" smtClean="0"/>
              <a:t>Žraloci chytají děti za natažené nohy a snaží se je stáhnout pod padák („hladinu“). Záchranáři vida mizící dítě ho uchopí a táhnou zpět „nad hladinu“. Pokud nepomohou, dítě utone a dál nehraje.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M 01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043608" y="620688"/>
            <a:ext cx="3227851" cy="2420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DUM 014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5004048" y="548680"/>
            <a:ext cx="3312368" cy="2484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DUM 016.JPG"/>
          <p:cNvPicPr>
            <a:picLocks noGrp="1" noChangeAspect="1"/>
          </p:cNvPicPr>
          <p:nvPr isPhoto="1"/>
        </p:nvPicPr>
        <p:blipFill>
          <a:blip r:embed="rId4" cstate="print">
            <a:lum/>
          </a:blip>
          <a:stretch>
            <a:fillRect/>
          </a:stretch>
        </p:blipFill>
        <p:spPr>
          <a:xfrm>
            <a:off x="971600" y="3635642"/>
            <a:ext cx="3312368" cy="2484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DUM 018.JPG"/>
          <p:cNvPicPr>
            <a:picLocks noGrp="1" noChangeAspect="1"/>
          </p:cNvPicPr>
          <p:nvPr isPhoto="1"/>
        </p:nvPicPr>
        <p:blipFill>
          <a:blip r:embed="rId5" cstate="print">
            <a:lum/>
          </a:blip>
          <a:stretch>
            <a:fillRect/>
          </a:stretch>
        </p:blipFill>
        <p:spPr>
          <a:xfrm>
            <a:off x="5004048" y="3599638"/>
            <a:ext cx="3384376" cy="253828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Děti si stoupnou, uchopí padák oběma rukama a předpaží.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Vyučující hodí malý míček  na padák a určí čas, po který dětem nesmí míček spadnout do díry uprostřed padáku.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 nutné, aby se děti úplně zklidnily.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Obměna 1: </a:t>
            </a:r>
            <a:r>
              <a:rPr lang="cs-CZ" dirty="0" smtClean="0"/>
              <a:t>Děti musí dostat míček do díry v co nejkratším čase.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Obměna 2: </a:t>
            </a:r>
            <a:r>
              <a:rPr lang="cs-CZ" dirty="0" smtClean="0"/>
              <a:t>Stejnou hru provedou s několika malými míčky současně.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M 01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683568" y="602686"/>
            <a:ext cx="3744416" cy="2808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DUM 01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4499992" y="3419618"/>
            <a:ext cx="3528392" cy="26462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endParaRPr lang="cs-CZ" dirty="0" smtClean="0"/>
          </a:p>
          <a:p>
            <a:pPr eaLnBrk="1" hangingPunct="1">
              <a:buFont typeface="Wingdings" pitchFamily="2" charset="2"/>
              <a:buChar char="v"/>
            </a:pPr>
            <a:endParaRPr lang="cs-CZ" dirty="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mtClean="0"/>
              <a:t>Foto: </a:t>
            </a:r>
            <a:r>
              <a:rPr lang="cs-CZ" dirty="0" smtClean="0"/>
              <a:t>archiv autora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dirty="0" smtClean="0"/>
              <a:t>Text:</a:t>
            </a:r>
            <a:r>
              <a:rPr lang="cs-CZ" sz="3200" dirty="0" smtClean="0"/>
              <a:t> </a:t>
            </a:r>
            <a:r>
              <a:rPr lang="cs-CZ" dirty="0" smtClean="0"/>
              <a:t>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86</TotalTime>
  <Words>283</Words>
  <Application>Microsoft Office PowerPoint</Application>
  <PresentationFormat>Předvádění na obrazovce (4:3)</PresentationFormat>
  <Paragraphs>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Pohybové hry relaxační</vt:lpstr>
      <vt:lpstr>Potřebné pomůcky</vt:lpstr>
      <vt:lpstr>Průpravné cvičení</vt:lpstr>
      <vt:lpstr>Prezentace aplikace PowerPoint</vt:lpstr>
      <vt:lpstr>Hra č. 1</vt:lpstr>
      <vt:lpstr>Prezentace aplikace PowerPoint</vt:lpstr>
      <vt:lpstr>Hra č. 2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Učitel</cp:lastModifiedBy>
  <cp:revision>12</cp:revision>
  <dcterms:created xsi:type="dcterms:W3CDTF">2011-12-12T20:16:28Z</dcterms:created>
  <dcterms:modified xsi:type="dcterms:W3CDTF">2012-03-13T18:36:57Z</dcterms:modified>
</cp:coreProperties>
</file>