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8"/>
  </p:notesMasterIdLst>
  <p:sldIdLst>
    <p:sldId id="272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2302"/>
    <a:srgbClr val="34F62A"/>
    <a:srgbClr val="EBFD03"/>
    <a:srgbClr val="F9D607"/>
    <a:srgbClr val="FF6600"/>
    <a:srgbClr val="F1F70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1" autoAdjust="0"/>
    <p:restoredTop sz="94660"/>
  </p:normalViewPr>
  <p:slideViewPr>
    <p:cSldViewPr>
      <p:cViewPr varScale="1">
        <p:scale>
          <a:sx n="70" d="100"/>
          <a:sy n="70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4A93C63-EF95-4B0C-9B5B-4A4E6B5DABAA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28916E6-E7D6-4CFD-A015-5DE04645D6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C02CD33-D425-4A53-A710-DCD60BFBDAC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22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23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24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25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26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1" name="Zaoblený obdélník 29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Zaoblený obdélník 3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9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10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Obdélník 18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3E1FF4-109E-4C08-A6CC-DA515926AC43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24B5ACBF-6F37-426F-8289-9AB21FC0A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E1472-B88C-481F-A8F1-04908D1E3798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80B48F-DF77-457D-974E-9638EC28DF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87CEC-8509-44A9-809C-F14106D871EA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96899-EDD0-4351-93DE-C106FC5329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B79BF8-2455-4922-AE48-703BF5B393EE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8E9BC-3619-402B-B3D3-524D1DF9A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7A4F62E-638A-4A31-95DD-7643AA1E0259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F687903-A75E-407D-99D6-F40F5CC6D3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B510D1-031B-4DD9-A69C-B2D0348C1454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093891-3832-490F-B543-8582CFB826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19E8B-4EB9-488A-9B78-0B3C64C79860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5CF5C2-9568-416C-8979-FE3E38E7DE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1AFD1-0159-4817-A43E-4F9DE3249EDA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83018-1546-4969-B271-0071765918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9B865-CE59-4472-AB27-300A8D947F15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84CB4-5DDF-4D5E-9A39-E34EA9D54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B56F75-8197-41B5-B0F3-915D9F671710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B5D342-541F-45B9-86AE-DEE19BDA0F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0E972-4F4F-470E-B473-C8835B3A8CF0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CBD48-F7CC-4638-9C6D-7AAAF2CC9F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1143000"/>
            <a:ext cx="8229600" cy="5430838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0D636-D73B-4A01-B6CC-52026956FFB4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2C4CB-CCC1-473F-B71B-0A71CFF5A0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9E92BFD-DD29-420A-9896-D24428610B64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60C8D82-B5F1-492C-886E-94A1215A9E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4" r:id="rId2"/>
    <p:sldLayoutId id="2147483743" r:id="rId3"/>
    <p:sldLayoutId id="2147483742" r:id="rId4"/>
    <p:sldLayoutId id="2147483746" r:id="rId5"/>
    <p:sldLayoutId id="2147483747" r:id="rId6"/>
    <p:sldLayoutId id="2147483741" r:id="rId7"/>
    <p:sldLayoutId id="2147483740" r:id="rId8"/>
    <p:sldLayoutId id="2147483739" r:id="rId9"/>
    <p:sldLayoutId id="2147483738" r:id="rId10"/>
    <p:sldLayoutId id="2147483737" r:id="rId11"/>
    <p:sldLayoutId id="2147483736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eaLnBrk="0" fontAlgn="base" hangingPunct="0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401" name="Group 41"/>
          <p:cNvGraphicFramePr>
            <a:graphicFrameLocks noGrp="1"/>
          </p:cNvGraphicFramePr>
          <p:nvPr>
            <p:ph/>
          </p:nvPr>
        </p:nvGraphicFramePr>
        <p:xfrm>
          <a:off x="539750" y="1628775"/>
          <a:ext cx="8229600" cy="5037138"/>
        </p:xfrm>
        <a:graphic>
          <a:graphicData uri="http://schemas.openxmlformats.org/drawingml/2006/table">
            <a:tbl>
              <a:tblPr/>
              <a:tblGrid>
                <a:gridCol w="2540000"/>
                <a:gridCol w="5689600"/>
              </a:tblGrid>
              <a:tr h="411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zdravotnická škola a Vyšší odborná škola zdravotnická Nymburk, Soudní 20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IČO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00640824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CZ.1.07/1.5.00/34.0134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8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Zhotovování stomatologických náhrad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DUM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Problematika licí techniky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8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Označení DUM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VY_52_INOVACE_ZSP2.29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Bc. Tomáš Vaněk,DiS.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7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Grafické znázornění „metody ztraceného vosku“ a zajištění objemu zhotoveného odlitku. Zpracování formovací hmoty a základní pravidla při odlévání rotačním licím přístrojem – ukázáno na příkladu zhotovení celoplášťové kovové korunky.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0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je určena žákům 2. ročníku oboru Asistent zubního technika pro objasnění principu zhotovení licí formy a vlastní vytvoření odlitku. Prezentace názorně ukazuje problematiku zajištění přesnosti odlitku. Prezentaci lze využít jako podporu při vysvětlování pracovních fází při výrobě fixních náhrad metodou ztraceného vosku.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3.1.2013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5399" name="Obrázek 1" descr="Popis: Popis: OPVK_hor_zakladni_logolink_RGB_cz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476250"/>
            <a:ext cx="5262563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457200" y="2401888"/>
            <a:ext cx="8458200" cy="1470025"/>
          </a:xfrm>
        </p:spPr>
        <p:txBody>
          <a:bodyPr/>
          <a:lstStyle/>
          <a:p>
            <a:pPr eaLnBrk="1" hangingPunct="1"/>
            <a:r>
              <a:rPr lang="cs-CZ" smtClean="0"/>
              <a:t>Problematika licí techniky</a:t>
            </a:r>
            <a:br>
              <a:rPr lang="cs-CZ" smtClean="0"/>
            </a:br>
            <a:endParaRPr lang="cs-CZ" smtClean="0"/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468313" y="3933825"/>
            <a:ext cx="4953000" cy="1752600"/>
          </a:xfrm>
        </p:spPr>
        <p:txBody>
          <a:bodyPr/>
          <a:lstStyle/>
          <a:p>
            <a:pPr marL="63500" eaLnBrk="1" hangingPunct="1"/>
            <a:r>
              <a:rPr lang="cs-CZ" smtClean="0"/>
              <a:t>Metoda ztraceného vosku při odlévání do ocelových licích kyvet rotačním licím přístrojem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Metoda ztraceného vosku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Nejrozšířenější metoda zhotovení odlitku</a:t>
            </a:r>
          </a:p>
          <a:p>
            <a:pPr eaLnBrk="1" hangingPunct="1"/>
            <a:r>
              <a:rPr lang="cs-CZ" smtClean="0"/>
              <a:t>Kontrakce voskového modelu po sejmutí</a:t>
            </a:r>
          </a:p>
          <a:p>
            <a:pPr eaLnBrk="1" hangingPunct="1"/>
            <a:r>
              <a:rPr lang="cs-CZ" smtClean="0"/>
              <a:t>Změna objemu formovací hmoty (kompenzace kontrakce dentální slitiny)</a:t>
            </a:r>
          </a:p>
          <a:p>
            <a:pPr eaLnBrk="1" hangingPunct="1"/>
            <a:r>
              <a:rPr lang="cs-CZ" smtClean="0"/>
              <a:t>Kontrakce dentální slitiny při krystalizaci</a:t>
            </a:r>
          </a:p>
          <a:p>
            <a:pPr eaLnBrk="1" hangingPunct="1"/>
            <a:r>
              <a:rPr lang="cs-CZ" smtClean="0"/>
              <a:t>Z výše uvedených změn vyplývá problém zajištění vysoké přesnosti kovového odlitku</a:t>
            </a:r>
          </a:p>
        </p:txBody>
      </p:sp>
      <p:pic>
        <p:nvPicPr>
          <p:cNvPr id="2050" name="Picture 2" descr="C:\Documents and Settings\Tom\Local Settings\Temporary Internet Files\Content.IE5\WXO3CR4D\MC90044142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7050" y="5445125"/>
            <a:ext cx="11525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3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48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3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48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3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48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6000"/>
                            </p:stCondLst>
                            <p:childTnLst>
                              <p:par>
                                <p:cTn id="4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Voskový model zubní korunky</a:t>
            </a:r>
          </a:p>
        </p:txBody>
      </p:sp>
      <p:sp>
        <p:nvSpPr>
          <p:cNvPr id="18434" name="AutoShape 4"/>
          <p:cNvSpPr>
            <a:spLocks noChangeAspect="1" noChangeArrowheads="1" noTextEdit="1"/>
          </p:cNvSpPr>
          <p:nvPr/>
        </p:nvSpPr>
        <p:spPr bwMode="auto">
          <a:xfrm>
            <a:off x="2143125" y="3286125"/>
            <a:ext cx="320357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35" name="Freeform 6"/>
          <p:cNvSpPr>
            <a:spLocks/>
          </p:cNvSpPr>
          <p:nvPr/>
        </p:nvSpPr>
        <p:spPr bwMode="auto">
          <a:xfrm>
            <a:off x="2154238" y="3298825"/>
            <a:ext cx="3054350" cy="2211388"/>
          </a:xfrm>
          <a:custGeom>
            <a:avLst/>
            <a:gdLst>
              <a:gd name="T0" fmla="*/ 2147483647 w 3848"/>
              <a:gd name="T1" fmla="*/ 2147483647 h 2786"/>
              <a:gd name="T2" fmla="*/ 2147483647 w 3848"/>
              <a:gd name="T3" fmla="*/ 2147483647 h 2786"/>
              <a:gd name="T4" fmla="*/ 2147483647 w 3848"/>
              <a:gd name="T5" fmla="*/ 2147483647 h 2786"/>
              <a:gd name="T6" fmla="*/ 2147483647 w 3848"/>
              <a:gd name="T7" fmla="*/ 2147483647 h 2786"/>
              <a:gd name="T8" fmla="*/ 2147483647 w 3848"/>
              <a:gd name="T9" fmla="*/ 2147483647 h 2786"/>
              <a:gd name="T10" fmla="*/ 2147483647 w 3848"/>
              <a:gd name="T11" fmla="*/ 2147483647 h 2786"/>
              <a:gd name="T12" fmla="*/ 2147483647 w 3848"/>
              <a:gd name="T13" fmla="*/ 2147483647 h 2786"/>
              <a:gd name="T14" fmla="*/ 2147483647 w 3848"/>
              <a:gd name="T15" fmla="*/ 2147483647 h 2786"/>
              <a:gd name="T16" fmla="*/ 2147483647 w 3848"/>
              <a:gd name="T17" fmla="*/ 2147483647 h 2786"/>
              <a:gd name="T18" fmla="*/ 2147483647 w 3848"/>
              <a:gd name="T19" fmla="*/ 2147483647 h 2786"/>
              <a:gd name="T20" fmla="*/ 2147483647 w 3848"/>
              <a:gd name="T21" fmla="*/ 2147483647 h 2786"/>
              <a:gd name="T22" fmla="*/ 2147483647 w 3848"/>
              <a:gd name="T23" fmla="*/ 2147483647 h 2786"/>
              <a:gd name="T24" fmla="*/ 2147483647 w 3848"/>
              <a:gd name="T25" fmla="*/ 2147483647 h 2786"/>
              <a:gd name="T26" fmla="*/ 2147483647 w 3848"/>
              <a:gd name="T27" fmla="*/ 2147483647 h 2786"/>
              <a:gd name="T28" fmla="*/ 2147483647 w 3848"/>
              <a:gd name="T29" fmla="*/ 2147483647 h 2786"/>
              <a:gd name="T30" fmla="*/ 2147483647 w 3848"/>
              <a:gd name="T31" fmla="*/ 2000374370 h 2786"/>
              <a:gd name="T32" fmla="*/ 2147483647 w 3848"/>
              <a:gd name="T33" fmla="*/ 2147483647 h 2786"/>
              <a:gd name="T34" fmla="*/ 2147483647 w 3848"/>
              <a:gd name="T35" fmla="*/ 2147483647 h 2786"/>
              <a:gd name="T36" fmla="*/ 2147483647 w 3848"/>
              <a:gd name="T37" fmla="*/ 2147483647 h 2786"/>
              <a:gd name="T38" fmla="*/ 2147483647 w 3848"/>
              <a:gd name="T39" fmla="*/ 2147483647 h 2786"/>
              <a:gd name="T40" fmla="*/ 2147483647 w 3848"/>
              <a:gd name="T41" fmla="*/ 2147483647 h 2786"/>
              <a:gd name="T42" fmla="*/ 2147483647 w 3848"/>
              <a:gd name="T43" fmla="*/ 2147483647 h 2786"/>
              <a:gd name="T44" fmla="*/ 2147483647 w 3848"/>
              <a:gd name="T45" fmla="*/ 2147483647 h 2786"/>
              <a:gd name="T46" fmla="*/ 0 w 3848"/>
              <a:gd name="T47" fmla="*/ 2147483647 h 2786"/>
              <a:gd name="T48" fmla="*/ 2147483647 w 3848"/>
              <a:gd name="T49" fmla="*/ 2147483647 h 2786"/>
              <a:gd name="T50" fmla="*/ 2147483647 w 3848"/>
              <a:gd name="T51" fmla="*/ 2147483647 h 2786"/>
              <a:gd name="T52" fmla="*/ 2147483647 w 3848"/>
              <a:gd name="T53" fmla="*/ 2147483647 h 2786"/>
              <a:gd name="T54" fmla="*/ 2147483647 w 3848"/>
              <a:gd name="T55" fmla="*/ 2147483647 h 2786"/>
              <a:gd name="T56" fmla="*/ 2147483647 w 3848"/>
              <a:gd name="T57" fmla="*/ 2147483647 h 2786"/>
              <a:gd name="T58" fmla="*/ 2147483647 w 3848"/>
              <a:gd name="T59" fmla="*/ 2147483647 h 2786"/>
              <a:gd name="T60" fmla="*/ 2147483647 w 3848"/>
              <a:gd name="T61" fmla="*/ 2147483647 h 2786"/>
              <a:gd name="T62" fmla="*/ 2147483647 w 3848"/>
              <a:gd name="T63" fmla="*/ 2147483647 h 2786"/>
              <a:gd name="T64" fmla="*/ 2147483647 w 3848"/>
              <a:gd name="T65" fmla="*/ 2147483647 h 2786"/>
              <a:gd name="T66" fmla="*/ 2147483647 w 3848"/>
              <a:gd name="T67" fmla="*/ 2147483647 h 2786"/>
              <a:gd name="T68" fmla="*/ 2147483647 w 3848"/>
              <a:gd name="T69" fmla="*/ 2147483647 h 2786"/>
              <a:gd name="T70" fmla="*/ 2147483647 w 3848"/>
              <a:gd name="T71" fmla="*/ 2147483647 h 2786"/>
              <a:gd name="T72" fmla="*/ 2147483647 w 3848"/>
              <a:gd name="T73" fmla="*/ 2147483647 h 2786"/>
              <a:gd name="T74" fmla="*/ 2147483647 w 3848"/>
              <a:gd name="T75" fmla="*/ 2147483647 h 2786"/>
              <a:gd name="T76" fmla="*/ 2147483647 w 3848"/>
              <a:gd name="T77" fmla="*/ 2147483647 h 2786"/>
              <a:gd name="T78" fmla="*/ 2147483647 w 3848"/>
              <a:gd name="T79" fmla="*/ 2147483647 h 2786"/>
              <a:gd name="T80" fmla="*/ 2147483647 w 3848"/>
              <a:gd name="T81" fmla="*/ 2147483647 h 2786"/>
              <a:gd name="T82" fmla="*/ 2147483647 w 3848"/>
              <a:gd name="T83" fmla="*/ 2147483647 h 2786"/>
              <a:gd name="T84" fmla="*/ 2147483647 w 3848"/>
              <a:gd name="T85" fmla="*/ 2147483647 h 2786"/>
              <a:gd name="T86" fmla="*/ 2147483647 w 3848"/>
              <a:gd name="T87" fmla="*/ 2147483647 h 2786"/>
              <a:gd name="T88" fmla="*/ 2147483647 w 3848"/>
              <a:gd name="T89" fmla="*/ 2147483647 h 2786"/>
              <a:gd name="T90" fmla="*/ 2147483647 w 3848"/>
              <a:gd name="T91" fmla="*/ 2147483647 h 2786"/>
              <a:gd name="T92" fmla="*/ 2147483647 w 3848"/>
              <a:gd name="T93" fmla="*/ 2147483647 h 2786"/>
              <a:gd name="T94" fmla="*/ 2147483647 w 3848"/>
              <a:gd name="T95" fmla="*/ 2147483647 h 2786"/>
              <a:gd name="T96" fmla="*/ 2147483647 w 3848"/>
              <a:gd name="T97" fmla="*/ 2147483647 h 2786"/>
              <a:gd name="T98" fmla="*/ 2147483647 w 3848"/>
              <a:gd name="T99" fmla="*/ 2147483647 h 2786"/>
              <a:gd name="T100" fmla="*/ 2147483647 w 3848"/>
              <a:gd name="T101" fmla="*/ 2147483647 h 2786"/>
              <a:gd name="T102" fmla="*/ 2147483647 w 3848"/>
              <a:gd name="T103" fmla="*/ 2147483647 h 2786"/>
              <a:gd name="T104" fmla="*/ 2147483647 w 3848"/>
              <a:gd name="T105" fmla="*/ 2147483647 h 2786"/>
              <a:gd name="T106" fmla="*/ 2147483647 w 3848"/>
              <a:gd name="T107" fmla="*/ 2147483647 h 2786"/>
              <a:gd name="T108" fmla="*/ 2147483647 w 3848"/>
              <a:gd name="T109" fmla="*/ 2147483647 h 2786"/>
              <a:gd name="T110" fmla="*/ 2147483647 w 3848"/>
              <a:gd name="T111" fmla="*/ 2147483647 h 2786"/>
              <a:gd name="T112" fmla="*/ 2147483647 w 3848"/>
              <a:gd name="T113" fmla="*/ 2147483647 h 2786"/>
              <a:gd name="T114" fmla="*/ 2147483647 w 3848"/>
              <a:gd name="T115" fmla="*/ 2147483647 h 278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3848"/>
              <a:gd name="T175" fmla="*/ 0 h 2786"/>
              <a:gd name="T176" fmla="*/ 3848 w 3848"/>
              <a:gd name="T177" fmla="*/ 2786 h 2786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3848" h="2786">
                <a:moveTo>
                  <a:pt x="3779" y="1317"/>
                </a:moveTo>
                <a:lnTo>
                  <a:pt x="3751" y="1302"/>
                </a:lnTo>
                <a:lnTo>
                  <a:pt x="3720" y="1288"/>
                </a:lnTo>
                <a:lnTo>
                  <a:pt x="3689" y="1278"/>
                </a:lnTo>
                <a:lnTo>
                  <a:pt x="3655" y="1268"/>
                </a:lnTo>
                <a:lnTo>
                  <a:pt x="3622" y="1261"/>
                </a:lnTo>
                <a:lnTo>
                  <a:pt x="3587" y="1257"/>
                </a:lnTo>
                <a:lnTo>
                  <a:pt x="3554" y="1253"/>
                </a:lnTo>
                <a:lnTo>
                  <a:pt x="3518" y="1251"/>
                </a:lnTo>
                <a:lnTo>
                  <a:pt x="3483" y="1251"/>
                </a:lnTo>
                <a:lnTo>
                  <a:pt x="3450" y="1253"/>
                </a:lnTo>
                <a:lnTo>
                  <a:pt x="3418" y="1257"/>
                </a:lnTo>
                <a:lnTo>
                  <a:pt x="3387" y="1261"/>
                </a:lnTo>
                <a:lnTo>
                  <a:pt x="3358" y="1268"/>
                </a:lnTo>
                <a:lnTo>
                  <a:pt x="3330" y="1276"/>
                </a:lnTo>
                <a:lnTo>
                  <a:pt x="3307" y="1286"/>
                </a:lnTo>
                <a:lnTo>
                  <a:pt x="3285" y="1296"/>
                </a:lnTo>
                <a:lnTo>
                  <a:pt x="3267" y="1306"/>
                </a:lnTo>
                <a:lnTo>
                  <a:pt x="3250" y="1315"/>
                </a:lnTo>
                <a:lnTo>
                  <a:pt x="3236" y="1323"/>
                </a:lnTo>
                <a:lnTo>
                  <a:pt x="3224" y="1329"/>
                </a:lnTo>
                <a:lnTo>
                  <a:pt x="3214" y="1335"/>
                </a:lnTo>
                <a:lnTo>
                  <a:pt x="3207" y="1341"/>
                </a:lnTo>
                <a:lnTo>
                  <a:pt x="3199" y="1345"/>
                </a:lnTo>
                <a:lnTo>
                  <a:pt x="3193" y="1349"/>
                </a:lnTo>
                <a:lnTo>
                  <a:pt x="2954" y="1292"/>
                </a:lnTo>
                <a:lnTo>
                  <a:pt x="2964" y="1282"/>
                </a:lnTo>
                <a:lnTo>
                  <a:pt x="2973" y="1270"/>
                </a:lnTo>
                <a:lnTo>
                  <a:pt x="2983" y="1259"/>
                </a:lnTo>
                <a:lnTo>
                  <a:pt x="2991" y="1241"/>
                </a:lnTo>
                <a:lnTo>
                  <a:pt x="2999" y="1223"/>
                </a:lnTo>
                <a:lnTo>
                  <a:pt x="3003" y="1204"/>
                </a:lnTo>
                <a:lnTo>
                  <a:pt x="3005" y="1182"/>
                </a:lnTo>
                <a:lnTo>
                  <a:pt x="3003" y="1157"/>
                </a:lnTo>
                <a:lnTo>
                  <a:pt x="3001" y="1121"/>
                </a:lnTo>
                <a:lnTo>
                  <a:pt x="3009" y="1088"/>
                </a:lnTo>
                <a:lnTo>
                  <a:pt x="3022" y="1057"/>
                </a:lnTo>
                <a:lnTo>
                  <a:pt x="3040" y="1025"/>
                </a:lnTo>
                <a:lnTo>
                  <a:pt x="3063" y="990"/>
                </a:lnTo>
                <a:lnTo>
                  <a:pt x="3089" y="953"/>
                </a:lnTo>
                <a:lnTo>
                  <a:pt x="3116" y="908"/>
                </a:lnTo>
                <a:lnTo>
                  <a:pt x="3144" y="859"/>
                </a:lnTo>
                <a:lnTo>
                  <a:pt x="3169" y="804"/>
                </a:lnTo>
                <a:lnTo>
                  <a:pt x="3189" y="749"/>
                </a:lnTo>
                <a:lnTo>
                  <a:pt x="3201" y="694"/>
                </a:lnTo>
                <a:lnTo>
                  <a:pt x="3205" y="643"/>
                </a:lnTo>
                <a:lnTo>
                  <a:pt x="3195" y="596"/>
                </a:lnTo>
                <a:lnTo>
                  <a:pt x="3173" y="557"/>
                </a:lnTo>
                <a:lnTo>
                  <a:pt x="3138" y="523"/>
                </a:lnTo>
                <a:lnTo>
                  <a:pt x="3083" y="502"/>
                </a:lnTo>
                <a:lnTo>
                  <a:pt x="3065" y="498"/>
                </a:lnTo>
                <a:lnTo>
                  <a:pt x="3050" y="494"/>
                </a:lnTo>
                <a:lnTo>
                  <a:pt x="3032" y="492"/>
                </a:lnTo>
                <a:lnTo>
                  <a:pt x="3018" y="490"/>
                </a:lnTo>
                <a:lnTo>
                  <a:pt x="3003" y="490"/>
                </a:lnTo>
                <a:lnTo>
                  <a:pt x="2989" y="490"/>
                </a:lnTo>
                <a:lnTo>
                  <a:pt x="2975" y="492"/>
                </a:lnTo>
                <a:lnTo>
                  <a:pt x="2964" y="494"/>
                </a:lnTo>
                <a:lnTo>
                  <a:pt x="2950" y="494"/>
                </a:lnTo>
                <a:lnTo>
                  <a:pt x="2938" y="496"/>
                </a:lnTo>
                <a:lnTo>
                  <a:pt x="2924" y="498"/>
                </a:lnTo>
                <a:lnTo>
                  <a:pt x="2913" y="502"/>
                </a:lnTo>
                <a:lnTo>
                  <a:pt x="2901" y="506"/>
                </a:lnTo>
                <a:lnTo>
                  <a:pt x="2881" y="510"/>
                </a:lnTo>
                <a:lnTo>
                  <a:pt x="2856" y="513"/>
                </a:lnTo>
                <a:lnTo>
                  <a:pt x="2824" y="519"/>
                </a:lnTo>
                <a:lnTo>
                  <a:pt x="2787" y="525"/>
                </a:lnTo>
                <a:lnTo>
                  <a:pt x="2744" y="533"/>
                </a:lnTo>
                <a:lnTo>
                  <a:pt x="2695" y="539"/>
                </a:lnTo>
                <a:lnTo>
                  <a:pt x="2642" y="547"/>
                </a:lnTo>
                <a:lnTo>
                  <a:pt x="2626" y="533"/>
                </a:lnTo>
                <a:lnTo>
                  <a:pt x="2613" y="515"/>
                </a:lnTo>
                <a:lnTo>
                  <a:pt x="2601" y="494"/>
                </a:lnTo>
                <a:lnTo>
                  <a:pt x="2591" y="470"/>
                </a:lnTo>
                <a:lnTo>
                  <a:pt x="2577" y="415"/>
                </a:lnTo>
                <a:lnTo>
                  <a:pt x="2571" y="362"/>
                </a:lnTo>
                <a:lnTo>
                  <a:pt x="2570" y="313"/>
                </a:lnTo>
                <a:lnTo>
                  <a:pt x="2566" y="266"/>
                </a:lnTo>
                <a:lnTo>
                  <a:pt x="2556" y="221"/>
                </a:lnTo>
                <a:lnTo>
                  <a:pt x="2538" y="178"/>
                </a:lnTo>
                <a:lnTo>
                  <a:pt x="2505" y="139"/>
                </a:lnTo>
                <a:lnTo>
                  <a:pt x="2454" y="102"/>
                </a:lnTo>
                <a:lnTo>
                  <a:pt x="2430" y="90"/>
                </a:lnTo>
                <a:lnTo>
                  <a:pt x="2405" y="80"/>
                </a:lnTo>
                <a:lnTo>
                  <a:pt x="2375" y="72"/>
                </a:lnTo>
                <a:lnTo>
                  <a:pt x="2346" y="66"/>
                </a:lnTo>
                <a:lnTo>
                  <a:pt x="2315" y="64"/>
                </a:lnTo>
                <a:lnTo>
                  <a:pt x="2281" y="64"/>
                </a:lnTo>
                <a:lnTo>
                  <a:pt x="2246" y="64"/>
                </a:lnTo>
                <a:lnTo>
                  <a:pt x="2211" y="68"/>
                </a:lnTo>
                <a:lnTo>
                  <a:pt x="2174" y="74"/>
                </a:lnTo>
                <a:lnTo>
                  <a:pt x="2132" y="80"/>
                </a:lnTo>
                <a:lnTo>
                  <a:pt x="2093" y="90"/>
                </a:lnTo>
                <a:lnTo>
                  <a:pt x="2050" y="100"/>
                </a:lnTo>
                <a:lnTo>
                  <a:pt x="2007" y="111"/>
                </a:lnTo>
                <a:lnTo>
                  <a:pt x="1964" y="125"/>
                </a:lnTo>
                <a:lnTo>
                  <a:pt x="1919" y="139"/>
                </a:lnTo>
                <a:lnTo>
                  <a:pt x="1872" y="155"/>
                </a:lnTo>
                <a:lnTo>
                  <a:pt x="1854" y="143"/>
                </a:lnTo>
                <a:lnTo>
                  <a:pt x="1836" y="131"/>
                </a:lnTo>
                <a:lnTo>
                  <a:pt x="1817" y="119"/>
                </a:lnTo>
                <a:lnTo>
                  <a:pt x="1797" y="106"/>
                </a:lnTo>
                <a:lnTo>
                  <a:pt x="1778" y="92"/>
                </a:lnTo>
                <a:lnTo>
                  <a:pt x="1758" y="78"/>
                </a:lnTo>
                <a:lnTo>
                  <a:pt x="1740" y="64"/>
                </a:lnTo>
                <a:lnTo>
                  <a:pt x="1725" y="51"/>
                </a:lnTo>
                <a:lnTo>
                  <a:pt x="1713" y="39"/>
                </a:lnTo>
                <a:lnTo>
                  <a:pt x="1701" y="29"/>
                </a:lnTo>
                <a:lnTo>
                  <a:pt x="1691" y="21"/>
                </a:lnTo>
                <a:lnTo>
                  <a:pt x="1680" y="13"/>
                </a:lnTo>
                <a:lnTo>
                  <a:pt x="1668" y="8"/>
                </a:lnTo>
                <a:lnTo>
                  <a:pt x="1652" y="4"/>
                </a:lnTo>
                <a:lnTo>
                  <a:pt x="1633" y="2"/>
                </a:lnTo>
                <a:lnTo>
                  <a:pt x="1609" y="0"/>
                </a:lnTo>
                <a:lnTo>
                  <a:pt x="1580" y="0"/>
                </a:lnTo>
                <a:lnTo>
                  <a:pt x="1542" y="2"/>
                </a:lnTo>
                <a:lnTo>
                  <a:pt x="1497" y="4"/>
                </a:lnTo>
                <a:lnTo>
                  <a:pt x="1444" y="8"/>
                </a:lnTo>
                <a:lnTo>
                  <a:pt x="1380" y="11"/>
                </a:lnTo>
                <a:lnTo>
                  <a:pt x="1305" y="17"/>
                </a:lnTo>
                <a:lnTo>
                  <a:pt x="1219" y="25"/>
                </a:lnTo>
                <a:lnTo>
                  <a:pt x="1119" y="33"/>
                </a:lnTo>
                <a:lnTo>
                  <a:pt x="1011" y="41"/>
                </a:lnTo>
                <a:lnTo>
                  <a:pt x="913" y="49"/>
                </a:lnTo>
                <a:lnTo>
                  <a:pt x="823" y="57"/>
                </a:lnTo>
                <a:lnTo>
                  <a:pt x="743" y="64"/>
                </a:lnTo>
                <a:lnTo>
                  <a:pt x="668" y="70"/>
                </a:lnTo>
                <a:lnTo>
                  <a:pt x="601" y="78"/>
                </a:lnTo>
                <a:lnTo>
                  <a:pt x="541" y="86"/>
                </a:lnTo>
                <a:lnTo>
                  <a:pt x="486" y="94"/>
                </a:lnTo>
                <a:lnTo>
                  <a:pt x="435" y="102"/>
                </a:lnTo>
                <a:lnTo>
                  <a:pt x="388" y="111"/>
                </a:lnTo>
                <a:lnTo>
                  <a:pt x="345" y="123"/>
                </a:lnTo>
                <a:lnTo>
                  <a:pt x="304" y="135"/>
                </a:lnTo>
                <a:lnTo>
                  <a:pt x="264" y="149"/>
                </a:lnTo>
                <a:lnTo>
                  <a:pt x="225" y="166"/>
                </a:lnTo>
                <a:lnTo>
                  <a:pt x="188" y="184"/>
                </a:lnTo>
                <a:lnTo>
                  <a:pt x="151" y="204"/>
                </a:lnTo>
                <a:lnTo>
                  <a:pt x="111" y="227"/>
                </a:lnTo>
                <a:lnTo>
                  <a:pt x="82" y="251"/>
                </a:lnTo>
                <a:lnTo>
                  <a:pt x="60" y="270"/>
                </a:lnTo>
                <a:lnTo>
                  <a:pt x="49" y="292"/>
                </a:lnTo>
                <a:lnTo>
                  <a:pt x="41" y="309"/>
                </a:lnTo>
                <a:lnTo>
                  <a:pt x="39" y="327"/>
                </a:lnTo>
                <a:lnTo>
                  <a:pt x="41" y="343"/>
                </a:lnTo>
                <a:lnTo>
                  <a:pt x="47" y="357"/>
                </a:lnTo>
                <a:lnTo>
                  <a:pt x="47" y="370"/>
                </a:lnTo>
                <a:lnTo>
                  <a:pt x="47" y="388"/>
                </a:lnTo>
                <a:lnTo>
                  <a:pt x="51" y="408"/>
                </a:lnTo>
                <a:lnTo>
                  <a:pt x="57" y="429"/>
                </a:lnTo>
                <a:lnTo>
                  <a:pt x="84" y="529"/>
                </a:lnTo>
                <a:lnTo>
                  <a:pt x="92" y="608"/>
                </a:lnTo>
                <a:lnTo>
                  <a:pt x="86" y="664"/>
                </a:lnTo>
                <a:lnTo>
                  <a:pt x="72" y="694"/>
                </a:lnTo>
                <a:lnTo>
                  <a:pt x="62" y="715"/>
                </a:lnTo>
                <a:lnTo>
                  <a:pt x="60" y="737"/>
                </a:lnTo>
                <a:lnTo>
                  <a:pt x="62" y="759"/>
                </a:lnTo>
                <a:lnTo>
                  <a:pt x="64" y="774"/>
                </a:lnTo>
                <a:lnTo>
                  <a:pt x="68" y="782"/>
                </a:lnTo>
                <a:lnTo>
                  <a:pt x="74" y="790"/>
                </a:lnTo>
                <a:lnTo>
                  <a:pt x="78" y="798"/>
                </a:lnTo>
                <a:lnTo>
                  <a:pt x="82" y="804"/>
                </a:lnTo>
                <a:lnTo>
                  <a:pt x="70" y="833"/>
                </a:lnTo>
                <a:lnTo>
                  <a:pt x="57" y="868"/>
                </a:lnTo>
                <a:lnTo>
                  <a:pt x="43" y="910"/>
                </a:lnTo>
                <a:lnTo>
                  <a:pt x="29" y="957"/>
                </a:lnTo>
                <a:lnTo>
                  <a:pt x="8" y="1053"/>
                </a:lnTo>
                <a:lnTo>
                  <a:pt x="0" y="1135"/>
                </a:lnTo>
                <a:lnTo>
                  <a:pt x="4" y="1202"/>
                </a:lnTo>
                <a:lnTo>
                  <a:pt x="25" y="1247"/>
                </a:lnTo>
                <a:lnTo>
                  <a:pt x="41" y="1264"/>
                </a:lnTo>
                <a:lnTo>
                  <a:pt x="59" y="1280"/>
                </a:lnTo>
                <a:lnTo>
                  <a:pt x="78" y="1296"/>
                </a:lnTo>
                <a:lnTo>
                  <a:pt x="98" y="1311"/>
                </a:lnTo>
                <a:lnTo>
                  <a:pt x="121" y="1325"/>
                </a:lnTo>
                <a:lnTo>
                  <a:pt x="147" y="1339"/>
                </a:lnTo>
                <a:lnTo>
                  <a:pt x="176" y="1351"/>
                </a:lnTo>
                <a:lnTo>
                  <a:pt x="206" y="1361"/>
                </a:lnTo>
                <a:lnTo>
                  <a:pt x="235" y="1366"/>
                </a:lnTo>
                <a:lnTo>
                  <a:pt x="260" y="1370"/>
                </a:lnTo>
                <a:lnTo>
                  <a:pt x="280" y="1370"/>
                </a:lnTo>
                <a:lnTo>
                  <a:pt x="298" y="1368"/>
                </a:lnTo>
                <a:lnTo>
                  <a:pt x="309" y="1366"/>
                </a:lnTo>
                <a:lnTo>
                  <a:pt x="319" y="1364"/>
                </a:lnTo>
                <a:lnTo>
                  <a:pt x="323" y="1361"/>
                </a:lnTo>
                <a:lnTo>
                  <a:pt x="325" y="1361"/>
                </a:lnTo>
                <a:lnTo>
                  <a:pt x="327" y="1364"/>
                </a:lnTo>
                <a:lnTo>
                  <a:pt x="335" y="1374"/>
                </a:lnTo>
                <a:lnTo>
                  <a:pt x="347" y="1388"/>
                </a:lnTo>
                <a:lnTo>
                  <a:pt x="364" y="1404"/>
                </a:lnTo>
                <a:lnTo>
                  <a:pt x="386" y="1421"/>
                </a:lnTo>
                <a:lnTo>
                  <a:pt x="409" y="1439"/>
                </a:lnTo>
                <a:lnTo>
                  <a:pt x="439" y="1453"/>
                </a:lnTo>
                <a:lnTo>
                  <a:pt x="472" y="1464"/>
                </a:lnTo>
                <a:lnTo>
                  <a:pt x="507" y="1472"/>
                </a:lnTo>
                <a:lnTo>
                  <a:pt x="545" y="1480"/>
                </a:lnTo>
                <a:lnTo>
                  <a:pt x="582" y="1488"/>
                </a:lnTo>
                <a:lnTo>
                  <a:pt x="617" y="1494"/>
                </a:lnTo>
                <a:lnTo>
                  <a:pt x="647" y="1500"/>
                </a:lnTo>
                <a:lnTo>
                  <a:pt x="670" y="1502"/>
                </a:lnTo>
                <a:lnTo>
                  <a:pt x="686" y="1506"/>
                </a:lnTo>
                <a:lnTo>
                  <a:pt x="692" y="1506"/>
                </a:lnTo>
                <a:lnTo>
                  <a:pt x="698" y="1510"/>
                </a:lnTo>
                <a:lnTo>
                  <a:pt x="713" y="1519"/>
                </a:lnTo>
                <a:lnTo>
                  <a:pt x="739" y="1533"/>
                </a:lnTo>
                <a:lnTo>
                  <a:pt x="770" y="1549"/>
                </a:lnTo>
                <a:lnTo>
                  <a:pt x="807" y="1566"/>
                </a:lnTo>
                <a:lnTo>
                  <a:pt x="848" y="1582"/>
                </a:lnTo>
                <a:lnTo>
                  <a:pt x="890" y="1594"/>
                </a:lnTo>
                <a:lnTo>
                  <a:pt x="933" y="1600"/>
                </a:lnTo>
                <a:lnTo>
                  <a:pt x="974" y="1602"/>
                </a:lnTo>
                <a:lnTo>
                  <a:pt x="1011" y="1598"/>
                </a:lnTo>
                <a:lnTo>
                  <a:pt x="1046" y="1594"/>
                </a:lnTo>
                <a:lnTo>
                  <a:pt x="1078" y="1588"/>
                </a:lnTo>
                <a:lnTo>
                  <a:pt x="1103" y="1582"/>
                </a:lnTo>
                <a:lnTo>
                  <a:pt x="1121" y="1576"/>
                </a:lnTo>
                <a:lnTo>
                  <a:pt x="1135" y="1572"/>
                </a:lnTo>
                <a:lnTo>
                  <a:pt x="1139" y="1570"/>
                </a:lnTo>
                <a:lnTo>
                  <a:pt x="1141" y="1572"/>
                </a:lnTo>
                <a:lnTo>
                  <a:pt x="1143" y="1576"/>
                </a:lnTo>
                <a:lnTo>
                  <a:pt x="1146" y="1584"/>
                </a:lnTo>
                <a:lnTo>
                  <a:pt x="1150" y="1592"/>
                </a:lnTo>
                <a:lnTo>
                  <a:pt x="1139" y="1592"/>
                </a:lnTo>
                <a:lnTo>
                  <a:pt x="1125" y="1594"/>
                </a:lnTo>
                <a:lnTo>
                  <a:pt x="1113" y="1596"/>
                </a:lnTo>
                <a:lnTo>
                  <a:pt x="1101" y="1596"/>
                </a:lnTo>
                <a:lnTo>
                  <a:pt x="1090" y="1598"/>
                </a:lnTo>
                <a:lnTo>
                  <a:pt x="1082" y="1600"/>
                </a:lnTo>
                <a:lnTo>
                  <a:pt x="1076" y="1604"/>
                </a:lnTo>
                <a:lnTo>
                  <a:pt x="1072" y="1606"/>
                </a:lnTo>
                <a:lnTo>
                  <a:pt x="1064" y="1613"/>
                </a:lnTo>
                <a:lnTo>
                  <a:pt x="1052" y="1621"/>
                </a:lnTo>
                <a:lnTo>
                  <a:pt x="1037" y="1631"/>
                </a:lnTo>
                <a:lnTo>
                  <a:pt x="1021" y="1641"/>
                </a:lnTo>
                <a:lnTo>
                  <a:pt x="1007" y="1649"/>
                </a:lnTo>
                <a:lnTo>
                  <a:pt x="994" y="1657"/>
                </a:lnTo>
                <a:lnTo>
                  <a:pt x="986" y="1661"/>
                </a:lnTo>
                <a:lnTo>
                  <a:pt x="982" y="1662"/>
                </a:lnTo>
                <a:lnTo>
                  <a:pt x="978" y="1662"/>
                </a:lnTo>
                <a:lnTo>
                  <a:pt x="968" y="1661"/>
                </a:lnTo>
                <a:lnTo>
                  <a:pt x="950" y="1659"/>
                </a:lnTo>
                <a:lnTo>
                  <a:pt x="931" y="1657"/>
                </a:lnTo>
                <a:lnTo>
                  <a:pt x="909" y="1657"/>
                </a:lnTo>
                <a:lnTo>
                  <a:pt x="886" y="1661"/>
                </a:lnTo>
                <a:lnTo>
                  <a:pt x="864" y="1666"/>
                </a:lnTo>
                <a:lnTo>
                  <a:pt x="845" y="1676"/>
                </a:lnTo>
                <a:lnTo>
                  <a:pt x="815" y="1704"/>
                </a:lnTo>
                <a:lnTo>
                  <a:pt x="799" y="1733"/>
                </a:lnTo>
                <a:lnTo>
                  <a:pt x="794" y="1759"/>
                </a:lnTo>
                <a:lnTo>
                  <a:pt x="792" y="1768"/>
                </a:lnTo>
                <a:lnTo>
                  <a:pt x="790" y="1768"/>
                </a:lnTo>
                <a:lnTo>
                  <a:pt x="786" y="1768"/>
                </a:lnTo>
                <a:lnTo>
                  <a:pt x="780" y="1770"/>
                </a:lnTo>
                <a:lnTo>
                  <a:pt x="768" y="1772"/>
                </a:lnTo>
                <a:lnTo>
                  <a:pt x="752" y="1776"/>
                </a:lnTo>
                <a:lnTo>
                  <a:pt x="733" y="1782"/>
                </a:lnTo>
                <a:lnTo>
                  <a:pt x="707" y="1788"/>
                </a:lnTo>
                <a:lnTo>
                  <a:pt x="676" y="1796"/>
                </a:lnTo>
                <a:lnTo>
                  <a:pt x="645" y="1804"/>
                </a:lnTo>
                <a:lnTo>
                  <a:pt x="621" y="1813"/>
                </a:lnTo>
                <a:lnTo>
                  <a:pt x="601" y="1821"/>
                </a:lnTo>
                <a:lnTo>
                  <a:pt x="588" y="1829"/>
                </a:lnTo>
                <a:lnTo>
                  <a:pt x="580" y="1835"/>
                </a:lnTo>
                <a:lnTo>
                  <a:pt x="574" y="1841"/>
                </a:lnTo>
                <a:lnTo>
                  <a:pt x="570" y="1843"/>
                </a:lnTo>
                <a:lnTo>
                  <a:pt x="570" y="1845"/>
                </a:lnTo>
                <a:lnTo>
                  <a:pt x="568" y="1843"/>
                </a:lnTo>
                <a:lnTo>
                  <a:pt x="560" y="1837"/>
                </a:lnTo>
                <a:lnTo>
                  <a:pt x="551" y="1831"/>
                </a:lnTo>
                <a:lnTo>
                  <a:pt x="537" y="1823"/>
                </a:lnTo>
                <a:lnTo>
                  <a:pt x="521" y="1817"/>
                </a:lnTo>
                <a:lnTo>
                  <a:pt x="503" y="1813"/>
                </a:lnTo>
                <a:lnTo>
                  <a:pt x="484" y="1813"/>
                </a:lnTo>
                <a:lnTo>
                  <a:pt x="464" y="1819"/>
                </a:lnTo>
                <a:lnTo>
                  <a:pt x="447" y="1835"/>
                </a:lnTo>
                <a:lnTo>
                  <a:pt x="433" y="1862"/>
                </a:lnTo>
                <a:lnTo>
                  <a:pt x="421" y="1896"/>
                </a:lnTo>
                <a:lnTo>
                  <a:pt x="413" y="1933"/>
                </a:lnTo>
                <a:lnTo>
                  <a:pt x="409" y="1968"/>
                </a:lnTo>
                <a:lnTo>
                  <a:pt x="405" y="1998"/>
                </a:lnTo>
                <a:lnTo>
                  <a:pt x="404" y="2019"/>
                </a:lnTo>
                <a:lnTo>
                  <a:pt x="404" y="2027"/>
                </a:lnTo>
                <a:lnTo>
                  <a:pt x="398" y="2037"/>
                </a:lnTo>
                <a:lnTo>
                  <a:pt x="386" y="2064"/>
                </a:lnTo>
                <a:lnTo>
                  <a:pt x="372" y="2104"/>
                </a:lnTo>
                <a:lnTo>
                  <a:pt x="360" y="2149"/>
                </a:lnTo>
                <a:lnTo>
                  <a:pt x="360" y="2190"/>
                </a:lnTo>
                <a:lnTo>
                  <a:pt x="370" y="2231"/>
                </a:lnTo>
                <a:lnTo>
                  <a:pt x="380" y="2264"/>
                </a:lnTo>
                <a:lnTo>
                  <a:pt x="390" y="2284"/>
                </a:lnTo>
                <a:lnTo>
                  <a:pt x="384" y="2292"/>
                </a:lnTo>
                <a:lnTo>
                  <a:pt x="374" y="2306"/>
                </a:lnTo>
                <a:lnTo>
                  <a:pt x="362" y="2325"/>
                </a:lnTo>
                <a:lnTo>
                  <a:pt x="351" y="2345"/>
                </a:lnTo>
                <a:lnTo>
                  <a:pt x="337" y="2368"/>
                </a:lnTo>
                <a:lnTo>
                  <a:pt x="325" y="2392"/>
                </a:lnTo>
                <a:lnTo>
                  <a:pt x="315" y="2415"/>
                </a:lnTo>
                <a:lnTo>
                  <a:pt x="309" y="2437"/>
                </a:lnTo>
                <a:lnTo>
                  <a:pt x="309" y="2445"/>
                </a:lnTo>
                <a:lnTo>
                  <a:pt x="313" y="2455"/>
                </a:lnTo>
                <a:lnTo>
                  <a:pt x="321" y="2466"/>
                </a:lnTo>
                <a:lnTo>
                  <a:pt x="333" y="2478"/>
                </a:lnTo>
                <a:lnTo>
                  <a:pt x="349" y="2490"/>
                </a:lnTo>
                <a:lnTo>
                  <a:pt x="366" y="2502"/>
                </a:lnTo>
                <a:lnTo>
                  <a:pt x="388" y="2515"/>
                </a:lnTo>
                <a:lnTo>
                  <a:pt x="413" y="2529"/>
                </a:lnTo>
                <a:lnTo>
                  <a:pt x="441" y="2543"/>
                </a:lnTo>
                <a:lnTo>
                  <a:pt x="470" y="2557"/>
                </a:lnTo>
                <a:lnTo>
                  <a:pt x="503" y="2572"/>
                </a:lnTo>
                <a:lnTo>
                  <a:pt x="541" y="2586"/>
                </a:lnTo>
                <a:lnTo>
                  <a:pt x="580" y="2602"/>
                </a:lnTo>
                <a:lnTo>
                  <a:pt x="621" y="2615"/>
                </a:lnTo>
                <a:lnTo>
                  <a:pt x="664" y="2631"/>
                </a:lnTo>
                <a:lnTo>
                  <a:pt x="709" y="2645"/>
                </a:lnTo>
                <a:lnTo>
                  <a:pt x="758" y="2659"/>
                </a:lnTo>
                <a:lnTo>
                  <a:pt x="807" y="2674"/>
                </a:lnTo>
                <a:lnTo>
                  <a:pt x="858" y="2686"/>
                </a:lnTo>
                <a:lnTo>
                  <a:pt x="913" y="2700"/>
                </a:lnTo>
                <a:lnTo>
                  <a:pt x="968" y="2712"/>
                </a:lnTo>
                <a:lnTo>
                  <a:pt x="1025" y="2723"/>
                </a:lnTo>
                <a:lnTo>
                  <a:pt x="1082" y="2735"/>
                </a:lnTo>
                <a:lnTo>
                  <a:pt x="1143" y="2745"/>
                </a:lnTo>
                <a:lnTo>
                  <a:pt x="1203" y="2755"/>
                </a:lnTo>
                <a:lnTo>
                  <a:pt x="1264" y="2763"/>
                </a:lnTo>
                <a:lnTo>
                  <a:pt x="1327" y="2768"/>
                </a:lnTo>
                <a:lnTo>
                  <a:pt x="1391" y="2774"/>
                </a:lnTo>
                <a:lnTo>
                  <a:pt x="1456" y="2780"/>
                </a:lnTo>
                <a:lnTo>
                  <a:pt x="1521" y="2784"/>
                </a:lnTo>
                <a:lnTo>
                  <a:pt x="1586" y="2786"/>
                </a:lnTo>
                <a:lnTo>
                  <a:pt x="1652" y="2786"/>
                </a:lnTo>
                <a:lnTo>
                  <a:pt x="1717" y="2784"/>
                </a:lnTo>
                <a:lnTo>
                  <a:pt x="1782" y="2778"/>
                </a:lnTo>
                <a:lnTo>
                  <a:pt x="1844" y="2770"/>
                </a:lnTo>
                <a:lnTo>
                  <a:pt x="1907" y="2757"/>
                </a:lnTo>
                <a:lnTo>
                  <a:pt x="1968" y="2743"/>
                </a:lnTo>
                <a:lnTo>
                  <a:pt x="2027" y="2723"/>
                </a:lnTo>
                <a:lnTo>
                  <a:pt x="2083" y="2704"/>
                </a:lnTo>
                <a:lnTo>
                  <a:pt x="2140" y="2682"/>
                </a:lnTo>
                <a:lnTo>
                  <a:pt x="2195" y="2657"/>
                </a:lnTo>
                <a:lnTo>
                  <a:pt x="2248" y="2629"/>
                </a:lnTo>
                <a:lnTo>
                  <a:pt x="2301" y="2602"/>
                </a:lnTo>
                <a:lnTo>
                  <a:pt x="2350" y="2572"/>
                </a:lnTo>
                <a:lnTo>
                  <a:pt x="2399" y="2541"/>
                </a:lnTo>
                <a:lnTo>
                  <a:pt x="2446" y="2510"/>
                </a:lnTo>
                <a:lnTo>
                  <a:pt x="2491" y="2478"/>
                </a:lnTo>
                <a:lnTo>
                  <a:pt x="2534" y="2445"/>
                </a:lnTo>
                <a:lnTo>
                  <a:pt x="2575" y="2413"/>
                </a:lnTo>
                <a:lnTo>
                  <a:pt x="2615" y="2380"/>
                </a:lnTo>
                <a:lnTo>
                  <a:pt x="2650" y="2347"/>
                </a:lnTo>
                <a:lnTo>
                  <a:pt x="2685" y="2315"/>
                </a:lnTo>
                <a:lnTo>
                  <a:pt x="2718" y="2284"/>
                </a:lnTo>
                <a:lnTo>
                  <a:pt x="2750" y="2255"/>
                </a:lnTo>
                <a:lnTo>
                  <a:pt x="2779" y="2225"/>
                </a:lnTo>
                <a:lnTo>
                  <a:pt x="2805" y="2198"/>
                </a:lnTo>
                <a:lnTo>
                  <a:pt x="2828" y="2172"/>
                </a:lnTo>
                <a:lnTo>
                  <a:pt x="2850" y="2149"/>
                </a:lnTo>
                <a:lnTo>
                  <a:pt x="2869" y="2125"/>
                </a:lnTo>
                <a:lnTo>
                  <a:pt x="2887" y="2106"/>
                </a:lnTo>
                <a:lnTo>
                  <a:pt x="2901" y="2090"/>
                </a:lnTo>
                <a:lnTo>
                  <a:pt x="2913" y="2076"/>
                </a:lnTo>
                <a:lnTo>
                  <a:pt x="2922" y="2064"/>
                </a:lnTo>
                <a:lnTo>
                  <a:pt x="2928" y="2057"/>
                </a:lnTo>
                <a:lnTo>
                  <a:pt x="2956" y="1990"/>
                </a:lnTo>
                <a:lnTo>
                  <a:pt x="2969" y="1886"/>
                </a:lnTo>
                <a:lnTo>
                  <a:pt x="2975" y="1772"/>
                </a:lnTo>
                <a:lnTo>
                  <a:pt x="2975" y="1680"/>
                </a:lnTo>
                <a:lnTo>
                  <a:pt x="2983" y="1682"/>
                </a:lnTo>
                <a:lnTo>
                  <a:pt x="2991" y="1684"/>
                </a:lnTo>
                <a:lnTo>
                  <a:pt x="2997" y="1688"/>
                </a:lnTo>
                <a:lnTo>
                  <a:pt x="3005" y="1690"/>
                </a:lnTo>
                <a:lnTo>
                  <a:pt x="3013" y="1692"/>
                </a:lnTo>
                <a:lnTo>
                  <a:pt x="3022" y="1696"/>
                </a:lnTo>
                <a:lnTo>
                  <a:pt x="3030" y="1698"/>
                </a:lnTo>
                <a:lnTo>
                  <a:pt x="3040" y="1700"/>
                </a:lnTo>
                <a:lnTo>
                  <a:pt x="3073" y="1708"/>
                </a:lnTo>
                <a:lnTo>
                  <a:pt x="3105" y="1713"/>
                </a:lnTo>
                <a:lnTo>
                  <a:pt x="3134" y="1715"/>
                </a:lnTo>
                <a:lnTo>
                  <a:pt x="3160" y="1715"/>
                </a:lnTo>
                <a:lnTo>
                  <a:pt x="3185" y="1713"/>
                </a:lnTo>
                <a:lnTo>
                  <a:pt x="3209" y="1710"/>
                </a:lnTo>
                <a:lnTo>
                  <a:pt x="3230" y="1704"/>
                </a:lnTo>
                <a:lnTo>
                  <a:pt x="3252" y="1696"/>
                </a:lnTo>
                <a:lnTo>
                  <a:pt x="3271" y="1686"/>
                </a:lnTo>
                <a:lnTo>
                  <a:pt x="3293" y="1674"/>
                </a:lnTo>
                <a:lnTo>
                  <a:pt x="3312" y="1661"/>
                </a:lnTo>
                <a:lnTo>
                  <a:pt x="3334" y="1645"/>
                </a:lnTo>
                <a:lnTo>
                  <a:pt x="3356" y="1627"/>
                </a:lnTo>
                <a:lnTo>
                  <a:pt x="3379" y="1610"/>
                </a:lnTo>
                <a:lnTo>
                  <a:pt x="3403" y="1588"/>
                </a:lnTo>
                <a:lnTo>
                  <a:pt x="3430" y="1566"/>
                </a:lnTo>
                <a:lnTo>
                  <a:pt x="3457" y="1549"/>
                </a:lnTo>
                <a:lnTo>
                  <a:pt x="3491" y="1533"/>
                </a:lnTo>
                <a:lnTo>
                  <a:pt x="3530" y="1519"/>
                </a:lnTo>
                <a:lnTo>
                  <a:pt x="3571" y="1506"/>
                </a:lnTo>
                <a:lnTo>
                  <a:pt x="3616" y="1494"/>
                </a:lnTo>
                <a:lnTo>
                  <a:pt x="3659" y="1484"/>
                </a:lnTo>
                <a:lnTo>
                  <a:pt x="3702" y="1472"/>
                </a:lnTo>
                <a:lnTo>
                  <a:pt x="3744" y="1462"/>
                </a:lnTo>
                <a:lnTo>
                  <a:pt x="3779" y="1451"/>
                </a:lnTo>
                <a:lnTo>
                  <a:pt x="3808" y="1437"/>
                </a:lnTo>
                <a:lnTo>
                  <a:pt x="3832" y="1423"/>
                </a:lnTo>
                <a:lnTo>
                  <a:pt x="3846" y="1408"/>
                </a:lnTo>
                <a:lnTo>
                  <a:pt x="3848" y="1390"/>
                </a:lnTo>
                <a:lnTo>
                  <a:pt x="3840" y="1368"/>
                </a:lnTo>
                <a:lnTo>
                  <a:pt x="3816" y="1345"/>
                </a:lnTo>
                <a:lnTo>
                  <a:pt x="3779" y="1317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36" name="Freeform 7"/>
          <p:cNvSpPr>
            <a:spLocks/>
          </p:cNvSpPr>
          <p:nvPr/>
        </p:nvSpPr>
        <p:spPr bwMode="auto">
          <a:xfrm>
            <a:off x="4365625" y="4438650"/>
            <a:ext cx="149225" cy="36513"/>
          </a:xfrm>
          <a:custGeom>
            <a:avLst/>
            <a:gdLst>
              <a:gd name="T0" fmla="*/ 2147483647 w 188"/>
              <a:gd name="T1" fmla="*/ 2147483647 h 47"/>
              <a:gd name="T2" fmla="*/ 0 w 188"/>
              <a:gd name="T3" fmla="*/ 0 h 47"/>
              <a:gd name="T4" fmla="*/ 2147483647 w 188"/>
              <a:gd name="T5" fmla="*/ 2147483647 h 47"/>
              <a:gd name="T6" fmla="*/ 2147483647 w 188"/>
              <a:gd name="T7" fmla="*/ 2147483647 h 47"/>
              <a:gd name="T8" fmla="*/ 0 60000 65536"/>
              <a:gd name="T9" fmla="*/ 0 60000 65536"/>
              <a:gd name="T10" fmla="*/ 0 60000 65536"/>
              <a:gd name="T11" fmla="*/ 0 60000 65536"/>
              <a:gd name="T12" fmla="*/ 0 w 188"/>
              <a:gd name="T13" fmla="*/ 0 h 47"/>
              <a:gd name="T14" fmla="*/ 188 w 188"/>
              <a:gd name="T15" fmla="*/ 47 h 4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88" h="47">
                <a:moveTo>
                  <a:pt x="139" y="47"/>
                </a:moveTo>
                <a:lnTo>
                  <a:pt x="0" y="0"/>
                </a:lnTo>
                <a:lnTo>
                  <a:pt x="188" y="14"/>
                </a:lnTo>
                <a:lnTo>
                  <a:pt x="139" y="47"/>
                </a:lnTo>
                <a:close/>
              </a:path>
            </a:pathLst>
          </a:custGeom>
          <a:solidFill>
            <a:srgbClr val="CCDBE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37" name="Freeform 8"/>
          <p:cNvSpPr>
            <a:spLocks/>
          </p:cNvSpPr>
          <p:nvPr/>
        </p:nvSpPr>
        <p:spPr bwMode="auto">
          <a:xfrm>
            <a:off x="2276475" y="3627438"/>
            <a:ext cx="2336800" cy="822325"/>
          </a:xfrm>
          <a:custGeom>
            <a:avLst/>
            <a:gdLst>
              <a:gd name="T0" fmla="*/ 2147483647 w 2944"/>
              <a:gd name="T1" fmla="*/ 2147483647 h 1038"/>
              <a:gd name="T2" fmla="*/ 2147483647 w 2944"/>
              <a:gd name="T3" fmla="*/ 2147483647 h 1038"/>
              <a:gd name="T4" fmla="*/ 2147483647 w 2944"/>
              <a:gd name="T5" fmla="*/ 2147483647 h 1038"/>
              <a:gd name="T6" fmla="*/ 2147483647 w 2944"/>
              <a:gd name="T7" fmla="*/ 2147483647 h 1038"/>
              <a:gd name="T8" fmla="*/ 2147483647 w 2944"/>
              <a:gd name="T9" fmla="*/ 2147483647 h 1038"/>
              <a:gd name="T10" fmla="*/ 2147483647 w 2944"/>
              <a:gd name="T11" fmla="*/ 2147483647 h 1038"/>
              <a:gd name="T12" fmla="*/ 2147483647 w 2944"/>
              <a:gd name="T13" fmla="*/ 2147483647 h 1038"/>
              <a:gd name="T14" fmla="*/ 2147483647 w 2944"/>
              <a:gd name="T15" fmla="*/ 2147483647 h 1038"/>
              <a:gd name="T16" fmla="*/ 2147483647 w 2944"/>
              <a:gd name="T17" fmla="*/ 2147483647 h 1038"/>
              <a:gd name="T18" fmla="*/ 2147483647 w 2944"/>
              <a:gd name="T19" fmla="*/ 2147483647 h 1038"/>
              <a:gd name="T20" fmla="*/ 2147483647 w 2944"/>
              <a:gd name="T21" fmla="*/ 2147483647 h 1038"/>
              <a:gd name="T22" fmla="*/ 2147483647 w 2944"/>
              <a:gd name="T23" fmla="*/ 2147483647 h 1038"/>
              <a:gd name="T24" fmla="*/ 2147483647 w 2944"/>
              <a:gd name="T25" fmla="*/ 2147483647 h 1038"/>
              <a:gd name="T26" fmla="*/ 2147483647 w 2944"/>
              <a:gd name="T27" fmla="*/ 2147483647 h 1038"/>
              <a:gd name="T28" fmla="*/ 2147483647 w 2944"/>
              <a:gd name="T29" fmla="*/ 2147483647 h 1038"/>
              <a:gd name="T30" fmla="*/ 2147483647 w 2944"/>
              <a:gd name="T31" fmla="*/ 2147483647 h 1038"/>
              <a:gd name="T32" fmla="*/ 2147483647 w 2944"/>
              <a:gd name="T33" fmla="*/ 2147483647 h 1038"/>
              <a:gd name="T34" fmla="*/ 2147483647 w 2944"/>
              <a:gd name="T35" fmla="*/ 2147483647 h 1038"/>
              <a:gd name="T36" fmla="*/ 2147483647 w 2944"/>
              <a:gd name="T37" fmla="*/ 2147483647 h 1038"/>
              <a:gd name="T38" fmla="*/ 2147483647 w 2944"/>
              <a:gd name="T39" fmla="*/ 2147483647 h 1038"/>
              <a:gd name="T40" fmla="*/ 2147483647 w 2944"/>
              <a:gd name="T41" fmla="*/ 2147483647 h 1038"/>
              <a:gd name="T42" fmla="*/ 2147483647 w 2944"/>
              <a:gd name="T43" fmla="*/ 2147483647 h 1038"/>
              <a:gd name="T44" fmla="*/ 2147483647 w 2944"/>
              <a:gd name="T45" fmla="*/ 2147483647 h 1038"/>
              <a:gd name="T46" fmla="*/ 2147483647 w 2944"/>
              <a:gd name="T47" fmla="*/ 2147483647 h 1038"/>
              <a:gd name="T48" fmla="*/ 2147483647 w 2944"/>
              <a:gd name="T49" fmla="*/ 2147483647 h 1038"/>
              <a:gd name="T50" fmla="*/ 2147483647 w 2944"/>
              <a:gd name="T51" fmla="*/ 2147483647 h 1038"/>
              <a:gd name="T52" fmla="*/ 2147483647 w 2944"/>
              <a:gd name="T53" fmla="*/ 2147483647 h 1038"/>
              <a:gd name="T54" fmla="*/ 2147483647 w 2944"/>
              <a:gd name="T55" fmla="*/ 2147483647 h 1038"/>
              <a:gd name="T56" fmla="*/ 2147483647 w 2944"/>
              <a:gd name="T57" fmla="*/ 2147483647 h 1038"/>
              <a:gd name="T58" fmla="*/ 2147483647 w 2944"/>
              <a:gd name="T59" fmla="*/ 2147483647 h 1038"/>
              <a:gd name="T60" fmla="*/ 2147483647 w 2944"/>
              <a:gd name="T61" fmla="*/ 2147483647 h 1038"/>
              <a:gd name="T62" fmla="*/ 2147483647 w 2944"/>
              <a:gd name="T63" fmla="*/ 2147483647 h 1038"/>
              <a:gd name="T64" fmla="*/ 2147483647 w 2944"/>
              <a:gd name="T65" fmla="*/ 2147483647 h 1038"/>
              <a:gd name="T66" fmla="*/ 2147483647 w 2944"/>
              <a:gd name="T67" fmla="*/ 2147483647 h 1038"/>
              <a:gd name="T68" fmla="*/ 2147483647 w 2944"/>
              <a:gd name="T69" fmla="*/ 2147483647 h 1038"/>
              <a:gd name="T70" fmla="*/ 2147483647 w 2944"/>
              <a:gd name="T71" fmla="*/ 2147483647 h 1038"/>
              <a:gd name="T72" fmla="*/ 2147483647 w 2944"/>
              <a:gd name="T73" fmla="*/ 2147483647 h 1038"/>
              <a:gd name="T74" fmla="*/ 2147483647 w 2944"/>
              <a:gd name="T75" fmla="*/ 2147483647 h 1038"/>
              <a:gd name="T76" fmla="*/ 2147483647 w 2944"/>
              <a:gd name="T77" fmla="*/ 2147483647 h 1038"/>
              <a:gd name="T78" fmla="*/ 2147483647 w 2944"/>
              <a:gd name="T79" fmla="*/ 2147483647 h 1038"/>
              <a:gd name="T80" fmla="*/ 1500123106 w 2944"/>
              <a:gd name="T81" fmla="*/ 2147483647 h 1038"/>
              <a:gd name="T82" fmla="*/ 2147483647 w 2944"/>
              <a:gd name="T83" fmla="*/ 2147483647 h 1038"/>
              <a:gd name="T84" fmla="*/ 2147483647 w 2944"/>
              <a:gd name="T85" fmla="*/ 2147483647 h 1038"/>
              <a:gd name="T86" fmla="*/ 2147483647 w 2944"/>
              <a:gd name="T87" fmla="*/ 2147483647 h 1038"/>
              <a:gd name="T88" fmla="*/ 2147483647 w 2944"/>
              <a:gd name="T89" fmla="*/ 2147483647 h 1038"/>
              <a:gd name="T90" fmla="*/ 2147483647 w 2944"/>
              <a:gd name="T91" fmla="*/ 2147483647 h 1038"/>
              <a:gd name="T92" fmla="*/ 2147483647 w 2944"/>
              <a:gd name="T93" fmla="*/ 2147483647 h 1038"/>
              <a:gd name="T94" fmla="*/ 2147483647 w 2944"/>
              <a:gd name="T95" fmla="*/ 2147483647 h 1038"/>
              <a:gd name="T96" fmla="*/ 2147483647 w 2944"/>
              <a:gd name="T97" fmla="*/ 2147483647 h 1038"/>
              <a:gd name="T98" fmla="*/ 2147483647 w 2944"/>
              <a:gd name="T99" fmla="*/ 2147483647 h 1038"/>
              <a:gd name="T100" fmla="*/ 2147483647 w 2944"/>
              <a:gd name="T101" fmla="*/ 2147483647 h 1038"/>
              <a:gd name="T102" fmla="*/ 2147483647 w 2944"/>
              <a:gd name="T103" fmla="*/ 2147483647 h 1038"/>
              <a:gd name="T104" fmla="*/ 2147483647 w 2944"/>
              <a:gd name="T105" fmla="*/ 2147483647 h 1038"/>
              <a:gd name="T106" fmla="*/ 2147483647 w 2944"/>
              <a:gd name="T107" fmla="*/ 2147483647 h 1038"/>
              <a:gd name="T108" fmla="*/ 2147483647 w 2944"/>
              <a:gd name="T109" fmla="*/ 2147483647 h 1038"/>
              <a:gd name="T110" fmla="*/ 2147483647 w 2944"/>
              <a:gd name="T111" fmla="*/ 2147483647 h 1038"/>
              <a:gd name="T112" fmla="*/ 2147483647 w 2944"/>
              <a:gd name="T113" fmla="*/ 2147483647 h 1038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w 2944"/>
              <a:gd name="T172" fmla="*/ 0 h 1038"/>
              <a:gd name="T173" fmla="*/ 2944 w 2944"/>
              <a:gd name="T174" fmla="*/ 1038 h 1038"/>
            </a:gdLst>
            <a:ahLst/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T171" t="T172" r="T173" b="T174"/>
            <a:pathLst>
              <a:path w="2944" h="1038">
                <a:moveTo>
                  <a:pt x="2816" y="542"/>
                </a:moveTo>
                <a:lnTo>
                  <a:pt x="2787" y="583"/>
                </a:lnTo>
                <a:lnTo>
                  <a:pt x="2765" y="618"/>
                </a:lnTo>
                <a:lnTo>
                  <a:pt x="2752" y="651"/>
                </a:lnTo>
                <a:lnTo>
                  <a:pt x="2744" y="683"/>
                </a:lnTo>
                <a:lnTo>
                  <a:pt x="2740" y="710"/>
                </a:lnTo>
                <a:lnTo>
                  <a:pt x="2742" y="736"/>
                </a:lnTo>
                <a:lnTo>
                  <a:pt x="2746" y="759"/>
                </a:lnTo>
                <a:lnTo>
                  <a:pt x="2750" y="783"/>
                </a:lnTo>
                <a:lnTo>
                  <a:pt x="2750" y="797"/>
                </a:lnTo>
                <a:lnTo>
                  <a:pt x="2748" y="808"/>
                </a:lnTo>
                <a:lnTo>
                  <a:pt x="2742" y="820"/>
                </a:lnTo>
                <a:lnTo>
                  <a:pt x="2732" y="830"/>
                </a:lnTo>
                <a:lnTo>
                  <a:pt x="2726" y="824"/>
                </a:lnTo>
                <a:lnTo>
                  <a:pt x="2718" y="820"/>
                </a:lnTo>
                <a:lnTo>
                  <a:pt x="2710" y="816"/>
                </a:lnTo>
                <a:lnTo>
                  <a:pt x="2701" y="814"/>
                </a:lnTo>
                <a:lnTo>
                  <a:pt x="2677" y="814"/>
                </a:lnTo>
                <a:lnTo>
                  <a:pt x="2648" y="818"/>
                </a:lnTo>
                <a:lnTo>
                  <a:pt x="2616" y="830"/>
                </a:lnTo>
                <a:lnTo>
                  <a:pt x="2585" y="849"/>
                </a:lnTo>
                <a:lnTo>
                  <a:pt x="2558" y="875"/>
                </a:lnTo>
                <a:lnTo>
                  <a:pt x="2534" y="910"/>
                </a:lnTo>
                <a:lnTo>
                  <a:pt x="2520" y="955"/>
                </a:lnTo>
                <a:lnTo>
                  <a:pt x="2516" y="1010"/>
                </a:lnTo>
                <a:lnTo>
                  <a:pt x="2409" y="1038"/>
                </a:lnTo>
                <a:lnTo>
                  <a:pt x="2411" y="1008"/>
                </a:lnTo>
                <a:lnTo>
                  <a:pt x="2413" y="971"/>
                </a:lnTo>
                <a:lnTo>
                  <a:pt x="2411" y="930"/>
                </a:lnTo>
                <a:lnTo>
                  <a:pt x="2407" y="883"/>
                </a:lnTo>
                <a:lnTo>
                  <a:pt x="2399" y="838"/>
                </a:lnTo>
                <a:lnTo>
                  <a:pt x="2385" y="795"/>
                </a:lnTo>
                <a:lnTo>
                  <a:pt x="2366" y="755"/>
                </a:lnTo>
                <a:lnTo>
                  <a:pt x="2338" y="726"/>
                </a:lnTo>
                <a:lnTo>
                  <a:pt x="2305" y="698"/>
                </a:lnTo>
                <a:lnTo>
                  <a:pt x="2275" y="677"/>
                </a:lnTo>
                <a:lnTo>
                  <a:pt x="2248" y="659"/>
                </a:lnTo>
                <a:lnTo>
                  <a:pt x="2222" y="648"/>
                </a:lnTo>
                <a:lnTo>
                  <a:pt x="2199" y="644"/>
                </a:lnTo>
                <a:lnTo>
                  <a:pt x="2173" y="648"/>
                </a:lnTo>
                <a:lnTo>
                  <a:pt x="2146" y="661"/>
                </a:lnTo>
                <a:lnTo>
                  <a:pt x="2119" y="687"/>
                </a:lnTo>
                <a:lnTo>
                  <a:pt x="2093" y="712"/>
                </a:lnTo>
                <a:lnTo>
                  <a:pt x="2073" y="732"/>
                </a:lnTo>
                <a:lnTo>
                  <a:pt x="2060" y="744"/>
                </a:lnTo>
                <a:lnTo>
                  <a:pt x="2050" y="749"/>
                </a:lnTo>
                <a:lnTo>
                  <a:pt x="2042" y="753"/>
                </a:lnTo>
                <a:lnTo>
                  <a:pt x="2038" y="753"/>
                </a:lnTo>
                <a:lnTo>
                  <a:pt x="2034" y="751"/>
                </a:lnTo>
                <a:lnTo>
                  <a:pt x="2028" y="749"/>
                </a:lnTo>
                <a:lnTo>
                  <a:pt x="2021" y="742"/>
                </a:lnTo>
                <a:lnTo>
                  <a:pt x="2009" y="728"/>
                </a:lnTo>
                <a:lnTo>
                  <a:pt x="1995" y="712"/>
                </a:lnTo>
                <a:lnTo>
                  <a:pt x="1975" y="695"/>
                </a:lnTo>
                <a:lnTo>
                  <a:pt x="1950" y="681"/>
                </a:lnTo>
                <a:lnTo>
                  <a:pt x="1921" y="673"/>
                </a:lnTo>
                <a:lnTo>
                  <a:pt x="1883" y="677"/>
                </a:lnTo>
                <a:lnTo>
                  <a:pt x="1838" y="691"/>
                </a:lnTo>
                <a:lnTo>
                  <a:pt x="1795" y="712"/>
                </a:lnTo>
                <a:lnTo>
                  <a:pt x="1762" y="734"/>
                </a:lnTo>
                <a:lnTo>
                  <a:pt x="1736" y="753"/>
                </a:lnTo>
                <a:lnTo>
                  <a:pt x="1717" y="771"/>
                </a:lnTo>
                <a:lnTo>
                  <a:pt x="1699" y="785"/>
                </a:lnTo>
                <a:lnTo>
                  <a:pt x="1685" y="795"/>
                </a:lnTo>
                <a:lnTo>
                  <a:pt x="1672" y="798"/>
                </a:lnTo>
                <a:lnTo>
                  <a:pt x="1656" y="797"/>
                </a:lnTo>
                <a:lnTo>
                  <a:pt x="1638" y="787"/>
                </a:lnTo>
                <a:lnTo>
                  <a:pt x="1621" y="771"/>
                </a:lnTo>
                <a:lnTo>
                  <a:pt x="1599" y="749"/>
                </a:lnTo>
                <a:lnTo>
                  <a:pt x="1576" y="728"/>
                </a:lnTo>
                <a:lnTo>
                  <a:pt x="1548" y="706"/>
                </a:lnTo>
                <a:lnTo>
                  <a:pt x="1519" y="689"/>
                </a:lnTo>
                <a:lnTo>
                  <a:pt x="1483" y="679"/>
                </a:lnTo>
                <a:lnTo>
                  <a:pt x="1442" y="679"/>
                </a:lnTo>
                <a:lnTo>
                  <a:pt x="1405" y="685"/>
                </a:lnTo>
                <a:lnTo>
                  <a:pt x="1376" y="693"/>
                </a:lnTo>
                <a:lnTo>
                  <a:pt x="1354" y="700"/>
                </a:lnTo>
                <a:lnTo>
                  <a:pt x="1338" y="704"/>
                </a:lnTo>
                <a:lnTo>
                  <a:pt x="1327" y="708"/>
                </a:lnTo>
                <a:lnTo>
                  <a:pt x="1317" y="708"/>
                </a:lnTo>
                <a:lnTo>
                  <a:pt x="1305" y="706"/>
                </a:lnTo>
                <a:lnTo>
                  <a:pt x="1293" y="697"/>
                </a:lnTo>
                <a:lnTo>
                  <a:pt x="1280" y="685"/>
                </a:lnTo>
                <a:lnTo>
                  <a:pt x="1266" y="671"/>
                </a:lnTo>
                <a:lnTo>
                  <a:pt x="1252" y="655"/>
                </a:lnTo>
                <a:lnTo>
                  <a:pt x="1236" y="644"/>
                </a:lnTo>
                <a:lnTo>
                  <a:pt x="1219" y="634"/>
                </a:lnTo>
                <a:lnTo>
                  <a:pt x="1199" y="626"/>
                </a:lnTo>
                <a:lnTo>
                  <a:pt x="1176" y="624"/>
                </a:lnTo>
                <a:lnTo>
                  <a:pt x="1150" y="630"/>
                </a:lnTo>
                <a:lnTo>
                  <a:pt x="1123" y="640"/>
                </a:lnTo>
                <a:lnTo>
                  <a:pt x="1101" y="648"/>
                </a:lnTo>
                <a:lnTo>
                  <a:pt x="1084" y="655"/>
                </a:lnTo>
                <a:lnTo>
                  <a:pt x="1068" y="663"/>
                </a:lnTo>
                <a:lnTo>
                  <a:pt x="1058" y="671"/>
                </a:lnTo>
                <a:lnTo>
                  <a:pt x="1050" y="677"/>
                </a:lnTo>
                <a:lnTo>
                  <a:pt x="1046" y="679"/>
                </a:lnTo>
                <a:lnTo>
                  <a:pt x="1044" y="681"/>
                </a:lnTo>
                <a:lnTo>
                  <a:pt x="1042" y="677"/>
                </a:lnTo>
                <a:lnTo>
                  <a:pt x="1035" y="667"/>
                </a:lnTo>
                <a:lnTo>
                  <a:pt x="1023" y="651"/>
                </a:lnTo>
                <a:lnTo>
                  <a:pt x="1007" y="634"/>
                </a:lnTo>
                <a:lnTo>
                  <a:pt x="986" y="618"/>
                </a:lnTo>
                <a:lnTo>
                  <a:pt x="958" y="600"/>
                </a:lnTo>
                <a:lnTo>
                  <a:pt x="927" y="589"/>
                </a:lnTo>
                <a:lnTo>
                  <a:pt x="891" y="583"/>
                </a:lnTo>
                <a:lnTo>
                  <a:pt x="852" y="581"/>
                </a:lnTo>
                <a:lnTo>
                  <a:pt x="809" y="581"/>
                </a:lnTo>
                <a:lnTo>
                  <a:pt x="768" y="581"/>
                </a:lnTo>
                <a:lnTo>
                  <a:pt x="727" y="587"/>
                </a:lnTo>
                <a:lnTo>
                  <a:pt x="688" y="597"/>
                </a:lnTo>
                <a:lnTo>
                  <a:pt x="656" y="610"/>
                </a:lnTo>
                <a:lnTo>
                  <a:pt x="629" y="632"/>
                </a:lnTo>
                <a:lnTo>
                  <a:pt x="611" y="661"/>
                </a:lnTo>
                <a:lnTo>
                  <a:pt x="609" y="665"/>
                </a:lnTo>
                <a:lnTo>
                  <a:pt x="609" y="671"/>
                </a:lnTo>
                <a:lnTo>
                  <a:pt x="607" y="675"/>
                </a:lnTo>
                <a:lnTo>
                  <a:pt x="605" y="681"/>
                </a:lnTo>
                <a:lnTo>
                  <a:pt x="601" y="636"/>
                </a:lnTo>
                <a:lnTo>
                  <a:pt x="594" y="593"/>
                </a:lnTo>
                <a:lnTo>
                  <a:pt x="586" y="559"/>
                </a:lnTo>
                <a:lnTo>
                  <a:pt x="576" y="534"/>
                </a:lnTo>
                <a:lnTo>
                  <a:pt x="562" y="518"/>
                </a:lnTo>
                <a:lnTo>
                  <a:pt x="541" y="500"/>
                </a:lnTo>
                <a:lnTo>
                  <a:pt x="511" y="483"/>
                </a:lnTo>
                <a:lnTo>
                  <a:pt x="478" y="467"/>
                </a:lnTo>
                <a:lnTo>
                  <a:pt x="441" y="451"/>
                </a:lnTo>
                <a:lnTo>
                  <a:pt x="405" y="442"/>
                </a:lnTo>
                <a:lnTo>
                  <a:pt x="372" y="436"/>
                </a:lnTo>
                <a:lnTo>
                  <a:pt x="343" y="438"/>
                </a:lnTo>
                <a:lnTo>
                  <a:pt x="319" y="446"/>
                </a:lnTo>
                <a:lnTo>
                  <a:pt x="298" y="457"/>
                </a:lnTo>
                <a:lnTo>
                  <a:pt x="280" y="473"/>
                </a:lnTo>
                <a:lnTo>
                  <a:pt x="264" y="491"/>
                </a:lnTo>
                <a:lnTo>
                  <a:pt x="254" y="508"/>
                </a:lnTo>
                <a:lnTo>
                  <a:pt x="245" y="522"/>
                </a:lnTo>
                <a:lnTo>
                  <a:pt x="241" y="532"/>
                </a:lnTo>
                <a:lnTo>
                  <a:pt x="239" y="536"/>
                </a:lnTo>
                <a:lnTo>
                  <a:pt x="235" y="526"/>
                </a:lnTo>
                <a:lnTo>
                  <a:pt x="225" y="502"/>
                </a:lnTo>
                <a:lnTo>
                  <a:pt x="209" y="467"/>
                </a:lnTo>
                <a:lnTo>
                  <a:pt x="190" y="428"/>
                </a:lnTo>
                <a:lnTo>
                  <a:pt x="166" y="387"/>
                </a:lnTo>
                <a:lnTo>
                  <a:pt x="139" y="351"/>
                </a:lnTo>
                <a:lnTo>
                  <a:pt x="109" y="324"/>
                </a:lnTo>
                <a:lnTo>
                  <a:pt x="78" y="310"/>
                </a:lnTo>
                <a:lnTo>
                  <a:pt x="68" y="308"/>
                </a:lnTo>
                <a:lnTo>
                  <a:pt x="58" y="308"/>
                </a:lnTo>
                <a:lnTo>
                  <a:pt x="49" y="308"/>
                </a:lnTo>
                <a:lnTo>
                  <a:pt x="41" y="306"/>
                </a:lnTo>
                <a:lnTo>
                  <a:pt x="33" y="308"/>
                </a:lnTo>
                <a:lnTo>
                  <a:pt x="25" y="308"/>
                </a:lnTo>
                <a:lnTo>
                  <a:pt x="17" y="308"/>
                </a:lnTo>
                <a:lnTo>
                  <a:pt x="11" y="310"/>
                </a:lnTo>
                <a:lnTo>
                  <a:pt x="13" y="295"/>
                </a:lnTo>
                <a:lnTo>
                  <a:pt x="15" y="277"/>
                </a:lnTo>
                <a:lnTo>
                  <a:pt x="15" y="255"/>
                </a:lnTo>
                <a:lnTo>
                  <a:pt x="15" y="228"/>
                </a:lnTo>
                <a:lnTo>
                  <a:pt x="11" y="159"/>
                </a:lnTo>
                <a:lnTo>
                  <a:pt x="3" y="91"/>
                </a:lnTo>
                <a:lnTo>
                  <a:pt x="0" y="36"/>
                </a:lnTo>
                <a:lnTo>
                  <a:pt x="5" y="0"/>
                </a:lnTo>
                <a:lnTo>
                  <a:pt x="27" y="20"/>
                </a:lnTo>
                <a:lnTo>
                  <a:pt x="52" y="42"/>
                </a:lnTo>
                <a:lnTo>
                  <a:pt x="84" y="63"/>
                </a:lnTo>
                <a:lnTo>
                  <a:pt x="119" y="85"/>
                </a:lnTo>
                <a:lnTo>
                  <a:pt x="162" y="108"/>
                </a:lnTo>
                <a:lnTo>
                  <a:pt x="211" y="130"/>
                </a:lnTo>
                <a:lnTo>
                  <a:pt x="266" y="151"/>
                </a:lnTo>
                <a:lnTo>
                  <a:pt x="331" y="173"/>
                </a:lnTo>
                <a:lnTo>
                  <a:pt x="401" y="195"/>
                </a:lnTo>
                <a:lnTo>
                  <a:pt x="480" y="214"/>
                </a:lnTo>
                <a:lnTo>
                  <a:pt x="568" y="232"/>
                </a:lnTo>
                <a:lnTo>
                  <a:pt x="666" y="249"/>
                </a:lnTo>
                <a:lnTo>
                  <a:pt x="772" y="265"/>
                </a:lnTo>
                <a:lnTo>
                  <a:pt x="889" y="279"/>
                </a:lnTo>
                <a:lnTo>
                  <a:pt x="1017" y="291"/>
                </a:lnTo>
                <a:lnTo>
                  <a:pt x="1156" y="300"/>
                </a:lnTo>
                <a:lnTo>
                  <a:pt x="1236" y="304"/>
                </a:lnTo>
                <a:lnTo>
                  <a:pt x="1315" y="308"/>
                </a:lnTo>
                <a:lnTo>
                  <a:pt x="1391" y="310"/>
                </a:lnTo>
                <a:lnTo>
                  <a:pt x="1466" y="312"/>
                </a:lnTo>
                <a:lnTo>
                  <a:pt x="1540" y="312"/>
                </a:lnTo>
                <a:lnTo>
                  <a:pt x="1611" y="312"/>
                </a:lnTo>
                <a:lnTo>
                  <a:pt x="1679" y="312"/>
                </a:lnTo>
                <a:lnTo>
                  <a:pt x="1748" y="310"/>
                </a:lnTo>
                <a:lnTo>
                  <a:pt x="1813" y="310"/>
                </a:lnTo>
                <a:lnTo>
                  <a:pt x="1877" y="306"/>
                </a:lnTo>
                <a:lnTo>
                  <a:pt x="1940" y="304"/>
                </a:lnTo>
                <a:lnTo>
                  <a:pt x="1999" y="300"/>
                </a:lnTo>
                <a:lnTo>
                  <a:pt x="2058" y="298"/>
                </a:lnTo>
                <a:lnTo>
                  <a:pt x="2115" y="295"/>
                </a:lnTo>
                <a:lnTo>
                  <a:pt x="2169" y="289"/>
                </a:lnTo>
                <a:lnTo>
                  <a:pt x="2222" y="285"/>
                </a:lnTo>
                <a:lnTo>
                  <a:pt x="2271" y="281"/>
                </a:lnTo>
                <a:lnTo>
                  <a:pt x="2320" y="275"/>
                </a:lnTo>
                <a:lnTo>
                  <a:pt x="2367" y="269"/>
                </a:lnTo>
                <a:lnTo>
                  <a:pt x="2413" y="265"/>
                </a:lnTo>
                <a:lnTo>
                  <a:pt x="2456" y="259"/>
                </a:lnTo>
                <a:lnTo>
                  <a:pt x="2495" y="253"/>
                </a:lnTo>
                <a:lnTo>
                  <a:pt x="2534" y="247"/>
                </a:lnTo>
                <a:lnTo>
                  <a:pt x="2571" y="242"/>
                </a:lnTo>
                <a:lnTo>
                  <a:pt x="2605" y="236"/>
                </a:lnTo>
                <a:lnTo>
                  <a:pt x="2638" y="230"/>
                </a:lnTo>
                <a:lnTo>
                  <a:pt x="2669" y="226"/>
                </a:lnTo>
                <a:lnTo>
                  <a:pt x="2697" y="220"/>
                </a:lnTo>
                <a:lnTo>
                  <a:pt x="2722" y="214"/>
                </a:lnTo>
                <a:lnTo>
                  <a:pt x="2748" y="210"/>
                </a:lnTo>
                <a:lnTo>
                  <a:pt x="2769" y="204"/>
                </a:lnTo>
                <a:lnTo>
                  <a:pt x="2789" y="200"/>
                </a:lnTo>
                <a:lnTo>
                  <a:pt x="2812" y="202"/>
                </a:lnTo>
                <a:lnTo>
                  <a:pt x="2834" y="206"/>
                </a:lnTo>
                <a:lnTo>
                  <a:pt x="2858" y="210"/>
                </a:lnTo>
                <a:lnTo>
                  <a:pt x="2877" y="214"/>
                </a:lnTo>
                <a:lnTo>
                  <a:pt x="2897" y="222"/>
                </a:lnTo>
                <a:lnTo>
                  <a:pt x="2912" y="230"/>
                </a:lnTo>
                <a:lnTo>
                  <a:pt x="2926" y="242"/>
                </a:lnTo>
                <a:lnTo>
                  <a:pt x="2934" y="253"/>
                </a:lnTo>
                <a:lnTo>
                  <a:pt x="2944" y="283"/>
                </a:lnTo>
                <a:lnTo>
                  <a:pt x="2944" y="314"/>
                </a:lnTo>
                <a:lnTo>
                  <a:pt x="2938" y="347"/>
                </a:lnTo>
                <a:lnTo>
                  <a:pt x="2924" y="383"/>
                </a:lnTo>
                <a:lnTo>
                  <a:pt x="2905" y="420"/>
                </a:lnTo>
                <a:lnTo>
                  <a:pt x="2879" y="459"/>
                </a:lnTo>
                <a:lnTo>
                  <a:pt x="2850" y="500"/>
                </a:lnTo>
                <a:lnTo>
                  <a:pt x="2816" y="542"/>
                </a:lnTo>
                <a:close/>
              </a:path>
            </a:pathLst>
          </a:custGeom>
          <a:solidFill>
            <a:srgbClr val="96006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38" name="Freeform 9"/>
          <p:cNvSpPr>
            <a:spLocks/>
          </p:cNvSpPr>
          <p:nvPr/>
        </p:nvSpPr>
        <p:spPr bwMode="auto">
          <a:xfrm>
            <a:off x="3378200" y="4837113"/>
            <a:ext cx="180975" cy="288925"/>
          </a:xfrm>
          <a:custGeom>
            <a:avLst/>
            <a:gdLst>
              <a:gd name="T0" fmla="*/ 2147483647 w 228"/>
              <a:gd name="T1" fmla="*/ 2147483647 h 363"/>
              <a:gd name="T2" fmla="*/ 2147483647 w 228"/>
              <a:gd name="T3" fmla="*/ 2147483647 h 363"/>
              <a:gd name="T4" fmla="*/ 2147483647 w 228"/>
              <a:gd name="T5" fmla="*/ 2147483647 h 363"/>
              <a:gd name="T6" fmla="*/ 0 w 228"/>
              <a:gd name="T7" fmla="*/ 2147483647 h 363"/>
              <a:gd name="T8" fmla="*/ 2000374083 w 228"/>
              <a:gd name="T9" fmla="*/ 2147483647 h 363"/>
              <a:gd name="T10" fmla="*/ 2147483647 w 228"/>
              <a:gd name="T11" fmla="*/ 2147483647 h 363"/>
              <a:gd name="T12" fmla="*/ 2147483647 w 228"/>
              <a:gd name="T13" fmla="*/ 2147483647 h 363"/>
              <a:gd name="T14" fmla="*/ 2147483647 w 228"/>
              <a:gd name="T15" fmla="*/ 2147483647 h 363"/>
              <a:gd name="T16" fmla="*/ 2147483647 w 228"/>
              <a:gd name="T17" fmla="*/ 2147483647 h 363"/>
              <a:gd name="T18" fmla="*/ 2147483647 w 228"/>
              <a:gd name="T19" fmla="*/ 2017112097 h 363"/>
              <a:gd name="T20" fmla="*/ 2147483647 w 228"/>
              <a:gd name="T21" fmla="*/ 1008556048 h 363"/>
              <a:gd name="T22" fmla="*/ 2147483647 w 228"/>
              <a:gd name="T23" fmla="*/ 0 h 363"/>
              <a:gd name="T24" fmla="*/ 2147483647 w 228"/>
              <a:gd name="T25" fmla="*/ 0 h 363"/>
              <a:gd name="T26" fmla="*/ 2147483647 w 228"/>
              <a:gd name="T27" fmla="*/ 1008556048 h 363"/>
              <a:gd name="T28" fmla="*/ 2147483647 w 228"/>
              <a:gd name="T29" fmla="*/ 2017112097 h 363"/>
              <a:gd name="T30" fmla="*/ 2147483647 w 228"/>
              <a:gd name="T31" fmla="*/ 2147483647 h 363"/>
              <a:gd name="T32" fmla="*/ 2147483647 w 228"/>
              <a:gd name="T33" fmla="*/ 2147483647 h 363"/>
              <a:gd name="T34" fmla="*/ 2147483647 w 228"/>
              <a:gd name="T35" fmla="*/ 2147483647 h 363"/>
              <a:gd name="T36" fmla="*/ 2147483647 w 228"/>
              <a:gd name="T37" fmla="*/ 2147483647 h 363"/>
              <a:gd name="T38" fmla="*/ 2147483647 w 228"/>
              <a:gd name="T39" fmla="*/ 2147483647 h 363"/>
              <a:gd name="T40" fmla="*/ 2147483647 w 228"/>
              <a:gd name="T41" fmla="*/ 2147483647 h 363"/>
              <a:gd name="T42" fmla="*/ 2147483647 w 228"/>
              <a:gd name="T43" fmla="*/ 2147483647 h 363"/>
              <a:gd name="T44" fmla="*/ 2147483647 w 228"/>
              <a:gd name="T45" fmla="*/ 2147483647 h 363"/>
              <a:gd name="T46" fmla="*/ 2147483647 w 228"/>
              <a:gd name="T47" fmla="*/ 2147483647 h 363"/>
              <a:gd name="T48" fmla="*/ 2147483647 w 228"/>
              <a:gd name="T49" fmla="*/ 2147483647 h 363"/>
              <a:gd name="T50" fmla="*/ 2147483647 w 228"/>
              <a:gd name="T51" fmla="*/ 2147483647 h 363"/>
              <a:gd name="T52" fmla="*/ 2147483647 w 228"/>
              <a:gd name="T53" fmla="*/ 2147483647 h 363"/>
              <a:gd name="T54" fmla="*/ 2147483647 w 228"/>
              <a:gd name="T55" fmla="*/ 2147483647 h 363"/>
              <a:gd name="T56" fmla="*/ 2147483647 w 228"/>
              <a:gd name="T57" fmla="*/ 2147483647 h 363"/>
              <a:gd name="T58" fmla="*/ 2147483647 w 228"/>
              <a:gd name="T59" fmla="*/ 2147483647 h 363"/>
              <a:gd name="T60" fmla="*/ 2147483647 w 228"/>
              <a:gd name="T61" fmla="*/ 2147483647 h 363"/>
              <a:gd name="T62" fmla="*/ 2147483647 w 228"/>
              <a:gd name="T63" fmla="*/ 2147483647 h 363"/>
              <a:gd name="T64" fmla="*/ 2147483647 w 228"/>
              <a:gd name="T65" fmla="*/ 2147483647 h 363"/>
              <a:gd name="T66" fmla="*/ 2147483647 w 228"/>
              <a:gd name="T67" fmla="*/ 2147483647 h 363"/>
              <a:gd name="T68" fmla="*/ 2147483647 w 228"/>
              <a:gd name="T69" fmla="*/ 2147483647 h 363"/>
              <a:gd name="T70" fmla="*/ 2147483647 w 228"/>
              <a:gd name="T71" fmla="*/ 2147483647 h 363"/>
              <a:gd name="T72" fmla="*/ 2147483647 w 228"/>
              <a:gd name="T73" fmla="*/ 2147483647 h 36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228"/>
              <a:gd name="T112" fmla="*/ 0 h 363"/>
              <a:gd name="T113" fmla="*/ 228 w 228"/>
              <a:gd name="T114" fmla="*/ 363 h 363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228" h="363">
                <a:moveTo>
                  <a:pt x="36" y="249"/>
                </a:moveTo>
                <a:lnTo>
                  <a:pt x="20" y="186"/>
                </a:lnTo>
                <a:lnTo>
                  <a:pt x="8" y="123"/>
                </a:lnTo>
                <a:lnTo>
                  <a:pt x="0" y="73"/>
                </a:lnTo>
                <a:lnTo>
                  <a:pt x="4" y="43"/>
                </a:lnTo>
                <a:lnTo>
                  <a:pt x="14" y="31"/>
                </a:lnTo>
                <a:lnTo>
                  <a:pt x="28" y="23"/>
                </a:lnTo>
                <a:lnTo>
                  <a:pt x="44" y="16"/>
                </a:lnTo>
                <a:lnTo>
                  <a:pt x="61" y="10"/>
                </a:lnTo>
                <a:lnTo>
                  <a:pt x="81" y="4"/>
                </a:lnTo>
                <a:lnTo>
                  <a:pt x="100" y="2"/>
                </a:lnTo>
                <a:lnTo>
                  <a:pt x="120" y="0"/>
                </a:lnTo>
                <a:lnTo>
                  <a:pt x="138" y="0"/>
                </a:lnTo>
                <a:lnTo>
                  <a:pt x="151" y="2"/>
                </a:lnTo>
                <a:lnTo>
                  <a:pt x="163" y="4"/>
                </a:lnTo>
                <a:lnTo>
                  <a:pt x="175" y="8"/>
                </a:lnTo>
                <a:lnTo>
                  <a:pt x="185" y="10"/>
                </a:lnTo>
                <a:lnTo>
                  <a:pt x="191" y="41"/>
                </a:lnTo>
                <a:lnTo>
                  <a:pt x="202" y="82"/>
                </a:lnTo>
                <a:lnTo>
                  <a:pt x="214" y="127"/>
                </a:lnTo>
                <a:lnTo>
                  <a:pt x="228" y="171"/>
                </a:lnTo>
                <a:lnTo>
                  <a:pt x="212" y="198"/>
                </a:lnTo>
                <a:lnTo>
                  <a:pt x="198" y="229"/>
                </a:lnTo>
                <a:lnTo>
                  <a:pt x="185" y="261"/>
                </a:lnTo>
                <a:lnTo>
                  <a:pt x="171" y="292"/>
                </a:lnTo>
                <a:lnTo>
                  <a:pt x="157" y="322"/>
                </a:lnTo>
                <a:lnTo>
                  <a:pt x="143" y="345"/>
                </a:lnTo>
                <a:lnTo>
                  <a:pt x="132" y="359"/>
                </a:lnTo>
                <a:lnTo>
                  <a:pt x="120" y="363"/>
                </a:lnTo>
                <a:lnTo>
                  <a:pt x="110" y="359"/>
                </a:lnTo>
                <a:lnTo>
                  <a:pt x="100" y="349"/>
                </a:lnTo>
                <a:lnTo>
                  <a:pt x="91" y="337"/>
                </a:lnTo>
                <a:lnTo>
                  <a:pt x="79" y="322"/>
                </a:lnTo>
                <a:lnTo>
                  <a:pt x="69" y="304"/>
                </a:lnTo>
                <a:lnTo>
                  <a:pt x="57" y="286"/>
                </a:lnTo>
                <a:lnTo>
                  <a:pt x="45" y="267"/>
                </a:lnTo>
                <a:lnTo>
                  <a:pt x="36" y="249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39" name="Freeform 10"/>
          <p:cNvSpPr>
            <a:spLocks/>
          </p:cNvSpPr>
          <p:nvPr/>
        </p:nvSpPr>
        <p:spPr bwMode="auto">
          <a:xfrm>
            <a:off x="2689225" y="4840288"/>
            <a:ext cx="74613" cy="211137"/>
          </a:xfrm>
          <a:custGeom>
            <a:avLst/>
            <a:gdLst>
              <a:gd name="T0" fmla="*/ 0 w 94"/>
              <a:gd name="T1" fmla="*/ 2147483647 h 265"/>
              <a:gd name="T2" fmla="*/ 1000515158 w 94"/>
              <a:gd name="T3" fmla="*/ 2147483647 h 265"/>
              <a:gd name="T4" fmla="*/ 2147483647 w 94"/>
              <a:gd name="T5" fmla="*/ 2147483647 h 265"/>
              <a:gd name="T6" fmla="*/ 2147483647 w 94"/>
              <a:gd name="T7" fmla="*/ 2147483647 h 265"/>
              <a:gd name="T8" fmla="*/ 2147483647 w 94"/>
              <a:gd name="T9" fmla="*/ 0 h 265"/>
              <a:gd name="T10" fmla="*/ 2147483647 w 94"/>
              <a:gd name="T11" fmla="*/ 0 h 265"/>
              <a:gd name="T12" fmla="*/ 2147483647 w 94"/>
              <a:gd name="T13" fmla="*/ 1011236212 h 265"/>
              <a:gd name="T14" fmla="*/ 2147483647 w 94"/>
              <a:gd name="T15" fmla="*/ 1011236212 h 265"/>
              <a:gd name="T16" fmla="*/ 2147483647 w 94"/>
              <a:gd name="T17" fmla="*/ 2023106631 h 265"/>
              <a:gd name="T18" fmla="*/ 2147483647 w 94"/>
              <a:gd name="T19" fmla="*/ 2147483647 h 265"/>
              <a:gd name="T20" fmla="*/ 2147483647 w 94"/>
              <a:gd name="T21" fmla="*/ 2147483647 h 265"/>
              <a:gd name="T22" fmla="*/ 2147483647 w 94"/>
              <a:gd name="T23" fmla="*/ 2147483647 h 265"/>
              <a:gd name="T24" fmla="*/ 2147483647 w 94"/>
              <a:gd name="T25" fmla="*/ 2147483647 h 265"/>
              <a:gd name="T26" fmla="*/ 2147483647 w 94"/>
              <a:gd name="T27" fmla="*/ 2147483647 h 265"/>
              <a:gd name="T28" fmla="*/ 2147483647 w 94"/>
              <a:gd name="T29" fmla="*/ 2147483647 h 265"/>
              <a:gd name="T30" fmla="*/ 2147483647 w 94"/>
              <a:gd name="T31" fmla="*/ 2147483647 h 265"/>
              <a:gd name="T32" fmla="*/ 2147483647 w 94"/>
              <a:gd name="T33" fmla="*/ 2147483647 h 265"/>
              <a:gd name="T34" fmla="*/ 2147483647 w 94"/>
              <a:gd name="T35" fmla="*/ 2147483647 h 265"/>
              <a:gd name="T36" fmla="*/ 2147483647 w 94"/>
              <a:gd name="T37" fmla="*/ 2147483647 h 265"/>
              <a:gd name="T38" fmla="*/ 2147483647 w 94"/>
              <a:gd name="T39" fmla="*/ 2147483647 h 265"/>
              <a:gd name="T40" fmla="*/ 2147483647 w 94"/>
              <a:gd name="T41" fmla="*/ 2147483647 h 265"/>
              <a:gd name="T42" fmla="*/ 2147483647 w 94"/>
              <a:gd name="T43" fmla="*/ 2147483647 h 265"/>
              <a:gd name="T44" fmla="*/ 2147483647 w 94"/>
              <a:gd name="T45" fmla="*/ 2147483647 h 265"/>
              <a:gd name="T46" fmla="*/ 2147483647 w 94"/>
              <a:gd name="T47" fmla="*/ 2147483647 h 265"/>
              <a:gd name="T48" fmla="*/ 2147483647 w 94"/>
              <a:gd name="T49" fmla="*/ 2147483647 h 265"/>
              <a:gd name="T50" fmla="*/ 2147483647 w 94"/>
              <a:gd name="T51" fmla="*/ 2147483647 h 265"/>
              <a:gd name="T52" fmla="*/ 2000400074 w 94"/>
              <a:gd name="T53" fmla="*/ 2147483647 h 265"/>
              <a:gd name="T54" fmla="*/ 1000515158 w 94"/>
              <a:gd name="T55" fmla="*/ 2147483647 h 265"/>
              <a:gd name="T56" fmla="*/ 0 w 94"/>
              <a:gd name="T57" fmla="*/ 2147483647 h 265"/>
              <a:gd name="T58" fmla="*/ 2147483647 w 94"/>
              <a:gd name="T59" fmla="*/ 2147483647 h 265"/>
              <a:gd name="T60" fmla="*/ 2147483647 w 94"/>
              <a:gd name="T61" fmla="*/ 2147483647 h 265"/>
              <a:gd name="T62" fmla="*/ 2000400074 w 94"/>
              <a:gd name="T63" fmla="*/ 2147483647 h 265"/>
              <a:gd name="T64" fmla="*/ 0 w 94"/>
              <a:gd name="T65" fmla="*/ 2147483647 h 265"/>
              <a:gd name="T66" fmla="*/ 0 w 94"/>
              <a:gd name="T67" fmla="*/ 2147483647 h 265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w 94"/>
              <a:gd name="T103" fmla="*/ 0 h 265"/>
              <a:gd name="T104" fmla="*/ 94 w 94"/>
              <a:gd name="T105" fmla="*/ 265 h 265"/>
            </a:gdLst>
            <a:ahLst/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T102" t="T103" r="T104" b="T105"/>
            <a:pathLst>
              <a:path w="94" h="265">
                <a:moveTo>
                  <a:pt x="0" y="33"/>
                </a:moveTo>
                <a:lnTo>
                  <a:pt x="2" y="25"/>
                </a:lnTo>
                <a:lnTo>
                  <a:pt x="6" y="16"/>
                </a:lnTo>
                <a:lnTo>
                  <a:pt x="12" y="8"/>
                </a:lnTo>
                <a:lnTo>
                  <a:pt x="18" y="0"/>
                </a:lnTo>
                <a:lnTo>
                  <a:pt x="27" y="0"/>
                </a:lnTo>
                <a:lnTo>
                  <a:pt x="37" y="2"/>
                </a:lnTo>
                <a:lnTo>
                  <a:pt x="47" y="2"/>
                </a:lnTo>
                <a:lnTo>
                  <a:pt x="57" y="4"/>
                </a:lnTo>
                <a:lnTo>
                  <a:pt x="67" y="6"/>
                </a:lnTo>
                <a:lnTo>
                  <a:pt x="76" y="8"/>
                </a:lnTo>
                <a:lnTo>
                  <a:pt x="84" y="10"/>
                </a:lnTo>
                <a:lnTo>
                  <a:pt x="90" y="12"/>
                </a:lnTo>
                <a:lnTo>
                  <a:pt x="84" y="55"/>
                </a:lnTo>
                <a:lnTo>
                  <a:pt x="84" y="104"/>
                </a:lnTo>
                <a:lnTo>
                  <a:pt x="88" y="155"/>
                </a:lnTo>
                <a:lnTo>
                  <a:pt x="94" y="200"/>
                </a:lnTo>
                <a:lnTo>
                  <a:pt x="80" y="212"/>
                </a:lnTo>
                <a:lnTo>
                  <a:pt x="69" y="225"/>
                </a:lnTo>
                <a:lnTo>
                  <a:pt x="55" y="235"/>
                </a:lnTo>
                <a:lnTo>
                  <a:pt x="43" y="247"/>
                </a:lnTo>
                <a:lnTo>
                  <a:pt x="31" y="255"/>
                </a:lnTo>
                <a:lnTo>
                  <a:pt x="22" y="261"/>
                </a:lnTo>
                <a:lnTo>
                  <a:pt x="14" y="265"/>
                </a:lnTo>
                <a:lnTo>
                  <a:pt x="8" y="265"/>
                </a:lnTo>
                <a:lnTo>
                  <a:pt x="6" y="263"/>
                </a:lnTo>
                <a:lnTo>
                  <a:pt x="4" y="261"/>
                </a:lnTo>
                <a:lnTo>
                  <a:pt x="2" y="257"/>
                </a:lnTo>
                <a:lnTo>
                  <a:pt x="0" y="251"/>
                </a:lnTo>
                <a:lnTo>
                  <a:pt x="8" y="265"/>
                </a:lnTo>
                <a:lnTo>
                  <a:pt x="6" y="233"/>
                </a:lnTo>
                <a:lnTo>
                  <a:pt x="4" y="163"/>
                </a:lnTo>
                <a:lnTo>
                  <a:pt x="0" y="84"/>
                </a:lnTo>
                <a:lnTo>
                  <a:pt x="0" y="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40" name="Freeform 11"/>
          <p:cNvSpPr>
            <a:spLocks/>
          </p:cNvSpPr>
          <p:nvPr/>
        </p:nvSpPr>
        <p:spPr bwMode="auto">
          <a:xfrm>
            <a:off x="2798763" y="4879975"/>
            <a:ext cx="115887" cy="209550"/>
          </a:xfrm>
          <a:custGeom>
            <a:avLst/>
            <a:gdLst>
              <a:gd name="T0" fmla="*/ 2147483647 w 147"/>
              <a:gd name="T1" fmla="*/ 2147483647 h 265"/>
              <a:gd name="T2" fmla="*/ 2147483647 w 147"/>
              <a:gd name="T3" fmla="*/ 2147483647 h 265"/>
              <a:gd name="T4" fmla="*/ 2147483647 w 147"/>
              <a:gd name="T5" fmla="*/ 2147483647 h 265"/>
              <a:gd name="T6" fmla="*/ 980091033 w 147"/>
              <a:gd name="T7" fmla="*/ 2147483647 h 265"/>
              <a:gd name="T8" fmla="*/ 0 w 147"/>
              <a:gd name="T9" fmla="*/ 2147483647 h 265"/>
              <a:gd name="T10" fmla="*/ 980091033 w 147"/>
              <a:gd name="T11" fmla="*/ 2147483647 h 265"/>
              <a:gd name="T12" fmla="*/ 2147483647 w 147"/>
              <a:gd name="T13" fmla="*/ 2147483647 h 265"/>
              <a:gd name="T14" fmla="*/ 2147483647 w 147"/>
              <a:gd name="T15" fmla="*/ 2147483647 h 265"/>
              <a:gd name="T16" fmla="*/ 2147483647 w 147"/>
              <a:gd name="T17" fmla="*/ 2147483647 h 265"/>
              <a:gd name="T18" fmla="*/ 2147483647 w 147"/>
              <a:gd name="T19" fmla="*/ 2147483647 h 265"/>
              <a:gd name="T20" fmla="*/ 2147483647 w 147"/>
              <a:gd name="T21" fmla="*/ 2147483647 h 265"/>
              <a:gd name="T22" fmla="*/ 2147483647 w 147"/>
              <a:gd name="T23" fmla="*/ 0 h 265"/>
              <a:gd name="T24" fmla="*/ 2147483647 w 147"/>
              <a:gd name="T25" fmla="*/ 0 h 265"/>
              <a:gd name="T26" fmla="*/ 2147483647 w 147"/>
              <a:gd name="T27" fmla="*/ 989213531 h 265"/>
              <a:gd name="T28" fmla="*/ 2147483647 w 147"/>
              <a:gd name="T29" fmla="*/ 1977800785 h 265"/>
              <a:gd name="T30" fmla="*/ 2147483647 w 147"/>
              <a:gd name="T31" fmla="*/ 2147483647 h 265"/>
              <a:gd name="T32" fmla="*/ 2147483647 w 147"/>
              <a:gd name="T33" fmla="*/ 2147483647 h 265"/>
              <a:gd name="T34" fmla="*/ 2147483647 w 147"/>
              <a:gd name="T35" fmla="*/ 2147483647 h 265"/>
              <a:gd name="T36" fmla="*/ 2147483647 w 147"/>
              <a:gd name="T37" fmla="*/ 2147483647 h 265"/>
              <a:gd name="T38" fmla="*/ 2147483647 w 147"/>
              <a:gd name="T39" fmla="*/ 2147483647 h 265"/>
              <a:gd name="T40" fmla="*/ 2147483647 w 147"/>
              <a:gd name="T41" fmla="*/ 2147483647 h 265"/>
              <a:gd name="T42" fmla="*/ 2147483647 w 147"/>
              <a:gd name="T43" fmla="*/ 2147483647 h 265"/>
              <a:gd name="T44" fmla="*/ 2147483647 w 147"/>
              <a:gd name="T45" fmla="*/ 2147483647 h 265"/>
              <a:gd name="T46" fmla="*/ 2147483647 w 147"/>
              <a:gd name="T47" fmla="*/ 2147483647 h 265"/>
              <a:gd name="T48" fmla="*/ 2147483647 w 147"/>
              <a:gd name="T49" fmla="*/ 2147483647 h 265"/>
              <a:gd name="T50" fmla="*/ 2147483647 w 147"/>
              <a:gd name="T51" fmla="*/ 2147483647 h 265"/>
              <a:gd name="T52" fmla="*/ 2147483647 w 147"/>
              <a:gd name="T53" fmla="*/ 2147483647 h 265"/>
              <a:gd name="T54" fmla="*/ 2147483647 w 147"/>
              <a:gd name="T55" fmla="*/ 2147483647 h 265"/>
              <a:gd name="T56" fmla="*/ 2147483647 w 147"/>
              <a:gd name="T57" fmla="*/ 2147483647 h 265"/>
              <a:gd name="T58" fmla="*/ 2147483647 w 147"/>
              <a:gd name="T59" fmla="*/ 2147483647 h 265"/>
              <a:gd name="T60" fmla="*/ 2147483647 w 147"/>
              <a:gd name="T61" fmla="*/ 2147483647 h 265"/>
              <a:gd name="T62" fmla="*/ 2147483647 w 147"/>
              <a:gd name="T63" fmla="*/ 2147483647 h 265"/>
              <a:gd name="T64" fmla="*/ 2147483647 w 147"/>
              <a:gd name="T65" fmla="*/ 2147483647 h 265"/>
              <a:gd name="T66" fmla="*/ 2147483647 w 147"/>
              <a:gd name="T67" fmla="*/ 2147483647 h 265"/>
              <a:gd name="T68" fmla="*/ 2147483647 w 147"/>
              <a:gd name="T69" fmla="*/ 2147483647 h 265"/>
              <a:gd name="T70" fmla="*/ 2147483647 w 147"/>
              <a:gd name="T71" fmla="*/ 2147483647 h 265"/>
              <a:gd name="T72" fmla="*/ 2147483647 w 147"/>
              <a:gd name="T73" fmla="*/ 2147483647 h 265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147"/>
              <a:gd name="T112" fmla="*/ 0 h 265"/>
              <a:gd name="T113" fmla="*/ 147 w 147"/>
              <a:gd name="T114" fmla="*/ 265 h 265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147" h="265">
                <a:moveTo>
                  <a:pt x="18" y="200"/>
                </a:moveTo>
                <a:lnTo>
                  <a:pt x="12" y="163"/>
                </a:lnTo>
                <a:lnTo>
                  <a:pt x="6" y="120"/>
                </a:lnTo>
                <a:lnTo>
                  <a:pt x="2" y="82"/>
                </a:lnTo>
                <a:lnTo>
                  <a:pt x="0" y="63"/>
                </a:lnTo>
                <a:lnTo>
                  <a:pt x="2" y="57"/>
                </a:lnTo>
                <a:lnTo>
                  <a:pt x="6" y="47"/>
                </a:lnTo>
                <a:lnTo>
                  <a:pt x="14" y="37"/>
                </a:lnTo>
                <a:lnTo>
                  <a:pt x="22" y="25"/>
                </a:lnTo>
                <a:lnTo>
                  <a:pt x="34" y="14"/>
                </a:lnTo>
                <a:lnTo>
                  <a:pt x="47" y="6"/>
                </a:lnTo>
                <a:lnTo>
                  <a:pt x="61" y="0"/>
                </a:lnTo>
                <a:lnTo>
                  <a:pt x="79" y="0"/>
                </a:lnTo>
                <a:lnTo>
                  <a:pt x="86" y="2"/>
                </a:lnTo>
                <a:lnTo>
                  <a:pt x="94" y="4"/>
                </a:lnTo>
                <a:lnTo>
                  <a:pt x="102" y="8"/>
                </a:lnTo>
                <a:lnTo>
                  <a:pt x="110" y="10"/>
                </a:lnTo>
                <a:lnTo>
                  <a:pt x="116" y="14"/>
                </a:lnTo>
                <a:lnTo>
                  <a:pt x="124" y="18"/>
                </a:lnTo>
                <a:lnTo>
                  <a:pt x="132" y="21"/>
                </a:lnTo>
                <a:lnTo>
                  <a:pt x="139" y="25"/>
                </a:lnTo>
                <a:lnTo>
                  <a:pt x="137" y="72"/>
                </a:lnTo>
                <a:lnTo>
                  <a:pt x="139" y="123"/>
                </a:lnTo>
                <a:lnTo>
                  <a:pt x="143" y="169"/>
                </a:lnTo>
                <a:lnTo>
                  <a:pt x="147" y="202"/>
                </a:lnTo>
                <a:lnTo>
                  <a:pt x="135" y="216"/>
                </a:lnTo>
                <a:lnTo>
                  <a:pt x="124" y="227"/>
                </a:lnTo>
                <a:lnTo>
                  <a:pt x="112" y="239"/>
                </a:lnTo>
                <a:lnTo>
                  <a:pt x="100" y="249"/>
                </a:lnTo>
                <a:lnTo>
                  <a:pt x="88" y="257"/>
                </a:lnTo>
                <a:lnTo>
                  <a:pt x="77" y="263"/>
                </a:lnTo>
                <a:lnTo>
                  <a:pt x="67" y="265"/>
                </a:lnTo>
                <a:lnTo>
                  <a:pt x="57" y="265"/>
                </a:lnTo>
                <a:lnTo>
                  <a:pt x="45" y="257"/>
                </a:lnTo>
                <a:lnTo>
                  <a:pt x="36" y="243"/>
                </a:lnTo>
                <a:lnTo>
                  <a:pt x="26" y="223"/>
                </a:lnTo>
                <a:lnTo>
                  <a:pt x="18" y="200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41" name="Freeform 12"/>
          <p:cNvSpPr>
            <a:spLocks/>
          </p:cNvSpPr>
          <p:nvPr/>
        </p:nvSpPr>
        <p:spPr bwMode="auto">
          <a:xfrm>
            <a:off x="2952750" y="4865688"/>
            <a:ext cx="169863" cy="285750"/>
          </a:xfrm>
          <a:custGeom>
            <a:avLst/>
            <a:gdLst>
              <a:gd name="T0" fmla="*/ 0 w 216"/>
              <a:gd name="T1" fmla="*/ 2147483647 h 359"/>
              <a:gd name="T2" fmla="*/ 0 w 216"/>
              <a:gd name="T3" fmla="*/ 2147483647 h 359"/>
              <a:gd name="T4" fmla="*/ 0 w 216"/>
              <a:gd name="T5" fmla="*/ 2147483647 h 359"/>
              <a:gd name="T6" fmla="*/ 0 w 216"/>
              <a:gd name="T7" fmla="*/ 2147483647 h 359"/>
              <a:gd name="T8" fmla="*/ 972789791 w 216"/>
              <a:gd name="T9" fmla="*/ 2147483647 h 359"/>
              <a:gd name="T10" fmla="*/ 972789791 w 216"/>
              <a:gd name="T11" fmla="*/ 2147483647 h 359"/>
              <a:gd name="T12" fmla="*/ 1945578010 w 216"/>
              <a:gd name="T13" fmla="*/ 2147483647 h 359"/>
              <a:gd name="T14" fmla="*/ 2147483647 w 216"/>
              <a:gd name="T15" fmla="*/ 2147483647 h 359"/>
              <a:gd name="T16" fmla="*/ 2147483647 w 216"/>
              <a:gd name="T17" fmla="*/ 2147483647 h 359"/>
              <a:gd name="T18" fmla="*/ 2147483647 w 216"/>
              <a:gd name="T19" fmla="*/ 2147483647 h 359"/>
              <a:gd name="T20" fmla="*/ 2147483647 w 216"/>
              <a:gd name="T21" fmla="*/ 2147483647 h 359"/>
              <a:gd name="T22" fmla="*/ 2147483647 w 216"/>
              <a:gd name="T23" fmla="*/ 2147483647 h 359"/>
              <a:gd name="T24" fmla="*/ 2147483647 w 216"/>
              <a:gd name="T25" fmla="*/ 2147483647 h 359"/>
              <a:gd name="T26" fmla="*/ 2147483647 w 216"/>
              <a:gd name="T27" fmla="*/ 2147483647 h 359"/>
              <a:gd name="T28" fmla="*/ 2147483647 w 216"/>
              <a:gd name="T29" fmla="*/ 2017235918 h 359"/>
              <a:gd name="T30" fmla="*/ 2147483647 w 216"/>
              <a:gd name="T31" fmla="*/ 1008617959 h 359"/>
              <a:gd name="T32" fmla="*/ 2147483647 w 216"/>
              <a:gd name="T33" fmla="*/ 0 h 359"/>
              <a:gd name="T34" fmla="*/ 2147483647 w 216"/>
              <a:gd name="T35" fmla="*/ 0 h 359"/>
              <a:gd name="T36" fmla="*/ 2147483647 w 216"/>
              <a:gd name="T37" fmla="*/ 1008617959 h 359"/>
              <a:gd name="T38" fmla="*/ 2147483647 w 216"/>
              <a:gd name="T39" fmla="*/ 2147483647 h 359"/>
              <a:gd name="T40" fmla="*/ 2147483647 w 216"/>
              <a:gd name="T41" fmla="*/ 2147483647 h 359"/>
              <a:gd name="T42" fmla="*/ 2147483647 w 216"/>
              <a:gd name="T43" fmla="*/ 2147483647 h 359"/>
              <a:gd name="T44" fmla="*/ 2147483647 w 216"/>
              <a:gd name="T45" fmla="*/ 2147483647 h 359"/>
              <a:gd name="T46" fmla="*/ 2147483647 w 216"/>
              <a:gd name="T47" fmla="*/ 2147483647 h 359"/>
              <a:gd name="T48" fmla="*/ 2147483647 w 216"/>
              <a:gd name="T49" fmla="*/ 2147483647 h 359"/>
              <a:gd name="T50" fmla="*/ 2147483647 w 216"/>
              <a:gd name="T51" fmla="*/ 2147483647 h 359"/>
              <a:gd name="T52" fmla="*/ 2147483647 w 216"/>
              <a:gd name="T53" fmla="*/ 2147483647 h 359"/>
              <a:gd name="T54" fmla="*/ 2147483647 w 216"/>
              <a:gd name="T55" fmla="*/ 2147483647 h 359"/>
              <a:gd name="T56" fmla="*/ 2147483647 w 216"/>
              <a:gd name="T57" fmla="*/ 2147483647 h 359"/>
              <a:gd name="T58" fmla="*/ 2147483647 w 216"/>
              <a:gd name="T59" fmla="*/ 2147483647 h 359"/>
              <a:gd name="T60" fmla="*/ 2147483647 w 216"/>
              <a:gd name="T61" fmla="*/ 2147483647 h 359"/>
              <a:gd name="T62" fmla="*/ 2147483647 w 216"/>
              <a:gd name="T63" fmla="*/ 2147483647 h 359"/>
              <a:gd name="T64" fmla="*/ 2147483647 w 216"/>
              <a:gd name="T65" fmla="*/ 2147483647 h 359"/>
              <a:gd name="T66" fmla="*/ 2147483647 w 216"/>
              <a:gd name="T67" fmla="*/ 2147483647 h 359"/>
              <a:gd name="T68" fmla="*/ 2147483647 w 216"/>
              <a:gd name="T69" fmla="*/ 2147483647 h 359"/>
              <a:gd name="T70" fmla="*/ 2147483647 w 216"/>
              <a:gd name="T71" fmla="*/ 2147483647 h 359"/>
              <a:gd name="T72" fmla="*/ 2147483647 w 216"/>
              <a:gd name="T73" fmla="*/ 2147483647 h 359"/>
              <a:gd name="T74" fmla="*/ 2147483647 w 216"/>
              <a:gd name="T75" fmla="*/ 2147483647 h 359"/>
              <a:gd name="T76" fmla="*/ 2147483647 w 216"/>
              <a:gd name="T77" fmla="*/ 2147483647 h 359"/>
              <a:gd name="T78" fmla="*/ 2147483647 w 216"/>
              <a:gd name="T79" fmla="*/ 2147483647 h 359"/>
              <a:gd name="T80" fmla="*/ 2147483647 w 216"/>
              <a:gd name="T81" fmla="*/ 2147483647 h 359"/>
              <a:gd name="T82" fmla="*/ 2147483647 w 216"/>
              <a:gd name="T83" fmla="*/ 2147483647 h 359"/>
              <a:gd name="T84" fmla="*/ 2147483647 w 216"/>
              <a:gd name="T85" fmla="*/ 2147483647 h 359"/>
              <a:gd name="T86" fmla="*/ 2147483647 w 216"/>
              <a:gd name="T87" fmla="*/ 2147483647 h 359"/>
              <a:gd name="T88" fmla="*/ 2147483647 w 216"/>
              <a:gd name="T89" fmla="*/ 2147483647 h 359"/>
              <a:gd name="T90" fmla="*/ 2147483647 w 216"/>
              <a:gd name="T91" fmla="*/ 2147483647 h 359"/>
              <a:gd name="T92" fmla="*/ 1945578010 w 216"/>
              <a:gd name="T93" fmla="*/ 2147483647 h 359"/>
              <a:gd name="T94" fmla="*/ 972789791 w 216"/>
              <a:gd name="T95" fmla="*/ 2147483647 h 359"/>
              <a:gd name="T96" fmla="*/ 0 w 216"/>
              <a:gd name="T97" fmla="*/ 2147483647 h 359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w 216"/>
              <a:gd name="T148" fmla="*/ 0 h 359"/>
              <a:gd name="T149" fmla="*/ 216 w 216"/>
              <a:gd name="T150" fmla="*/ 359 h 359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T147" t="T148" r="T149" b="T150"/>
            <a:pathLst>
              <a:path w="216" h="359">
                <a:moveTo>
                  <a:pt x="0" y="165"/>
                </a:moveTo>
                <a:lnTo>
                  <a:pt x="0" y="138"/>
                </a:lnTo>
                <a:lnTo>
                  <a:pt x="0" y="108"/>
                </a:lnTo>
                <a:lnTo>
                  <a:pt x="0" y="81"/>
                </a:lnTo>
                <a:lnTo>
                  <a:pt x="2" y="55"/>
                </a:lnTo>
                <a:lnTo>
                  <a:pt x="2" y="53"/>
                </a:lnTo>
                <a:lnTo>
                  <a:pt x="4" y="51"/>
                </a:lnTo>
                <a:lnTo>
                  <a:pt x="6" y="45"/>
                </a:lnTo>
                <a:lnTo>
                  <a:pt x="6" y="39"/>
                </a:lnTo>
                <a:lnTo>
                  <a:pt x="14" y="28"/>
                </a:lnTo>
                <a:lnTo>
                  <a:pt x="24" y="18"/>
                </a:lnTo>
                <a:lnTo>
                  <a:pt x="38" y="12"/>
                </a:lnTo>
                <a:lnTo>
                  <a:pt x="51" y="8"/>
                </a:lnTo>
                <a:lnTo>
                  <a:pt x="67" y="6"/>
                </a:lnTo>
                <a:lnTo>
                  <a:pt x="83" y="4"/>
                </a:lnTo>
                <a:lnTo>
                  <a:pt x="96" y="2"/>
                </a:lnTo>
                <a:lnTo>
                  <a:pt x="108" y="0"/>
                </a:lnTo>
                <a:lnTo>
                  <a:pt x="118" y="0"/>
                </a:lnTo>
                <a:lnTo>
                  <a:pt x="130" y="2"/>
                </a:lnTo>
                <a:lnTo>
                  <a:pt x="143" y="6"/>
                </a:lnTo>
                <a:lnTo>
                  <a:pt x="157" y="12"/>
                </a:lnTo>
                <a:lnTo>
                  <a:pt x="173" y="20"/>
                </a:lnTo>
                <a:lnTo>
                  <a:pt x="188" y="28"/>
                </a:lnTo>
                <a:lnTo>
                  <a:pt x="202" y="38"/>
                </a:lnTo>
                <a:lnTo>
                  <a:pt x="216" y="45"/>
                </a:lnTo>
                <a:lnTo>
                  <a:pt x="212" y="81"/>
                </a:lnTo>
                <a:lnTo>
                  <a:pt x="212" y="118"/>
                </a:lnTo>
                <a:lnTo>
                  <a:pt x="214" y="153"/>
                </a:lnTo>
                <a:lnTo>
                  <a:pt x="216" y="185"/>
                </a:lnTo>
                <a:lnTo>
                  <a:pt x="208" y="204"/>
                </a:lnTo>
                <a:lnTo>
                  <a:pt x="196" y="232"/>
                </a:lnTo>
                <a:lnTo>
                  <a:pt x="183" y="263"/>
                </a:lnTo>
                <a:lnTo>
                  <a:pt x="167" y="294"/>
                </a:lnTo>
                <a:lnTo>
                  <a:pt x="151" y="324"/>
                </a:lnTo>
                <a:lnTo>
                  <a:pt x="134" y="347"/>
                </a:lnTo>
                <a:lnTo>
                  <a:pt x="116" y="359"/>
                </a:lnTo>
                <a:lnTo>
                  <a:pt x="98" y="359"/>
                </a:lnTo>
                <a:lnTo>
                  <a:pt x="81" y="343"/>
                </a:lnTo>
                <a:lnTo>
                  <a:pt x="63" y="318"/>
                </a:lnTo>
                <a:lnTo>
                  <a:pt x="47" y="285"/>
                </a:lnTo>
                <a:lnTo>
                  <a:pt x="34" y="249"/>
                </a:lnTo>
                <a:lnTo>
                  <a:pt x="22" y="214"/>
                </a:lnTo>
                <a:lnTo>
                  <a:pt x="14" y="185"/>
                </a:lnTo>
                <a:lnTo>
                  <a:pt x="8" y="165"/>
                </a:lnTo>
                <a:lnTo>
                  <a:pt x="6" y="157"/>
                </a:lnTo>
                <a:lnTo>
                  <a:pt x="4" y="159"/>
                </a:lnTo>
                <a:lnTo>
                  <a:pt x="2" y="161"/>
                </a:lnTo>
                <a:lnTo>
                  <a:pt x="0" y="165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42" name="Freeform 13"/>
          <p:cNvSpPr>
            <a:spLocks/>
          </p:cNvSpPr>
          <p:nvPr/>
        </p:nvSpPr>
        <p:spPr bwMode="auto">
          <a:xfrm>
            <a:off x="3079750" y="4192588"/>
            <a:ext cx="230188" cy="387350"/>
          </a:xfrm>
          <a:custGeom>
            <a:avLst/>
            <a:gdLst>
              <a:gd name="T0" fmla="*/ 2147483647 w 290"/>
              <a:gd name="T1" fmla="*/ 2147483647 h 488"/>
              <a:gd name="T2" fmla="*/ 2147483647 w 290"/>
              <a:gd name="T3" fmla="*/ 2147483647 h 488"/>
              <a:gd name="T4" fmla="*/ 2147483647 w 290"/>
              <a:gd name="T5" fmla="*/ 2147483647 h 488"/>
              <a:gd name="T6" fmla="*/ 2147483647 w 290"/>
              <a:gd name="T7" fmla="*/ 2147483647 h 488"/>
              <a:gd name="T8" fmla="*/ 2147483647 w 290"/>
              <a:gd name="T9" fmla="*/ 2147483647 h 488"/>
              <a:gd name="T10" fmla="*/ 2147483647 w 290"/>
              <a:gd name="T11" fmla="*/ 2147483647 h 488"/>
              <a:gd name="T12" fmla="*/ 2000381297 w 290"/>
              <a:gd name="T13" fmla="*/ 2147483647 h 488"/>
              <a:gd name="T14" fmla="*/ 1000506561 w 290"/>
              <a:gd name="T15" fmla="*/ 2147483647 h 488"/>
              <a:gd name="T16" fmla="*/ 0 w 290"/>
              <a:gd name="T17" fmla="*/ 2147483647 h 488"/>
              <a:gd name="T18" fmla="*/ 2147483647 w 290"/>
              <a:gd name="T19" fmla="*/ 2147483647 h 488"/>
              <a:gd name="T20" fmla="*/ 2147483647 w 290"/>
              <a:gd name="T21" fmla="*/ 2147483647 h 488"/>
              <a:gd name="T22" fmla="*/ 2147483647 w 290"/>
              <a:gd name="T23" fmla="*/ 2147483647 h 488"/>
              <a:gd name="T24" fmla="*/ 2147483647 w 290"/>
              <a:gd name="T25" fmla="*/ 2147483647 h 488"/>
              <a:gd name="T26" fmla="*/ 2147483647 w 290"/>
              <a:gd name="T27" fmla="*/ 2147483647 h 488"/>
              <a:gd name="T28" fmla="*/ 2147483647 w 290"/>
              <a:gd name="T29" fmla="*/ 2147483647 h 488"/>
              <a:gd name="T30" fmla="*/ 2147483647 w 290"/>
              <a:gd name="T31" fmla="*/ 0 h 488"/>
              <a:gd name="T32" fmla="*/ 2147483647 w 290"/>
              <a:gd name="T33" fmla="*/ 2147483647 h 488"/>
              <a:gd name="T34" fmla="*/ 2147483647 w 290"/>
              <a:gd name="T35" fmla="*/ 2147483647 h 488"/>
              <a:gd name="T36" fmla="*/ 2147483647 w 290"/>
              <a:gd name="T37" fmla="*/ 2147483647 h 488"/>
              <a:gd name="T38" fmla="*/ 2147483647 w 290"/>
              <a:gd name="T39" fmla="*/ 2147483647 h 488"/>
              <a:gd name="T40" fmla="*/ 2147483647 w 290"/>
              <a:gd name="T41" fmla="*/ 2147483647 h 488"/>
              <a:gd name="T42" fmla="*/ 2147483647 w 290"/>
              <a:gd name="T43" fmla="*/ 2147483647 h 488"/>
              <a:gd name="T44" fmla="*/ 2147483647 w 290"/>
              <a:gd name="T45" fmla="*/ 2147483647 h 488"/>
              <a:gd name="T46" fmla="*/ 2147483647 w 290"/>
              <a:gd name="T47" fmla="*/ 2147483647 h 488"/>
              <a:gd name="T48" fmla="*/ 2147483647 w 290"/>
              <a:gd name="T49" fmla="*/ 2147483647 h 488"/>
              <a:gd name="T50" fmla="*/ 2147483647 w 290"/>
              <a:gd name="T51" fmla="*/ 2147483647 h 488"/>
              <a:gd name="T52" fmla="*/ 2147483647 w 290"/>
              <a:gd name="T53" fmla="*/ 2147483647 h 488"/>
              <a:gd name="T54" fmla="*/ 2147483647 w 290"/>
              <a:gd name="T55" fmla="*/ 2147483647 h 488"/>
              <a:gd name="T56" fmla="*/ 2147483647 w 290"/>
              <a:gd name="T57" fmla="*/ 2147483647 h 488"/>
              <a:gd name="T58" fmla="*/ 2147483647 w 290"/>
              <a:gd name="T59" fmla="*/ 2147483647 h 488"/>
              <a:gd name="T60" fmla="*/ 2147483647 w 290"/>
              <a:gd name="T61" fmla="*/ 2147483647 h 488"/>
              <a:gd name="T62" fmla="*/ 2147483647 w 290"/>
              <a:gd name="T63" fmla="*/ 2147483647 h 488"/>
              <a:gd name="T64" fmla="*/ 2147483647 w 290"/>
              <a:gd name="T65" fmla="*/ 2147483647 h 488"/>
              <a:gd name="T66" fmla="*/ 2147483647 w 290"/>
              <a:gd name="T67" fmla="*/ 2147483647 h 488"/>
              <a:gd name="T68" fmla="*/ 2147483647 w 290"/>
              <a:gd name="T69" fmla="*/ 2147483647 h 488"/>
              <a:gd name="T70" fmla="*/ 2147483647 w 290"/>
              <a:gd name="T71" fmla="*/ 2147483647 h 488"/>
              <a:gd name="T72" fmla="*/ 2147483647 w 290"/>
              <a:gd name="T73" fmla="*/ 2147483647 h 488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290"/>
              <a:gd name="T112" fmla="*/ 0 h 488"/>
              <a:gd name="T113" fmla="*/ 290 w 290"/>
              <a:gd name="T114" fmla="*/ 488 h 488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290" h="488">
                <a:moveTo>
                  <a:pt x="98" y="488"/>
                </a:moveTo>
                <a:lnTo>
                  <a:pt x="73" y="481"/>
                </a:lnTo>
                <a:lnTo>
                  <a:pt x="51" y="461"/>
                </a:lnTo>
                <a:lnTo>
                  <a:pt x="33" y="432"/>
                </a:lnTo>
                <a:lnTo>
                  <a:pt x="20" y="396"/>
                </a:lnTo>
                <a:lnTo>
                  <a:pt x="12" y="363"/>
                </a:lnTo>
                <a:lnTo>
                  <a:pt x="4" y="332"/>
                </a:lnTo>
                <a:lnTo>
                  <a:pt x="2" y="310"/>
                </a:lnTo>
                <a:lnTo>
                  <a:pt x="0" y="302"/>
                </a:lnTo>
                <a:lnTo>
                  <a:pt x="24" y="267"/>
                </a:lnTo>
                <a:lnTo>
                  <a:pt x="45" y="220"/>
                </a:lnTo>
                <a:lnTo>
                  <a:pt x="65" y="163"/>
                </a:lnTo>
                <a:lnTo>
                  <a:pt x="86" y="106"/>
                </a:lnTo>
                <a:lnTo>
                  <a:pt x="108" y="55"/>
                </a:lnTo>
                <a:lnTo>
                  <a:pt x="135" y="18"/>
                </a:lnTo>
                <a:lnTo>
                  <a:pt x="169" y="0"/>
                </a:lnTo>
                <a:lnTo>
                  <a:pt x="212" y="8"/>
                </a:lnTo>
                <a:lnTo>
                  <a:pt x="227" y="18"/>
                </a:lnTo>
                <a:lnTo>
                  <a:pt x="243" y="30"/>
                </a:lnTo>
                <a:lnTo>
                  <a:pt x="255" y="41"/>
                </a:lnTo>
                <a:lnTo>
                  <a:pt x="265" y="55"/>
                </a:lnTo>
                <a:lnTo>
                  <a:pt x="272" y="69"/>
                </a:lnTo>
                <a:lnTo>
                  <a:pt x="280" y="83"/>
                </a:lnTo>
                <a:lnTo>
                  <a:pt x="286" y="98"/>
                </a:lnTo>
                <a:lnTo>
                  <a:pt x="290" y="112"/>
                </a:lnTo>
                <a:lnTo>
                  <a:pt x="286" y="173"/>
                </a:lnTo>
                <a:lnTo>
                  <a:pt x="282" y="247"/>
                </a:lnTo>
                <a:lnTo>
                  <a:pt x="274" y="324"/>
                </a:lnTo>
                <a:lnTo>
                  <a:pt x="267" y="392"/>
                </a:lnTo>
                <a:lnTo>
                  <a:pt x="251" y="406"/>
                </a:lnTo>
                <a:lnTo>
                  <a:pt x="231" y="422"/>
                </a:lnTo>
                <a:lnTo>
                  <a:pt x="210" y="437"/>
                </a:lnTo>
                <a:lnTo>
                  <a:pt x="188" y="453"/>
                </a:lnTo>
                <a:lnTo>
                  <a:pt x="165" y="467"/>
                </a:lnTo>
                <a:lnTo>
                  <a:pt x="141" y="477"/>
                </a:lnTo>
                <a:lnTo>
                  <a:pt x="120" y="485"/>
                </a:lnTo>
                <a:lnTo>
                  <a:pt x="98" y="488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43" name="Freeform 14"/>
          <p:cNvSpPr>
            <a:spLocks/>
          </p:cNvSpPr>
          <p:nvPr/>
        </p:nvSpPr>
        <p:spPr bwMode="auto">
          <a:xfrm>
            <a:off x="3335338" y="4238625"/>
            <a:ext cx="239712" cy="315913"/>
          </a:xfrm>
          <a:custGeom>
            <a:avLst/>
            <a:gdLst>
              <a:gd name="T0" fmla="*/ 0 w 302"/>
              <a:gd name="T1" fmla="*/ 2147483647 h 398"/>
              <a:gd name="T2" fmla="*/ 0 w 302"/>
              <a:gd name="T3" fmla="*/ 2147483647 h 398"/>
              <a:gd name="T4" fmla="*/ 0 w 302"/>
              <a:gd name="T5" fmla="*/ 2147483647 h 398"/>
              <a:gd name="T6" fmla="*/ 0 w 302"/>
              <a:gd name="T7" fmla="*/ 2147483647 h 398"/>
              <a:gd name="T8" fmla="*/ 999868113 w 302"/>
              <a:gd name="T9" fmla="*/ 2147483647 h 398"/>
              <a:gd name="T10" fmla="*/ 2147483647 w 302"/>
              <a:gd name="T11" fmla="*/ 2147483647 h 398"/>
              <a:gd name="T12" fmla="*/ 2147483647 w 302"/>
              <a:gd name="T13" fmla="*/ 2147483647 h 398"/>
              <a:gd name="T14" fmla="*/ 2147483647 w 302"/>
              <a:gd name="T15" fmla="*/ 2147483647 h 398"/>
              <a:gd name="T16" fmla="*/ 2147483647 w 302"/>
              <a:gd name="T17" fmla="*/ 2147483647 h 398"/>
              <a:gd name="T18" fmla="*/ 2147483647 w 302"/>
              <a:gd name="T19" fmla="*/ 2147483647 h 398"/>
              <a:gd name="T20" fmla="*/ 2147483647 w 302"/>
              <a:gd name="T21" fmla="*/ 2147483647 h 398"/>
              <a:gd name="T22" fmla="*/ 2147483647 w 302"/>
              <a:gd name="T23" fmla="*/ 0 h 398"/>
              <a:gd name="T24" fmla="*/ 2147483647 w 302"/>
              <a:gd name="T25" fmla="*/ 2000380346 h 398"/>
              <a:gd name="T26" fmla="*/ 2147483647 w 302"/>
              <a:gd name="T27" fmla="*/ 2147483647 h 398"/>
              <a:gd name="T28" fmla="*/ 2147483647 w 302"/>
              <a:gd name="T29" fmla="*/ 2147483647 h 398"/>
              <a:gd name="T30" fmla="*/ 2147483647 w 302"/>
              <a:gd name="T31" fmla="*/ 2147483647 h 398"/>
              <a:gd name="T32" fmla="*/ 2147483647 w 302"/>
              <a:gd name="T33" fmla="*/ 2147483647 h 398"/>
              <a:gd name="T34" fmla="*/ 2147483647 w 302"/>
              <a:gd name="T35" fmla="*/ 2147483647 h 398"/>
              <a:gd name="T36" fmla="*/ 2147483647 w 302"/>
              <a:gd name="T37" fmla="*/ 2147483647 h 398"/>
              <a:gd name="T38" fmla="*/ 2147483647 w 302"/>
              <a:gd name="T39" fmla="*/ 2147483647 h 398"/>
              <a:gd name="T40" fmla="*/ 2147483647 w 302"/>
              <a:gd name="T41" fmla="*/ 2147483647 h 398"/>
              <a:gd name="T42" fmla="*/ 2147483647 w 302"/>
              <a:gd name="T43" fmla="*/ 2147483647 h 398"/>
              <a:gd name="T44" fmla="*/ 2147483647 w 302"/>
              <a:gd name="T45" fmla="*/ 2147483647 h 398"/>
              <a:gd name="T46" fmla="*/ 2147483647 w 302"/>
              <a:gd name="T47" fmla="*/ 2147483647 h 398"/>
              <a:gd name="T48" fmla="*/ 2147483647 w 302"/>
              <a:gd name="T49" fmla="*/ 2147483647 h 398"/>
              <a:gd name="T50" fmla="*/ 2147483647 w 302"/>
              <a:gd name="T51" fmla="*/ 2147483647 h 398"/>
              <a:gd name="T52" fmla="*/ 2147483647 w 302"/>
              <a:gd name="T53" fmla="*/ 2147483647 h 398"/>
              <a:gd name="T54" fmla="*/ 2147483647 w 302"/>
              <a:gd name="T55" fmla="*/ 2147483647 h 398"/>
              <a:gd name="T56" fmla="*/ 2147483647 w 302"/>
              <a:gd name="T57" fmla="*/ 2147483647 h 398"/>
              <a:gd name="T58" fmla="*/ 2147483647 w 302"/>
              <a:gd name="T59" fmla="*/ 2147483647 h 398"/>
              <a:gd name="T60" fmla="*/ 2147483647 w 302"/>
              <a:gd name="T61" fmla="*/ 2147483647 h 398"/>
              <a:gd name="T62" fmla="*/ 2147483647 w 302"/>
              <a:gd name="T63" fmla="*/ 2147483647 h 398"/>
              <a:gd name="T64" fmla="*/ 2147483647 w 302"/>
              <a:gd name="T65" fmla="*/ 2147483647 h 398"/>
              <a:gd name="T66" fmla="*/ 2147483647 w 302"/>
              <a:gd name="T67" fmla="*/ 2147483647 h 398"/>
              <a:gd name="T68" fmla="*/ 2147483647 w 302"/>
              <a:gd name="T69" fmla="*/ 2147483647 h 398"/>
              <a:gd name="T70" fmla="*/ 2147483647 w 302"/>
              <a:gd name="T71" fmla="*/ 2147483647 h 398"/>
              <a:gd name="T72" fmla="*/ 2147483647 w 302"/>
              <a:gd name="T73" fmla="*/ 2147483647 h 398"/>
              <a:gd name="T74" fmla="*/ 2147483647 w 302"/>
              <a:gd name="T75" fmla="*/ 2147483647 h 398"/>
              <a:gd name="T76" fmla="*/ 2147483647 w 302"/>
              <a:gd name="T77" fmla="*/ 2147483647 h 398"/>
              <a:gd name="T78" fmla="*/ 2147483647 w 302"/>
              <a:gd name="T79" fmla="*/ 2147483647 h 398"/>
              <a:gd name="T80" fmla="*/ 0 w 302"/>
              <a:gd name="T81" fmla="*/ 2147483647 h 398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302"/>
              <a:gd name="T124" fmla="*/ 0 h 398"/>
              <a:gd name="T125" fmla="*/ 302 w 302"/>
              <a:gd name="T126" fmla="*/ 398 h 398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302" h="398">
                <a:moveTo>
                  <a:pt x="0" y="333"/>
                </a:moveTo>
                <a:lnTo>
                  <a:pt x="0" y="322"/>
                </a:lnTo>
                <a:lnTo>
                  <a:pt x="0" y="292"/>
                </a:lnTo>
                <a:lnTo>
                  <a:pt x="0" y="239"/>
                </a:lnTo>
                <a:lnTo>
                  <a:pt x="2" y="159"/>
                </a:lnTo>
                <a:lnTo>
                  <a:pt x="14" y="139"/>
                </a:lnTo>
                <a:lnTo>
                  <a:pt x="28" y="114"/>
                </a:lnTo>
                <a:lnTo>
                  <a:pt x="44" y="84"/>
                </a:lnTo>
                <a:lnTo>
                  <a:pt x="61" y="55"/>
                </a:lnTo>
                <a:lnTo>
                  <a:pt x="81" y="29"/>
                </a:lnTo>
                <a:lnTo>
                  <a:pt x="106" y="8"/>
                </a:lnTo>
                <a:lnTo>
                  <a:pt x="140" y="0"/>
                </a:lnTo>
                <a:lnTo>
                  <a:pt x="177" y="4"/>
                </a:lnTo>
                <a:lnTo>
                  <a:pt x="198" y="12"/>
                </a:lnTo>
                <a:lnTo>
                  <a:pt x="218" y="24"/>
                </a:lnTo>
                <a:lnTo>
                  <a:pt x="236" y="35"/>
                </a:lnTo>
                <a:lnTo>
                  <a:pt x="253" y="51"/>
                </a:lnTo>
                <a:lnTo>
                  <a:pt x="267" y="67"/>
                </a:lnTo>
                <a:lnTo>
                  <a:pt x="281" y="82"/>
                </a:lnTo>
                <a:lnTo>
                  <a:pt x="293" y="100"/>
                </a:lnTo>
                <a:lnTo>
                  <a:pt x="302" y="116"/>
                </a:lnTo>
                <a:lnTo>
                  <a:pt x="300" y="159"/>
                </a:lnTo>
                <a:lnTo>
                  <a:pt x="298" y="216"/>
                </a:lnTo>
                <a:lnTo>
                  <a:pt x="298" y="278"/>
                </a:lnTo>
                <a:lnTo>
                  <a:pt x="300" y="335"/>
                </a:lnTo>
                <a:lnTo>
                  <a:pt x="289" y="347"/>
                </a:lnTo>
                <a:lnTo>
                  <a:pt x="277" y="359"/>
                </a:lnTo>
                <a:lnTo>
                  <a:pt x="263" y="371"/>
                </a:lnTo>
                <a:lnTo>
                  <a:pt x="247" y="380"/>
                </a:lnTo>
                <a:lnTo>
                  <a:pt x="230" y="388"/>
                </a:lnTo>
                <a:lnTo>
                  <a:pt x="210" y="394"/>
                </a:lnTo>
                <a:lnTo>
                  <a:pt x="189" y="398"/>
                </a:lnTo>
                <a:lnTo>
                  <a:pt x="165" y="398"/>
                </a:lnTo>
                <a:lnTo>
                  <a:pt x="136" y="394"/>
                </a:lnTo>
                <a:lnTo>
                  <a:pt x="110" y="388"/>
                </a:lnTo>
                <a:lnTo>
                  <a:pt x="85" y="382"/>
                </a:lnTo>
                <a:lnTo>
                  <a:pt x="63" y="373"/>
                </a:lnTo>
                <a:lnTo>
                  <a:pt x="44" y="363"/>
                </a:lnTo>
                <a:lnTo>
                  <a:pt x="28" y="353"/>
                </a:lnTo>
                <a:lnTo>
                  <a:pt x="12" y="343"/>
                </a:lnTo>
                <a:lnTo>
                  <a:pt x="0" y="3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44" name="Freeform 15"/>
          <p:cNvSpPr>
            <a:spLocks/>
          </p:cNvSpPr>
          <p:nvPr/>
        </p:nvSpPr>
        <p:spPr bwMode="auto">
          <a:xfrm>
            <a:off x="3954463" y="4195763"/>
            <a:ext cx="182562" cy="328612"/>
          </a:xfrm>
          <a:custGeom>
            <a:avLst/>
            <a:gdLst>
              <a:gd name="T0" fmla="*/ 2147483647 w 231"/>
              <a:gd name="T1" fmla="*/ 2147483647 h 416"/>
              <a:gd name="T2" fmla="*/ 2147483647 w 231"/>
              <a:gd name="T3" fmla="*/ 2147483647 h 416"/>
              <a:gd name="T4" fmla="*/ 2147483647 w 231"/>
              <a:gd name="T5" fmla="*/ 2147483647 h 416"/>
              <a:gd name="T6" fmla="*/ 2147483647 w 231"/>
              <a:gd name="T7" fmla="*/ 2147483647 h 416"/>
              <a:gd name="T8" fmla="*/ 2147483647 w 231"/>
              <a:gd name="T9" fmla="*/ 2147483647 h 416"/>
              <a:gd name="T10" fmla="*/ 2147483647 w 231"/>
              <a:gd name="T11" fmla="*/ 2147483647 h 416"/>
              <a:gd name="T12" fmla="*/ 2147483647 w 231"/>
              <a:gd name="T13" fmla="*/ 2147483647 h 416"/>
              <a:gd name="T14" fmla="*/ 2147483647 w 231"/>
              <a:gd name="T15" fmla="*/ 2147483647 h 416"/>
              <a:gd name="T16" fmla="*/ 2147483647 w 231"/>
              <a:gd name="T17" fmla="*/ 2147483647 h 416"/>
              <a:gd name="T18" fmla="*/ 2147483647 w 231"/>
              <a:gd name="T19" fmla="*/ 2147483647 h 416"/>
              <a:gd name="T20" fmla="*/ 2147483647 w 231"/>
              <a:gd name="T21" fmla="*/ 2147483647 h 416"/>
              <a:gd name="T22" fmla="*/ 2147483647 w 231"/>
              <a:gd name="T23" fmla="*/ 2147483647 h 416"/>
              <a:gd name="T24" fmla="*/ 2147483647 w 231"/>
              <a:gd name="T25" fmla="*/ 2147483647 h 416"/>
              <a:gd name="T26" fmla="*/ 2147483647 w 231"/>
              <a:gd name="T27" fmla="*/ 2147483647 h 416"/>
              <a:gd name="T28" fmla="*/ 2147483647 w 231"/>
              <a:gd name="T29" fmla="*/ 2147483647 h 416"/>
              <a:gd name="T30" fmla="*/ 2147483647 w 231"/>
              <a:gd name="T31" fmla="*/ 2147483647 h 416"/>
              <a:gd name="T32" fmla="*/ 2147483647 w 231"/>
              <a:gd name="T33" fmla="*/ 2147483647 h 416"/>
              <a:gd name="T34" fmla="*/ 987481153 w 231"/>
              <a:gd name="T35" fmla="*/ 2147483647 h 416"/>
              <a:gd name="T36" fmla="*/ 0 w 231"/>
              <a:gd name="T37" fmla="*/ 2147483647 h 416"/>
              <a:gd name="T38" fmla="*/ 987481153 w 231"/>
              <a:gd name="T39" fmla="*/ 2147483647 h 416"/>
              <a:gd name="T40" fmla="*/ 1974336380 w 231"/>
              <a:gd name="T41" fmla="*/ 2147483647 h 416"/>
              <a:gd name="T42" fmla="*/ 2147483647 w 231"/>
              <a:gd name="T43" fmla="*/ 2147483647 h 416"/>
              <a:gd name="T44" fmla="*/ 2147483647 w 231"/>
              <a:gd name="T45" fmla="*/ 2147483647 h 416"/>
              <a:gd name="T46" fmla="*/ 2147483647 w 231"/>
              <a:gd name="T47" fmla="*/ 2147483647 h 416"/>
              <a:gd name="T48" fmla="*/ 2147483647 w 231"/>
              <a:gd name="T49" fmla="*/ 2147483647 h 416"/>
              <a:gd name="T50" fmla="*/ 2147483647 w 231"/>
              <a:gd name="T51" fmla="*/ 2147483647 h 416"/>
              <a:gd name="T52" fmla="*/ 2147483647 w 231"/>
              <a:gd name="T53" fmla="*/ 2147483647 h 416"/>
              <a:gd name="T54" fmla="*/ 2147483647 w 231"/>
              <a:gd name="T55" fmla="*/ 985910359 h 416"/>
              <a:gd name="T56" fmla="*/ 2147483647 w 231"/>
              <a:gd name="T57" fmla="*/ 0 h 416"/>
              <a:gd name="T58" fmla="*/ 2147483647 w 231"/>
              <a:gd name="T59" fmla="*/ 985910359 h 416"/>
              <a:gd name="T60" fmla="*/ 2147483647 w 231"/>
              <a:gd name="T61" fmla="*/ 2147483647 h 416"/>
              <a:gd name="T62" fmla="*/ 2147483647 w 231"/>
              <a:gd name="T63" fmla="*/ 2147483647 h 416"/>
              <a:gd name="T64" fmla="*/ 2147483647 w 231"/>
              <a:gd name="T65" fmla="*/ 2147483647 h 416"/>
              <a:gd name="T66" fmla="*/ 2147483647 w 231"/>
              <a:gd name="T67" fmla="*/ 2147483647 h 416"/>
              <a:gd name="T68" fmla="*/ 2147483647 w 231"/>
              <a:gd name="T69" fmla="*/ 2147483647 h 416"/>
              <a:gd name="T70" fmla="*/ 2147483647 w 231"/>
              <a:gd name="T71" fmla="*/ 2147483647 h 416"/>
              <a:gd name="T72" fmla="*/ 2147483647 w 231"/>
              <a:gd name="T73" fmla="*/ 2147483647 h 416"/>
              <a:gd name="T74" fmla="*/ 2147483647 w 231"/>
              <a:gd name="T75" fmla="*/ 2147483647 h 416"/>
              <a:gd name="T76" fmla="*/ 2147483647 w 231"/>
              <a:gd name="T77" fmla="*/ 2147483647 h 416"/>
              <a:gd name="T78" fmla="*/ 2147483647 w 231"/>
              <a:gd name="T79" fmla="*/ 2147483647 h 416"/>
              <a:gd name="T80" fmla="*/ 2147483647 w 231"/>
              <a:gd name="T81" fmla="*/ 2147483647 h 416"/>
              <a:gd name="T82" fmla="*/ 2147483647 w 231"/>
              <a:gd name="T83" fmla="*/ 2147483647 h 416"/>
              <a:gd name="T84" fmla="*/ 2147483647 w 231"/>
              <a:gd name="T85" fmla="*/ 2147483647 h 416"/>
              <a:gd name="T86" fmla="*/ 2147483647 w 231"/>
              <a:gd name="T87" fmla="*/ 2147483647 h 416"/>
              <a:gd name="T88" fmla="*/ 2147483647 w 231"/>
              <a:gd name="T89" fmla="*/ 2147483647 h 41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231"/>
              <a:gd name="T136" fmla="*/ 0 h 416"/>
              <a:gd name="T137" fmla="*/ 231 w 231"/>
              <a:gd name="T138" fmla="*/ 416 h 416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231" h="416">
                <a:moveTo>
                  <a:pt x="180" y="326"/>
                </a:moveTo>
                <a:lnTo>
                  <a:pt x="168" y="339"/>
                </a:lnTo>
                <a:lnTo>
                  <a:pt x="154" y="355"/>
                </a:lnTo>
                <a:lnTo>
                  <a:pt x="139" y="371"/>
                </a:lnTo>
                <a:lnTo>
                  <a:pt x="123" y="384"/>
                </a:lnTo>
                <a:lnTo>
                  <a:pt x="107" y="398"/>
                </a:lnTo>
                <a:lnTo>
                  <a:pt x="94" y="408"/>
                </a:lnTo>
                <a:lnTo>
                  <a:pt x="80" y="414"/>
                </a:lnTo>
                <a:lnTo>
                  <a:pt x="68" y="416"/>
                </a:lnTo>
                <a:lnTo>
                  <a:pt x="56" y="412"/>
                </a:lnTo>
                <a:lnTo>
                  <a:pt x="45" y="404"/>
                </a:lnTo>
                <a:lnTo>
                  <a:pt x="31" y="394"/>
                </a:lnTo>
                <a:lnTo>
                  <a:pt x="19" y="381"/>
                </a:lnTo>
                <a:lnTo>
                  <a:pt x="19" y="367"/>
                </a:lnTo>
                <a:lnTo>
                  <a:pt x="17" y="353"/>
                </a:lnTo>
                <a:lnTo>
                  <a:pt x="13" y="335"/>
                </a:lnTo>
                <a:lnTo>
                  <a:pt x="9" y="318"/>
                </a:lnTo>
                <a:lnTo>
                  <a:pt x="2" y="265"/>
                </a:lnTo>
                <a:lnTo>
                  <a:pt x="0" y="194"/>
                </a:lnTo>
                <a:lnTo>
                  <a:pt x="2" y="124"/>
                </a:lnTo>
                <a:lnTo>
                  <a:pt x="4" y="75"/>
                </a:lnTo>
                <a:lnTo>
                  <a:pt x="11" y="61"/>
                </a:lnTo>
                <a:lnTo>
                  <a:pt x="19" y="47"/>
                </a:lnTo>
                <a:lnTo>
                  <a:pt x="29" y="33"/>
                </a:lnTo>
                <a:lnTo>
                  <a:pt x="37" y="24"/>
                </a:lnTo>
                <a:lnTo>
                  <a:pt x="49" y="14"/>
                </a:lnTo>
                <a:lnTo>
                  <a:pt x="58" y="8"/>
                </a:lnTo>
                <a:lnTo>
                  <a:pt x="70" y="2"/>
                </a:lnTo>
                <a:lnTo>
                  <a:pt x="82" y="0"/>
                </a:lnTo>
                <a:lnTo>
                  <a:pt x="113" y="2"/>
                </a:lnTo>
                <a:lnTo>
                  <a:pt x="139" y="10"/>
                </a:lnTo>
                <a:lnTo>
                  <a:pt x="162" y="26"/>
                </a:lnTo>
                <a:lnTo>
                  <a:pt x="182" y="45"/>
                </a:lnTo>
                <a:lnTo>
                  <a:pt x="198" y="73"/>
                </a:lnTo>
                <a:lnTo>
                  <a:pt x="211" y="102"/>
                </a:lnTo>
                <a:lnTo>
                  <a:pt x="221" y="137"/>
                </a:lnTo>
                <a:lnTo>
                  <a:pt x="229" y="175"/>
                </a:lnTo>
                <a:lnTo>
                  <a:pt x="231" y="198"/>
                </a:lnTo>
                <a:lnTo>
                  <a:pt x="229" y="222"/>
                </a:lnTo>
                <a:lnTo>
                  <a:pt x="223" y="243"/>
                </a:lnTo>
                <a:lnTo>
                  <a:pt x="215" y="263"/>
                </a:lnTo>
                <a:lnTo>
                  <a:pt x="205" y="282"/>
                </a:lnTo>
                <a:lnTo>
                  <a:pt x="196" y="298"/>
                </a:lnTo>
                <a:lnTo>
                  <a:pt x="188" y="312"/>
                </a:lnTo>
                <a:lnTo>
                  <a:pt x="180" y="326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45" name="Freeform 16"/>
          <p:cNvSpPr>
            <a:spLocks/>
          </p:cNvSpPr>
          <p:nvPr/>
        </p:nvSpPr>
        <p:spPr bwMode="auto">
          <a:xfrm>
            <a:off x="3603625" y="4213225"/>
            <a:ext cx="301625" cy="342900"/>
          </a:xfrm>
          <a:custGeom>
            <a:avLst/>
            <a:gdLst>
              <a:gd name="T0" fmla="*/ 2147483647 w 380"/>
              <a:gd name="T1" fmla="*/ 2147483647 h 431"/>
              <a:gd name="T2" fmla="*/ 2147483647 w 380"/>
              <a:gd name="T3" fmla="*/ 2147483647 h 431"/>
              <a:gd name="T4" fmla="*/ 2147483647 w 380"/>
              <a:gd name="T5" fmla="*/ 2147483647 h 431"/>
              <a:gd name="T6" fmla="*/ 2147483647 w 380"/>
              <a:gd name="T7" fmla="*/ 2147483647 h 431"/>
              <a:gd name="T8" fmla="*/ 2147483647 w 380"/>
              <a:gd name="T9" fmla="*/ 2147483647 h 431"/>
              <a:gd name="T10" fmla="*/ 2147483647 w 380"/>
              <a:gd name="T11" fmla="*/ 2147483647 h 431"/>
              <a:gd name="T12" fmla="*/ 2147483647 w 380"/>
              <a:gd name="T13" fmla="*/ 2147483647 h 431"/>
              <a:gd name="T14" fmla="*/ 2147483647 w 380"/>
              <a:gd name="T15" fmla="*/ 2147483647 h 431"/>
              <a:gd name="T16" fmla="*/ 2147483647 w 380"/>
              <a:gd name="T17" fmla="*/ 2147483647 h 431"/>
              <a:gd name="T18" fmla="*/ 2147483647 w 380"/>
              <a:gd name="T19" fmla="*/ 2147483647 h 431"/>
              <a:gd name="T20" fmla="*/ 2147483647 w 380"/>
              <a:gd name="T21" fmla="*/ 2147483647 h 431"/>
              <a:gd name="T22" fmla="*/ 2147483647 w 380"/>
              <a:gd name="T23" fmla="*/ 2147483647 h 431"/>
              <a:gd name="T24" fmla="*/ 2147483647 w 380"/>
              <a:gd name="T25" fmla="*/ 2147483647 h 431"/>
              <a:gd name="T26" fmla="*/ 2147483647 w 380"/>
              <a:gd name="T27" fmla="*/ 2147483647 h 431"/>
              <a:gd name="T28" fmla="*/ 2147483647 w 380"/>
              <a:gd name="T29" fmla="*/ 2147483647 h 431"/>
              <a:gd name="T30" fmla="*/ 2147483647 w 380"/>
              <a:gd name="T31" fmla="*/ 2147483647 h 431"/>
              <a:gd name="T32" fmla="*/ 2147483647 w 380"/>
              <a:gd name="T33" fmla="*/ 2147483647 h 431"/>
              <a:gd name="T34" fmla="*/ 2147483647 w 380"/>
              <a:gd name="T35" fmla="*/ 2147483647 h 431"/>
              <a:gd name="T36" fmla="*/ 2000373976 w 380"/>
              <a:gd name="T37" fmla="*/ 2147483647 h 431"/>
              <a:gd name="T38" fmla="*/ 0 w 380"/>
              <a:gd name="T39" fmla="*/ 2147483647 h 431"/>
              <a:gd name="T40" fmla="*/ 1000502107 w 380"/>
              <a:gd name="T41" fmla="*/ 2147483647 h 431"/>
              <a:gd name="T42" fmla="*/ 2147483647 w 380"/>
              <a:gd name="T43" fmla="*/ 2147483647 h 431"/>
              <a:gd name="T44" fmla="*/ 2147483647 w 380"/>
              <a:gd name="T45" fmla="*/ 2147483647 h 431"/>
              <a:gd name="T46" fmla="*/ 2147483647 w 380"/>
              <a:gd name="T47" fmla="*/ 2147483647 h 431"/>
              <a:gd name="T48" fmla="*/ 2147483647 w 380"/>
              <a:gd name="T49" fmla="*/ 2147483647 h 431"/>
              <a:gd name="T50" fmla="*/ 2147483647 w 380"/>
              <a:gd name="T51" fmla="*/ 2147483647 h 431"/>
              <a:gd name="T52" fmla="*/ 2147483647 w 380"/>
              <a:gd name="T53" fmla="*/ 2147483647 h 431"/>
              <a:gd name="T54" fmla="*/ 2147483647 w 380"/>
              <a:gd name="T55" fmla="*/ 2014097763 h 431"/>
              <a:gd name="T56" fmla="*/ 2147483647 w 380"/>
              <a:gd name="T57" fmla="*/ 0 h 431"/>
              <a:gd name="T58" fmla="*/ 2147483647 w 380"/>
              <a:gd name="T59" fmla="*/ 2014097763 h 431"/>
              <a:gd name="T60" fmla="*/ 2147483647 w 380"/>
              <a:gd name="T61" fmla="*/ 2147483647 h 431"/>
              <a:gd name="T62" fmla="*/ 2147483647 w 380"/>
              <a:gd name="T63" fmla="*/ 2147483647 h 431"/>
              <a:gd name="T64" fmla="*/ 2147483647 w 380"/>
              <a:gd name="T65" fmla="*/ 2147483647 h 431"/>
              <a:gd name="T66" fmla="*/ 2147483647 w 380"/>
              <a:gd name="T67" fmla="*/ 2147483647 h 431"/>
              <a:gd name="T68" fmla="*/ 2147483647 w 380"/>
              <a:gd name="T69" fmla="*/ 2147483647 h 431"/>
              <a:gd name="T70" fmla="*/ 2147483647 w 380"/>
              <a:gd name="T71" fmla="*/ 2147483647 h 431"/>
              <a:gd name="T72" fmla="*/ 2147483647 w 380"/>
              <a:gd name="T73" fmla="*/ 2147483647 h 431"/>
              <a:gd name="T74" fmla="*/ 2147483647 w 380"/>
              <a:gd name="T75" fmla="*/ 2147483647 h 431"/>
              <a:gd name="T76" fmla="*/ 2147483647 w 380"/>
              <a:gd name="T77" fmla="*/ 2147483647 h 431"/>
              <a:gd name="T78" fmla="*/ 2147483647 w 380"/>
              <a:gd name="T79" fmla="*/ 2147483647 h 431"/>
              <a:gd name="T80" fmla="*/ 2147483647 w 380"/>
              <a:gd name="T81" fmla="*/ 2147483647 h 431"/>
              <a:gd name="T82" fmla="*/ 2147483647 w 380"/>
              <a:gd name="T83" fmla="*/ 2147483647 h 431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380"/>
              <a:gd name="T127" fmla="*/ 0 h 431"/>
              <a:gd name="T128" fmla="*/ 380 w 380"/>
              <a:gd name="T129" fmla="*/ 431 h 431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380" h="431">
                <a:moveTo>
                  <a:pt x="380" y="306"/>
                </a:moveTo>
                <a:lnTo>
                  <a:pt x="368" y="325"/>
                </a:lnTo>
                <a:lnTo>
                  <a:pt x="354" y="345"/>
                </a:lnTo>
                <a:lnTo>
                  <a:pt x="337" y="366"/>
                </a:lnTo>
                <a:lnTo>
                  <a:pt x="317" y="388"/>
                </a:lnTo>
                <a:lnTo>
                  <a:pt x="294" y="406"/>
                </a:lnTo>
                <a:lnTo>
                  <a:pt x="270" y="419"/>
                </a:lnTo>
                <a:lnTo>
                  <a:pt x="245" y="429"/>
                </a:lnTo>
                <a:lnTo>
                  <a:pt x="215" y="431"/>
                </a:lnTo>
                <a:lnTo>
                  <a:pt x="186" y="427"/>
                </a:lnTo>
                <a:lnTo>
                  <a:pt x="156" y="417"/>
                </a:lnTo>
                <a:lnTo>
                  <a:pt x="129" y="406"/>
                </a:lnTo>
                <a:lnTo>
                  <a:pt x="103" y="392"/>
                </a:lnTo>
                <a:lnTo>
                  <a:pt x="80" y="376"/>
                </a:lnTo>
                <a:lnTo>
                  <a:pt x="56" y="358"/>
                </a:lnTo>
                <a:lnTo>
                  <a:pt x="37" y="343"/>
                </a:lnTo>
                <a:lnTo>
                  <a:pt x="21" y="329"/>
                </a:lnTo>
                <a:lnTo>
                  <a:pt x="11" y="300"/>
                </a:lnTo>
                <a:lnTo>
                  <a:pt x="4" y="268"/>
                </a:lnTo>
                <a:lnTo>
                  <a:pt x="0" y="241"/>
                </a:lnTo>
                <a:lnTo>
                  <a:pt x="2" y="215"/>
                </a:lnTo>
                <a:lnTo>
                  <a:pt x="9" y="200"/>
                </a:lnTo>
                <a:lnTo>
                  <a:pt x="25" y="170"/>
                </a:lnTo>
                <a:lnTo>
                  <a:pt x="51" y="133"/>
                </a:lnTo>
                <a:lnTo>
                  <a:pt x="80" y="92"/>
                </a:lnTo>
                <a:lnTo>
                  <a:pt x="113" y="55"/>
                </a:lnTo>
                <a:lnTo>
                  <a:pt x="152" y="23"/>
                </a:lnTo>
                <a:lnTo>
                  <a:pt x="192" y="4"/>
                </a:lnTo>
                <a:lnTo>
                  <a:pt x="231" y="0"/>
                </a:lnTo>
                <a:lnTo>
                  <a:pt x="249" y="4"/>
                </a:lnTo>
                <a:lnTo>
                  <a:pt x="264" y="11"/>
                </a:lnTo>
                <a:lnTo>
                  <a:pt x="278" y="21"/>
                </a:lnTo>
                <a:lnTo>
                  <a:pt x="292" y="31"/>
                </a:lnTo>
                <a:lnTo>
                  <a:pt x="303" y="43"/>
                </a:lnTo>
                <a:lnTo>
                  <a:pt x="313" y="57"/>
                </a:lnTo>
                <a:lnTo>
                  <a:pt x="323" y="70"/>
                </a:lnTo>
                <a:lnTo>
                  <a:pt x="333" y="86"/>
                </a:lnTo>
                <a:lnTo>
                  <a:pt x="327" y="86"/>
                </a:lnTo>
                <a:lnTo>
                  <a:pt x="335" y="109"/>
                </a:lnTo>
                <a:lnTo>
                  <a:pt x="354" y="168"/>
                </a:lnTo>
                <a:lnTo>
                  <a:pt x="372" y="241"/>
                </a:lnTo>
                <a:lnTo>
                  <a:pt x="380" y="306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46" name="Freeform 17"/>
          <p:cNvSpPr>
            <a:spLocks/>
          </p:cNvSpPr>
          <p:nvPr/>
        </p:nvSpPr>
        <p:spPr bwMode="auto">
          <a:xfrm>
            <a:off x="3178175" y="4900613"/>
            <a:ext cx="169863" cy="246062"/>
          </a:xfrm>
          <a:custGeom>
            <a:avLst/>
            <a:gdLst>
              <a:gd name="T0" fmla="*/ 2147483647 w 213"/>
              <a:gd name="T1" fmla="*/ 2147483647 h 310"/>
              <a:gd name="T2" fmla="*/ 2147483647 w 213"/>
              <a:gd name="T3" fmla="*/ 2147483647 h 310"/>
              <a:gd name="T4" fmla="*/ 2147483647 w 213"/>
              <a:gd name="T5" fmla="*/ 2147483647 h 310"/>
              <a:gd name="T6" fmla="*/ 2147483647 w 213"/>
              <a:gd name="T7" fmla="*/ 2147483647 h 310"/>
              <a:gd name="T8" fmla="*/ 2147483647 w 213"/>
              <a:gd name="T9" fmla="*/ 2147483647 h 310"/>
              <a:gd name="T10" fmla="*/ 0 w 213"/>
              <a:gd name="T11" fmla="*/ 2147483647 h 310"/>
              <a:gd name="T12" fmla="*/ 0 w 213"/>
              <a:gd name="T13" fmla="*/ 2147483647 h 310"/>
              <a:gd name="T14" fmla="*/ 2147483647 w 213"/>
              <a:gd name="T15" fmla="*/ 2147483647 h 310"/>
              <a:gd name="T16" fmla="*/ 2147483647 w 213"/>
              <a:gd name="T17" fmla="*/ 2147483647 h 310"/>
              <a:gd name="T18" fmla="*/ 2147483647 w 213"/>
              <a:gd name="T19" fmla="*/ 2147483647 h 310"/>
              <a:gd name="T20" fmla="*/ 2147483647 w 213"/>
              <a:gd name="T21" fmla="*/ 2147483647 h 310"/>
              <a:gd name="T22" fmla="*/ 2147483647 w 213"/>
              <a:gd name="T23" fmla="*/ 2147483647 h 310"/>
              <a:gd name="T24" fmla="*/ 2147483647 w 213"/>
              <a:gd name="T25" fmla="*/ 2147483647 h 310"/>
              <a:gd name="T26" fmla="*/ 2147483647 w 213"/>
              <a:gd name="T27" fmla="*/ 2000365004 h 310"/>
              <a:gd name="T28" fmla="*/ 2147483647 w 213"/>
              <a:gd name="T29" fmla="*/ 0 h 310"/>
              <a:gd name="T30" fmla="*/ 2147483647 w 213"/>
              <a:gd name="T31" fmla="*/ 0 h 310"/>
              <a:gd name="T32" fmla="*/ 2147483647 w 213"/>
              <a:gd name="T33" fmla="*/ 2000365004 h 310"/>
              <a:gd name="T34" fmla="*/ 2147483647 w 213"/>
              <a:gd name="T35" fmla="*/ 2147483647 h 310"/>
              <a:gd name="T36" fmla="*/ 2147483647 w 213"/>
              <a:gd name="T37" fmla="*/ 2147483647 h 310"/>
              <a:gd name="T38" fmla="*/ 2147483647 w 213"/>
              <a:gd name="T39" fmla="*/ 2147483647 h 310"/>
              <a:gd name="T40" fmla="*/ 2147483647 w 213"/>
              <a:gd name="T41" fmla="*/ 2147483647 h 310"/>
              <a:gd name="T42" fmla="*/ 2147483647 w 213"/>
              <a:gd name="T43" fmla="*/ 2147483647 h 310"/>
              <a:gd name="T44" fmla="*/ 2147483647 w 213"/>
              <a:gd name="T45" fmla="*/ 2147483647 h 310"/>
              <a:gd name="T46" fmla="*/ 2147483647 w 213"/>
              <a:gd name="T47" fmla="*/ 2147483647 h 310"/>
              <a:gd name="T48" fmla="*/ 2147483647 w 213"/>
              <a:gd name="T49" fmla="*/ 2147483647 h 310"/>
              <a:gd name="T50" fmla="*/ 2147483647 w 213"/>
              <a:gd name="T51" fmla="*/ 2147483647 h 310"/>
              <a:gd name="T52" fmla="*/ 2147483647 w 213"/>
              <a:gd name="T53" fmla="*/ 2147483647 h 310"/>
              <a:gd name="T54" fmla="*/ 2147483647 w 213"/>
              <a:gd name="T55" fmla="*/ 2147483647 h 310"/>
              <a:gd name="T56" fmla="*/ 2147483647 w 213"/>
              <a:gd name="T57" fmla="*/ 2147483647 h 310"/>
              <a:gd name="T58" fmla="*/ 2147483647 w 213"/>
              <a:gd name="T59" fmla="*/ 2147483647 h 310"/>
              <a:gd name="T60" fmla="*/ 2147483647 w 213"/>
              <a:gd name="T61" fmla="*/ 2147483647 h 310"/>
              <a:gd name="T62" fmla="*/ 2147483647 w 213"/>
              <a:gd name="T63" fmla="*/ 2147483647 h 310"/>
              <a:gd name="T64" fmla="*/ 2147483647 w 213"/>
              <a:gd name="T65" fmla="*/ 2147483647 h 310"/>
              <a:gd name="T66" fmla="*/ 2147483647 w 213"/>
              <a:gd name="T67" fmla="*/ 2147483647 h 310"/>
              <a:gd name="T68" fmla="*/ 2147483647 w 213"/>
              <a:gd name="T69" fmla="*/ 2147483647 h 310"/>
              <a:gd name="T70" fmla="*/ 2147483647 w 213"/>
              <a:gd name="T71" fmla="*/ 2147483647 h 310"/>
              <a:gd name="T72" fmla="*/ 2147483647 w 213"/>
              <a:gd name="T73" fmla="*/ 2147483647 h 310"/>
              <a:gd name="T74" fmla="*/ 2147483647 w 213"/>
              <a:gd name="T75" fmla="*/ 2147483647 h 310"/>
              <a:gd name="T76" fmla="*/ 2147483647 w 213"/>
              <a:gd name="T77" fmla="*/ 2147483647 h 310"/>
              <a:gd name="T78" fmla="*/ 2147483647 w 213"/>
              <a:gd name="T79" fmla="*/ 2147483647 h 310"/>
              <a:gd name="T80" fmla="*/ 2147483647 w 213"/>
              <a:gd name="T81" fmla="*/ 2147483647 h 310"/>
              <a:gd name="T82" fmla="*/ 2147483647 w 213"/>
              <a:gd name="T83" fmla="*/ 2147483647 h 310"/>
              <a:gd name="T84" fmla="*/ 2147483647 w 213"/>
              <a:gd name="T85" fmla="*/ 2147483647 h 310"/>
              <a:gd name="T86" fmla="*/ 2147483647 w 213"/>
              <a:gd name="T87" fmla="*/ 2147483647 h 310"/>
              <a:gd name="T88" fmla="*/ 2147483647 w 213"/>
              <a:gd name="T89" fmla="*/ 2147483647 h 310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213"/>
              <a:gd name="T136" fmla="*/ 0 h 310"/>
              <a:gd name="T137" fmla="*/ 213 w 213"/>
              <a:gd name="T138" fmla="*/ 310 h 310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213" h="310">
                <a:moveTo>
                  <a:pt x="9" y="234"/>
                </a:moveTo>
                <a:lnTo>
                  <a:pt x="7" y="230"/>
                </a:lnTo>
                <a:lnTo>
                  <a:pt x="7" y="224"/>
                </a:lnTo>
                <a:lnTo>
                  <a:pt x="7" y="218"/>
                </a:lnTo>
                <a:lnTo>
                  <a:pt x="5" y="212"/>
                </a:lnTo>
                <a:lnTo>
                  <a:pt x="0" y="163"/>
                </a:lnTo>
                <a:lnTo>
                  <a:pt x="0" y="108"/>
                </a:lnTo>
                <a:lnTo>
                  <a:pt x="5" y="61"/>
                </a:lnTo>
                <a:lnTo>
                  <a:pt x="17" y="34"/>
                </a:lnTo>
                <a:lnTo>
                  <a:pt x="27" y="28"/>
                </a:lnTo>
                <a:lnTo>
                  <a:pt x="43" y="20"/>
                </a:lnTo>
                <a:lnTo>
                  <a:pt x="62" y="14"/>
                </a:lnTo>
                <a:lnTo>
                  <a:pt x="86" y="8"/>
                </a:lnTo>
                <a:lnTo>
                  <a:pt x="109" y="4"/>
                </a:lnTo>
                <a:lnTo>
                  <a:pt x="131" y="0"/>
                </a:lnTo>
                <a:lnTo>
                  <a:pt x="152" y="0"/>
                </a:lnTo>
                <a:lnTo>
                  <a:pt x="172" y="4"/>
                </a:lnTo>
                <a:lnTo>
                  <a:pt x="180" y="8"/>
                </a:lnTo>
                <a:lnTo>
                  <a:pt x="188" y="14"/>
                </a:lnTo>
                <a:lnTo>
                  <a:pt x="194" y="22"/>
                </a:lnTo>
                <a:lnTo>
                  <a:pt x="197" y="34"/>
                </a:lnTo>
                <a:lnTo>
                  <a:pt x="199" y="69"/>
                </a:lnTo>
                <a:lnTo>
                  <a:pt x="203" y="104"/>
                </a:lnTo>
                <a:lnTo>
                  <a:pt x="209" y="142"/>
                </a:lnTo>
                <a:lnTo>
                  <a:pt x="213" y="173"/>
                </a:lnTo>
                <a:lnTo>
                  <a:pt x="201" y="196"/>
                </a:lnTo>
                <a:lnTo>
                  <a:pt x="188" y="222"/>
                </a:lnTo>
                <a:lnTo>
                  <a:pt x="172" y="245"/>
                </a:lnTo>
                <a:lnTo>
                  <a:pt x="158" y="267"/>
                </a:lnTo>
                <a:lnTo>
                  <a:pt x="143" y="287"/>
                </a:lnTo>
                <a:lnTo>
                  <a:pt x="127" y="302"/>
                </a:lnTo>
                <a:lnTo>
                  <a:pt x="111" y="310"/>
                </a:lnTo>
                <a:lnTo>
                  <a:pt x="98" y="310"/>
                </a:lnTo>
                <a:lnTo>
                  <a:pt x="88" y="308"/>
                </a:lnTo>
                <a:lnTo>
                  <a:pt x="78" y="302"/>
                </a:lnTo>
                <a:lnTo>
                  <a:pt x="68" y="295"/>
                </a:lnTo>
                <a:lnTo>
                  <a:pt x="56" y="285"/>
                </a:lnTo>
                <a:lnTo>
                  <a:pt x="45" y="273"/>
                </a:lnTo>
                <a:lnTo>
                  <a:pt x="33" y="261"/>
                </a:lnTo>
                <a:lnTo>
                  <a:pt x="21" y="247"/>
                </a:lnTo>
                <a:lnTo>
                  <a:pt x="9" y="234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47" name="Freeform 18"/>
          <p:cNvSpPr>
            <a:spLocks/>
          </p:cNvSpPr>
          <p:nvPr/>
        </p:nvSpPr>
        <p:spPr bwMode="auto">
          <a:xfrm>
            <a:off x="3598863" y="4816475"/>
            <a:ext cx="182562" cy="231775"/>
          </a:xfrm>
          <a:custGeom>
            <a:avLst/>
            <a:gdLst>
              <a:gd name="T0" fmla="*/ 2147483647 w 229"/>
              <a:gd name="T1" fmla="*/ 2147483647 h 292"/>
              <a:gd name="T2" fmla="*/ 2147483647 w 229"/>
              <a:gd name="T3" fmla="*/ 2147483647 h 292"/>
              <a:gd name="T4" fmla="*/ 1013066961 w 229"/>
              <a:gd name="T5" fmla="*/ 2147483647 h 292"/>
              <a:gd name="T6" fmla="*/ 0 w 229"/>
              <a:gd name="T7" fmla="*/ 2147483647 h 292"/>
              <a:gd name="T8" fmla="*/ 2026768504 w 229"/>
              <a:gd name="T9" fmla="*/ 2147483647 h 292"/>
              <a:gd name="T10" fmla="*/ 2147483647 w 229"/>
              <a:gd name="T11" fmla="*/ 2147483647 h 292"/>
              <a:gd name="T12" fmla="*/ 2147483647 w 229"/>
              <a:gd name="T13" fmla="*/ 2147483647 h 292"/>
              <a:gd name="T14" fmla="*/ 2147483647 w 229"/>
              <a:gd name="T15" fmla="*/ 2147483647 h 292"/>
              <a:gd name="T16" fmla="*/ 2147483647 w 229"/>
              <a:gd name="T17" fmla="*/ 2147483647 h 292"/>
              <a:gd name="T18" fmla="*/ 2147483647 w 229"/>
              <a:gd name="T19" fmla="*/ 2147483647 h 292"/>
              <a:gd name="T20" fmla="*/ 2147483647 w 229"/>
              <a:gd name="T21" fmla="*/ 2147483647 h 292"/>
              <a:gd name="T22" fmla="*/ 2147483647 w 229"/>
              <a:gd name="T23" fmla="*/ 1500122976 h 292"/>
              <a:gd name="T24" fmla="*/ 2147483647 w 229"/>
              <a:gd name="T25" fmla="*/ 0 h 292"/>
              <a:gd name="T26" fmla="*/ 2147483647 w 229"/>
              <a:gd name="T27" fmla="*/ 0 h 292"/>
              <a:gd name="T28" fmla="*/ 2147483647 w 229"/>
              <a:gd name="T29" fmla="*/ 500250608 h 292"/>
              <a:gd name="T30" fmla="*/ 2147483647 w 229"/>
              <a:gd name="T31" fmla="*/ 1500122976 h 292"/>
              <a:gd name="T32" fmla="*/ 2147483647 w 229"/>
              <a:gd name="T33" fmla="*/ 2147483647 h 292"/>
              <a:gd name="T34" fmla="*/ 2147483647 w 229"/>
              <a:gd name="T35" fmla="*/ 2147483647 h 292"/>
              <a:gd name="T36" fmla="*/ 2147483647 w 229"/>
              <a:gd name="T37" fmla="*/ 2147483647 h 292"/>
              <a:gd name="T38" fmla="*/ 2147483647 w 229"/>
              <a:gd name="T39" fmla="*/ 2147483647 h 292"/>
              <a:gd name="T40" fmla="*/ 2147483647 w 229"/>
              <a:gd name="T41" fmla="*/ 2147483647 h 292"/>
              <a:gd name="T42" fmla="*/ 2147483647 w 229"/>
              <a:gd name="T43" fmla="*/ 2147483647 h 292"/>
              <a:gd name="T44" fmla="*/ 2147483647 w 229"/>
              <a:gd name="T45" fmla="*/ 2147483647 h 292"/>
              <a:gd name="T46" fmla="*/ 2147483647 w 229"/>
              <a:gd name="T47" fmla="*/ 2147483647 h 292"/>
              <a:gd name="T48" fmla="*/ 2147483647 w 229"/>
              <a:gd name="T49" fmla="*/ 2147483647 h 292"/>
              <a:gd name="T50" fmla="*/ 2147483647 w 229"/>
              <a:gd name="T51" fmla="*/ 2147483647 h 292"/>
              <a:gd name="T52" fmla="*/ 2147483647 w 229"/>
              <a:gd name="T53" fmla="*/ 2147483647 h 292"/>
              <a:gd name="T54" fmla="*/ 2147483647 w 229"/>
              <a:gd name="T55" fmla="*/ 2147483647 h 292"/>
              <a:gd name="T56" fmla="*/ 2147483647 w 229"/>
              <a:gd name="T57" fmla="*/ 2147483647 h 292"/>
              <a:gd name="T58" fmla="*/ 2147483647 w 229"/>
              <a:gd name="T59" fmla="*/ 2147483647 h 292"/>
              <a:gd name="T60" fmla="*/ 2147483647 w 229"/>
              <a:gd name="T61" fmla="*/ 2147483647 h 292"/>
              <a:gd name="T62" fmla="*/ 2147483647 w 229"/>
              <a:gd name="T63" fmla="*/ 2147483647 h 292"/>
              <a:gd name="T64" fmla="*/ 2147483647 w 229"/>
              <a:gd name="T65" fmla="*/ 2147483647 h 292"/>
              <a:gd name="T66" fmla="*/ 2147483647 w 229"/>
              <a:gd name="T67" fmla="*/ 2147483647 h 292"/>
              <a:gd name="T68" fmla="*/ 2147483647 w 229"/>
              <a:gd name="T69" fmla="*/ 2147483647 h 292"/>
              <a:gd name="T70" fmla="*/ 2147483647 w 229"/>
              <a:gd name="T71" fmla="*/ 2147483647 h 292"/>
              <a:gd name="T72" fmla="*/ 2147483647 w 229"/>
              <a:gd name="T73" fmla="*/ 2147483647 h 292"/>
              <a:gd name="T74" fmla="*/ 2147483647 w 229"/>
              <a:gd name="T75" fmla="*/ 2147483647 h 292"/>
              <a:gd name="T76" fmla="*/ 2147483647 w 229"/>
              <a:gd name="T77" fmla="*/ 2147483647 h 292"/>
              <a:gd name="T78" fmla="*/ 2147483647 w 229"/>
              <a:gd name="T79" fmla="*/ 2147483647 h 292"/>
              <a:gd name="T80" fmla="*/ 2147483647 w 229"/>
              <a:gd name="T81" fmla="*/ 2147483647 h 292"/>
              <a:gd name="T82" fmla="*/ 2147483647 w 229"/>
              <a:gd name="T83" fmla="*/ 2147483647 h 292"/>
              <a:gd name="T84" fmla="*/ 2147483647 w 229"/>
              <a:gd name="T85" fmla="*/ 2147483647 h 292"/>
              <a:gd name="T86" fmla="*/ 2147483647 w 229"/>
              <a:gd name="T87" fmla="*/ 2147483647 h 292"/>
              <a:gd name="T88" fmla="*/ 2147483647 w 229"/>
              <a:gd name="T89" fmla="*/ 2147483647 h 292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229"/>
              <a:gd name="T136" fmla="*/ 0 h 292"/>
              <a:gd name="T137" fmla="*/ 229 w 229"/>
              <a:gd name="T138" fmla="*/ 292 h 292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229" h="292">
                <a:moveTo>
                  <a:pt x="13" y="174"/>
                </a:moveTo>
                <a:lnTo>
                  <a:pt x="8" y="145"/>
                </a:lnTo>
                <a:lnTo>
                  <a:pt x="2" y="117"/>
                </a:lnTo>
                <a:lnTo>
                  <a:pt x="0" y="96"/>
                </a:lnTo>
                <a:lnTo>
                  <a:pt x="4" y="84"/>
                </a:lnTo>
                <a:lnTo>
                  <a:pt x="8" y="76"/>
                </a:lnTo>
                <a:lnTo>
                  <a:pt x="13" y="64"/>
                </a:lnTo>
                <a:lnTo>
                  <a:pt x="19" y="50"/>
                </a:lnTo>
                <a:lnTo>
                  <a:pt x="29" y="35"/>
                </a:lnTo>
                <a:lnTo>
                  <a:pt x="39" y="21"/>
                </a:lnTo>
                <a:lnTo>
                  <a:pt x="53" y="11"/>
                </a:lnTo>
                <a:lnTo>
                  <a:pt x="72" y="3"/>
                </a:lnTo>
                <a:lnTo>
                  <a:pt x="94" y="0"/>
                </a:lnTo>
                <a:lnTo>
                  <a:pt x="108" y="0"/>
                </a:lnTo>
                <a:lnTo>
                  <a:pt x="121" y="1"/>
                </a:lnTo>
                <a:lnTo>
                  <a:pt x="133" y="3"/>
                </a:lnTo>
                <a:lnTo>
                  <a:pt x="145" y="5"/>
                </a:lnTo>
                <a:lnTo>
                  <a:pt x="155" y="7"/>
                </a:lnTo>
                <a:lnTo>
                  <a:pt x="164" y="11"/>
                </a:lnTo>
                <a:lnTo>
                  <a:pt x="172" y="13"/>
                </a:lnTo>
                <a:lnTo>
                  <a:pt x="180" y="17"/>
                </a:lnTo>
                <a:lnTo>
                  <a:pt x="182" y="35"/>
                </a:lnTo>
                <a:lnTo>
                  <a:pt x="186" y="49"/>
                </a:lnTo>
                <a:lnTo>
                  <a:pt x="188" y="60"/>
                </a:lnTo>
                <a:lnTo>
                  <a:pt x="190" y="68"/>
                </a:lnTo>
                <a:lnTo>
                  <a:pt x="196" y="80"/>
                </a:lnTo>
                <a:lnTo>
                  <a:pt x="206" y="94"/>
                </a:lnTo>
                <a:lnTo>
                  <a:pt x="217" y="109"/>
                </a:lnTo>
                <a:lnTo>
                  <a:pt x="229" y="125"/>
                </a:lnTo>
                <a:lnTo>
                  <a:pt x="213" y="147"/>
                </a:lnTo>
                <a:lnTo>
                  <a:pt x="198" y="172"/>
                </a:lnTo>
                <a:lnTo>
                  <a:pt x="182" y="200"/>
                </a:lnTo>
                <a:lnTo>
                  <a:pt x="168" y="229"/>
                </a:lnTo>
                <a:lnTo>
                  <a:pt x="153" y="254"/>
                </a:lnTo>
                <a:lnTo>
                  <a:pt x="139" y="274"/>
                </a:lnTo>
                <a:lnTo>
                  <a:pt x="125" y="288"/>
                </a:lnTo>
                <a:lnTo>
                  <a:pt x="113" y="292"/>
                </a:lnTo>
                <a:lnTo>
                  <a:pt x="104" y="286"/>
                </a:lnTo>
                <a:lnTo>
                  <a:pt x="94" y="276"/>
                </a:lnTo>
                <a:lnTo>
                  <a:pt x="82" y="260"/>
                </a:lnTo>
                <a:lnTo>
                  <a:pt x="70" y="241"/>
                </a:lnTo>
                <a:lnTo>
                  <a:pt x="57" y="223"/>
                </a:lnTo>
                <a:lnTo>
                  <a:pt x="43" y="203"/>
                </a:lnTo>
                <a:lnTo>
                  <a:pt x="27" y="188"/>
                </a:lnTo>
                <a:lnTo>
                  <a:pt x="13" y="174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48" name="Freeform 19"/>
          <p:cNvSpPr>
            <a:spLocks/>
          </p:cNvSpPr>
          <p:nvPr/>
        </p:nvSpPr>
        <p:spPr bwMode="auto">
          <a:xfrm>
            <a:off x="3783013" y="4765675"/>
            <a:ext cx="163512" cy="203200"/>
          </a:xfrm>
          <a:custGeom>
            <a:avLst/>
            <a:gdLst>
              <a:gd name="T0" fmla="*/ 2147483647 w 206"/>
              <a:gd name="T1" fmla="*/ 2147483647 h 255"/>
              <a:gd name="T2" fmla="*/ 2000361559 w 206"/>
              <a:gd name="T3" fmla="*/ 2147483647 h 255"/>
              <a:gd name="T4" fmla="*/ 0 w 206"/>
              <a:gd name="T5" fmla="*/ 2147483647 h 255"/>
              <a:gd name="T6" fmla="*/ 2147483647 w 206"/>
              <a:gd name="T7" fmla="*/ 2147483647 h 255"/>
              <a:gd name="T8" fmla="*/ 2147483647 w 206"/>
              <a:gd name="T9" fmla="*/ 2147483647 h 255"/>
              <a:gd name="T10" fmla="*/ 2147483647 w 206"/>
              <a:gd name="T11" fmla="*/ 2147483647 h 255"/>
              <a:gd name="T12" fmla="*/ 2147483647 w 206"/>
              <a:gd name="T13" fmla="*/ 2147483647 h 255"/>
              <a:gd name="T14" fmla="*/ 2147483647 w 206"/>
              <a:gd name="T15" fmla="*/ 2023714534 h 255"/>
              <a:gd name="T16" fmla="*/ 2147483647 w 206"/>
              <a:gd name="T17" fmla="*/ 0 h 255"/>
              <a:gd name="T18" fmla="*/ 2147483647 w 206"/>
              <a:gd name="T19" fmla="*/ 0 h 255"/>
              <a:gd name="T20" fmla="*/ 2147483647 w 206"/>
              <a:gd name="T21" fmla="*/ 0 h 255"/>
              <a:gd name="T22" fmla="*/ 2147483647 w 206"/>
              <a:gd name="T23" fmla="*/ 0 h 255"/>
              <a:gd name="T24" fmla="*/ 2147483647 w 206"/>
              <a:gd name="T25" fmla="*/ 2023714534 h 255"/>
              <a:gd name="T26" fmla="*/ 2147483647 w 206"/>
              <a:gd name="T27" fmla="*/ 2147483647 h 255"/>
              <a:gd name="T28" fmla="*/ 2147483647 w 206"/>
              <a:gd name="T29" fmla="*/ 2147483647 h 255"/>
              <a:gd name="T30" fmla="*/ 2147483647 w 206"/>
              <a:gd name="T31" fmla="*/ 2147483647 h 255"/>
              <a:gd name="T32" fmla="*/ 2147483647 w 206"/>
              <a:gd name="T33" fmla="*/ 2147483647 h 255"/>
              <a:gd name="T34" fmla="*/ 2147483647 w 206"/>
              <a:gd name="T35" fmla="*/ 2147483647 h 255"/>
              <a:gd name="T36" fmla="*/ 2147483647 w 206"/>
              <a:gd name="T37" fmla="*/ 2147483647 h 255"/>
              <a:gd name="T38" fmla="*/ 2147483647 w 206"/>
              <a:gd name="T39" fmla="*/ 2147483647 h 255"/>
              <a:gd name="T40" fmla="*/ 2147483647 w 206"/>
              <a:gd name="T41" fmla="*/ 2147483647 h 255"/>
              <a:gd name="T42" fmla="*/ 2147483647 w 206"/>
              <a:gd name="T43" fmla="*/ 2147483647 h 255"/>
              <a:gd name="T44" fmla="*/ 2147483647 w 206"/>
              <a:gd name="T45" fmla="*/ 2147483647 h 255"/>
              <a:gd name="T46" fmla="*/ 2147483647 w 206"/>
              <a:gd name="T47" fmla="*/ 2147483647 h 255"/>
              <a:gd name="T48" fmla="*/ 2147483647 w 206"/>
              <a:gd name="T49" fmla="*/ 2147483647 h 255"/>
              <a:gd name="T50" fmla="*/ 2147483647 w 206"/>
              <a:gd name="T51" fmla="*/ 2147483647 h 255"/>
              <a:gd name="T52" fmla="*/ 2147483647 w 206"/>
              <a:gd name="T53" fmla="*/ 2147483647 h 255"/>
              <a:gd name="T54" fmla="*/ 2147483647 w 206"/>
              <a:gd name="T55" fmla="*/ 2147483647 h 255"/>
              <a:gd name="T56" fmla="*/ 2147483647 w 206"/>
              <a:gd name="T57" fmla="*/ 2147483647 h 255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w 206"/>
              <a:gd name="T88" fmla="*/ 0 h 255"/>
              <a:gd name="T89" fmla="*/ 206 w 206"/>
              <a:gd name="T90" fmla="*/ 255 h 255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T87" t="T88" r="T89" b="T90"/>
            <a:pathLst>
              <a:path w="206" h="255">
                <a:moveTo>
                  <a:pt x="14" y="174"/>
                </a:moveTo>
                <a:lnTo>
                  <a:pt x="4" y="125"/>
                </a:lnTo>
                <a:lnTo>
                  <a:pt x="0" y="76"/>
                </a:lnTo>
                <a:lnTo>
                  <a:pt x="6" y="37"/>
                </a:lnTo>
                <a:lnTo>
                  <a:pt x="26" y="15"/>
                </a:lnTo>
                <a:lnTo>
                  <a:pt x="47" y="12"/>
                </a:lnTo>
                <a:lnTo>
                  <a:pt x="71" y="8"/>
                </a:lnTo>
                <a:lnTo>
                  <a:pt x="92" y="4"/>
                </a:lnTo>
                <a:lnTo>
                  <a:pt x="116" y="0"/>
                </a:lnTo>
                <a:lnTo>
                  <a:pt x="135" y="0"/>
                </a:lnTo>
                <a:lnTo>
                  <a:pt x="151" y="0"/>
                </a:lnTo>
                <a:lnTo>
                  <a:pt x="165" y="0"/>
                </a:lnTo>
                <a:lnTo>
                  <a:pt x="174" y="4"/>
                </a:lnTo>
                <a:lnTo>
                  <a:pt x="182" y="25"/>
                </a:lnTo>
                <a:lnTo>
                  <a:pt x="192" y="70"/>
                </a:lnTo>
                <a:lnTo>
                  <a:pt x="200" y="127"/>
                </a:lnTo>
                <a:lnTo>
                  <a:pt x="206" y="184"/>
                </a:lnTo>
                <a:lnTo>
                  <a:pt x="204" y="212"/>
                </a:lnTo>
                <a:lnTo>
                  <a:pt x="196" y="233"/>
                </a:lnTo>
                <a:lnTo>
                  <a:pt x="182" y="249"/>
                </a:lnTo>
                <a:lnTo>
                  <a:pt x="159" y="255"/>
                </a:lnTo>
                <a:lnTo>
                  <a:pt x="135" y="251"/>
                </a:lnTo>
                <a:lnTo>
                  <a:pt x="114" y="239"/>
                </a:lnTo>
                <a:lnTo>
                  <a:pt x="94" y="223"/>
                </a:lnTo>
                <a:lnTo>
                  <a:pt x="76" y="208"/>
                </a:lnTo>
                <a:lnTo>
                  <a:pt x="59" y="192"/>
                </a:lnTo>
                <a:lnTo>
                  <a:pt x="43" y="178"/>
                </a:lnTo>
                <a:lnTo>
                  <a:pt x="29" y="172"/>
                </a:lnTo>
                <a:lnTo>
                  <a:pt x="14" y="174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49" name="Freeform 20"/>
          <p:cNvSpPr>
            <a:spLocks/>
          </p:cNvSpPr>
          <p:nvPr/>
        </p:nvSpPr>
        <p:spPr bwMode="auto">
          <a:xfrm>
            <a:off x="2298700" y="3408363"/>
            <a:ext cx="1892300" cy="382587"/>
          </a:xfrm>
          <a:custGeom>
            <a:avLst/>
            <a:gdLst>
              <a:gd name="T0" fmla="*/ 2147483647 w 2384"/>
              <a:gd name="T1" fmla="*/ 2147483647 h 480"/>
              <a:gd name="T2" fmla="*/ 2147483647 w 2384"/>
              <a:gd name="T3" fmla="*/ 2147483647 h 480"/>
              <a:gd name="T4" fmla="*/ 2147483647 w 2384"/>
              <a:gd name="T5" fmla="*/ 2147483647 h 480"/>
              <a:gd name="T6" fmla="*/ 2147483647 w 2384"/>
              <a:gd name="T7" fmla="*/ 2147483647 h 480"/>
              <a:gd name="T8" fmla="*/ 2147483647 w 2384"/>
              <a:gd name="T9" fmla="*/ 2147483647 h 480"/>
              <a:gd name="T10" fmla="*/ 2147483647 w 2384"/>
              <a:gd name="T11" fmla="*/ 2147483647 h 480"/>
              <a:gd name="T12" fmla="*/ 2147483647 w 2384"/>
              <a:gd name="T13" fmla="*/ 2147483647 h 480"/>
              <a:gd name="T14" fmla="*/ 2147483647 w 2384"/>
              <a:gd name="T15" fmla="*/ 2147483647 h 480"/>
              <a:gd name="T16" fmla="*/ 2147483647 w 2384"/>
              <a:gd name="T17" fmla="*/ 2147483647 h 480"/>
              <a:gd name="T18" fmla="*/ 2147483647 w 2384"/>
              <a:gd name="T19" fmla="*/ 2147483647 h 480"/>
              <a:gd name="T20" fmla="*/ 2147483647 w 2384"/>
              <a:gd name="T21" fmla="*/ 2147483647 h 480"/>
              <a:gd name="T22" fmla="*/ 2147483647 w 2384"/>
              <a:gd name="T23" fmla="*/ 2147483647 h 480"/>
              <a:gd name="T24" fmla="*/ 2147483647 w 2384"/>
              <a:gd name="T25" fmla="*/ 2147483647 h 480"/>
              <a:gd name="T26" fmla="*/ 2147483647 w 2384"/>
              <a:gd name="T27" fmla="*/ 2147483647 h 480"/>
              <a:gd name="T28" fmla="*/ 2147483647 w 2384"/>
              <a:gd name="T29" fmla="*/ 2147483647 h 480"/>
              <a:gd name="T30" fmla="*/ 2147483647 w 2384"/>
              <a:gd name="T31" fmla="*/ 2147483647 h 480"/>
              <a:gd name="T32" fmla="*/ 2147483647 w 2384"/>
              <a:gd name="T33" fmla="*/ 2147483647 h 480"/>
              <a:gd name="T34" fmla="*/ 2147483647 w 2384"/>
              <a:gd name="T35" fmla="*/ 2147483647 h 480"/>
              <a:gd name="T36" fmla="*/ 2147483647 w 2384"/>
              <a:gd name="T37" fmla="*/ 2147483647 h 480"/>
              <a:gd name="T38" fmla="*/ 2147483647 w 2384"/>
              <a:gd name="T39" fmla="*/ 2147483647 h 480"/>
              <a:gd name="T40" fmla="*/ 2147483647 w 2384"/>
              <a:gd name="T41" fmla="*/ 2147483647 h 480"/>
              <a:gd name="T42" fmla="*/ 2147483647 w 2384"/>
              <a:gd name="T43" fmla="*/ 2147483647 h 480"/>
              <a:gd name="T44" fmla="*/ 2147483647 w 2384"/>
              <a:gd name="T45" fmla="*/ 2147483647 h 480"/>
              <a:gd name="T46" fmla="*/ 2147483647 w 2384"/>
              <a:gd name="T47" fmla="*/ 2147483647 h 480"/>
              <a:gd name="T48" fmla="*/ 2147483647 w 2384"/>
              <a:gd name="T49" fmla="*/ 2147483647 h 480"/>
              <a:gd name="T50" fmla="*/ 2147483647 w 2384"/>
              <a:gd name="T51" fmla="*/ 2147483647 h 480"/>
              <a:gd name="T52" fmla="*/ 2147483647 w 2384"/>
              <a:gd name="T53" fmla="*/ 2147483647 h 480"/>
              <a:gd name="T54" fmla="*/ 2147483647 w 2384"/>
              <a:gd name="T55" fmla="*/ 2147483647 h 480"/>
              <a:gd name="T56" fmla="*/ 2147483647 w 2384"/>
              <a:gd name="T57" fmla="*/ 2147483647 h 480"/>
              <a:gd name="T58" fmla="*/ 2147483647 w 2384"/>
              <a:gd name="T59" fmla="*/ 2147483647 h 480"/>
              <a:gd name="T60" fmla="*/ 2147483647 w 2384"/>
              <a:gd name="T61" fmla="*/ 2147483647 h 480"/>
              <a:gd name="T62" fmla="*/ 2147483647 w 2384"/>
              <a:gd name="T63" fmla="*/ 2147483647 h 480"/>
              <a:gd name="T64" fmla="*/ 2147483647 w 2384"/>
              <a:gd name="T65" fmla="*/ 2147483647 h 480"/>
              <a:gd name="T66" fmla="*/ 2147483647 w 2384"/>
              <a:gd name="T67" fmla="*/ 2147483647 h 480"/>
              <a:gd name="T68" fmla="*/ 2147483647 w 2384"/>
              <a:gd name="T69" fmla="*/ 2147483647 h 480"/>
              <a:gd name="T70" fmla="*/ 2147483647 w 2384"/>
              <a:gd name="T71" fmla="*/ 2147483647 h 480"/>
              <a:gd name="T72" fmla="*/ 2147483647 w 2384"/>
              <a:gd name="T73" fmla="*/ 2147483647 h 480"/>
              <a:gd name="T74" fmla="*/ 2147483647 w 2384"/>
              <a:gd name="T75" fmla="*/ 2147483647 h 480"/>
              <a:gd name="T76" fmla="*/ 2147483647 w 2384"/>
              <a:gd name="T77" fmla="*/ 2147483647 h 480"/>
              <a:gd name="T78" fmla="*/ 2147483647 w 2384"/>
              <a:gd name="T79" fmla="*/ 2147483647 h 480"/>
              <a:gd name="T80" fmla="*/ 2147483647 w 2384"/>
              <a:gd name="T81" fmla="*/ 2147483647 h 480"/>
              <a:gd name="T82" fmla="*/ 2147483647 w 2384"/>
              <a:gd name="T83" fmla="*/ 2147483647 h 480"/>
              <a:gd name="T84" fmla="*/ 0 w 2384"/>
              <a:gd name="T85" fmla="*/ 2147483647 h 480"/>
              <a:gd name="T86" fmla="*/ 2147483647 w 2384"/>
              <a:gd name="T87" fmla="*/ 2147483647 h 480"/>
              <a:gd name="T88" fmla="*/ 2147483647 w 2384"/>
              <a:gd name="T89" fmla="*/ 2147483647 h 480"/>
              <a:gd name="T90" fmla="*/ 2147483647 w 2384"/>
              <a:gd name="T91" fmla="*/ 2147483647 h 480"/>
              <a:gd name="T92" fmla="*/ 2147483647 w 2384"/>
              <a:gd name="T93" fmla="*/ 2147483647 h 480"/>
              <a:gd name="T94" fmla="*/ 2147483647 w 2384"/>
              <a:gd name="T95" fmla="*/ 2147483647 h 480"/>
              <a:gd name="T96" fmla="*/ 2147483647 w 2384"/>
              <a:gd name="T97" fmla="*/ 2147483647 h 480"/>
              <a:gd name="T98" fmla="*/ 2147483647 w 2384"/>
              <a:gd name="T99" fmla="*/ 2147483647 h 480"/>
              <a:gd name="T100" fmla="*/ 2147483647 w 2384"/>
              <a:gd name="T101" fmla="*/ 2147483647 h 480"/>
              <a:gd name="T102" fmla="*/ 2147483647 w 2384"/>
              <a:gd name="T103" fmla="*/ 1012666483 h 480"/>
              <a:gd name="T104" fmla="*/ 2147483647 w 2384"/>
              <a:gd name="T105" fmla="*/ 0 h 480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w 2384"/>
              <a:gd name="T160" fmla="*/ 0 h 480"/>
              <a:gd name="T161" fmla="*/ 2384 w 2384"/>
              <a:gd name="T162" fmla="*/ 480 h 480"/>
            </a:gdLst>
            <a:ahLst/>
            <a:cxnLst>
              <a:cxn ang="T106">
                <a:pos x="T0" y="T1"/>
              </a:cxn>
              <a:cxn ang="T107">
                <a:pos x="T2" y="T3"/>
              </a:cxn>
              <a:cxn ang="T108">
                <a:pos x="T4" y="T5"/>
              </a:cxn>
              <a:cxn ang="T109">
                <a:pos x="T6" y="T7"/>
              </a:cxn>
              <a:cxn ang="T110">
                <a:pos x="T8" y="T9"/>
              </a:cxn>
              <a:cxn ang="T111">
                <a:pos x="T10" y="T11"/>
              </a:cxn>
              <a:cxn ang="T112">
                <a:pos x="T12" y="T13"/>
              </a:cxn>
              <a:cxn ang="T113">
                <a:pos x="T14" y="T15"/>
              </a:cxn>
              <a:cxn ang="T114">
                <a:pos x="T16" y="T17"/>
              </a:cxn>
              <a:cxn ang="T115">
                <a:pos x="T18" y="T19"/>
              </a:cxn>
              <a:cxn ang="T116">
                <a:pos x="T20" y="T21"/>
              </a:cxn>
              <a:cxn ang="T117">
                <a:pos x="T22" y="T23"/>
              </a:cxn>
              <a:cxn ang="T118">
                <a:pos x="T24" y="T25"/>
              </a:cxn>
              <a:cxn ang="T119">
                <a:pos x="T26" y="T27"/>
              </a:cxn>
              <a:cxn ang="T120">
                <a:pos x="T28" y="T29"/>
              </a:cxn>
              <a:cxn ang="T121">
                <a:pos x="T30" y="T31"/>
              </a:cxn>
              <a:cxn ang="T122">
                <a:pos x="T32" y="T33"/>
              </a:cxn>
              <a:cxn ang="T123">
                <a:pos x="T34" y="T35"/>
              </a:cxn>
              <a:cxn ang="T124">
                <a:pos x="T36" y="T37"/>
              </a:cxn>
              <a:cxn ang="T125">
                <a:pos x="T38" y="T39"/>
              </a:cxn>
              <a:cxn ang="T126">
                <a:pos x="T40" y="T41"/>
              </a:cxn>
              <a:cxn ang="T127">
                <a:pos x="T42" y="T43"/>
              </a:cxn>
              <a:cxn ang="T128">
                <a:pos x="T44" y="T45"/>
              </a:cxn>
              <a:cxn ang="T129">
                <a:pos x="T46" y="T47"/>
              </a:cxn>
              <a:cxn ang="T130">
                <a:pos x="T48" y="T49"/>
              </a:cxn>
              <a:cxn ang="T131">
                <a:pos x="T50" y="T51"/>
              </a:cxn>
              <a:cxn ang="T132">
                <a:pos x="T52" y="T53"/>
              </a:cxn>
              <a:cxn ang="T133">
                <a:pos x="T54" y="T55"/>
              </a:cxn>
              <a:cxn ang="T134">
                <a:pos x="T56" y="T57"/>
              </a:cxn>
              <a:cxn ang="T135">
                <a:pos x="T58" y="T59"/>
              </a:cxn>
              <a:cxn ang="T136">
                <a:pos x="T60" y="T61"/>
              </a:cxn>
              <a:cxn ang="T137">
                <a:pos x="T62" y="T63"/>
              </a:cxn>
              <a:cxn ang="T138">
                <a:pos x="T64" y="T65"/>
              </a:cxn>
              <a:cxn ang="T139">
                <a:pos x="T66" y="T67"/>
              </a:cxn>
              <a:cxn ang="T140">
                <a:pos x="T68" y="T69"/>
              </a:cxn>
              <a:cxn ang="T141">
                <a:pos x="T70" y="T71"/>
              </a:cxn>
              <a:cxn ang="T142">
                <a:pos x="T72" y="T73"/>
              </a:cxn>
              <a:cxn ang="T143">
                <a:pos x="T74" y="T75"/>
              </a:cxn>
              <a:cxn ang="T144">
                <a:pos x="T76" y="T77"/>
              </a:cxn>
              <a:cxn ang="T145">
                <a:pos x="T78" y="T79"/>
              </a:cxn>
              <a:cxn ang="T146">
                <a:pos x="T80" y="T81"/>
              </a:cxn>
              <a:cxn ang="T147">
                <a:pos x="T82" y="T83"/>
              </a:cxn>
              <a:cxn ang="T148">
                <a:pos x="T84" y="T85"/>
              </a:cxn>
              <a:cxn ang="T149">
                <a:pos x="T86" y="T87"/>
              </a:cxn>
              <a:cxn ang="T150">
                <a:pos x="T88" y="T89"/>
              </a:cxn>
              <a:cxn ang="T151">
                <a:pos x="T90" y="T91"/>
              </a:cxn>
              <a:cxn ang="T152">
                <a:pos x="T92" y="T93"/>
              </a:cxn>
              <a:cxn ang="T153">
                <a:pos x="T94" y="T95"/>
              </a:cxn>
              <a:cxn ang="T154">
                <a:pos x="T96" y="T97"/>
              </a:cxn>
              <a:cxn ang="T155">
                <a:pos x="T98" y="T99"/>
              </a:cxn>
              <a:cxn ang="T156">
                <a:pos x="T100" y="T101"/>
              </a:cxn>
              <a:cxn ang="T157">
                <a:pos x="T102" y="T103"/>
              </a:cxn>
              <a:cxn ang="T158">
                <a:pos x="T104" y="T105"/>
              </a:cxn>
            </a:cxnLst>
            <a:rect l="T159" t="T160" r="T161" b="T162"/>
            <a:pathLst>
              <a:path w="2384" h="480">
                <a:moveTo>
                  <a:pt x="1468" y="0"/>
                </a:moveTo>
                <a:lnTo>
                  <a:pt x="1482" y="2"/>
                </a:lnTo>
                <a:lnTo>
                  <a:pt x="1492" y="6"/>
                </a:lnTo>
                <a:lnTo>
                  <a:pt x="1500" y="12"/>
                </a:lnTo>
                <a:lnTo>
                  <a:pt x="1507" y="18"/>
                </a:lnTo>
                <a:lnTo>
                  <a:pt x="1515" y="25"/>
                </a:lnTo>
                <a:lnTo>
                  <a:pt x="1525" y="35"/>
                </a:lnTo>
                <a:lnTo>
                  <a:pt x="1539" y="45"/>
                </a:lnTo>
                <a:lnTo>
                  <a:pt x="1558" y="57"/>
                </a:lnTo>
                <a:lnTo>
                  <a:pt x="1560" y="59"/>
                </a:lnTo>
                <a:lnTo>
                  <a:pt x="1562" y="59"/>
                </a:lnTo>
                <a:lnTo>
                  <a:pt x="1564" y="61"/>
                </a:lnTo>
                <a:lnTo>
                  <a:pt x="1566" y="61"/>
                </a:lnTo>
                <a:lnTo>
                  <a:pt x="1549" y="67"/>
                </a:lnTo>
                <a:lnTo>
                  <a:pt x="1531" y="74"/>
                </a:lnTo>
                <a:lnTo>
                  <a:pt x="1513" y="80"/>
                </a:lnTo>
                <a:lnTo>
                  <a:pt x="1496" y="88"/>
                </a:lnTo>
                <a:lnTo>
                  <a:pt x="1478" y="96"/>
                </a:lnTo>
                <a:lnTo>
                  <a:pt x="1460" y="102"/>
                </a:lnTo>
                <a:lnTo>
                  <a:pt x="1443" y="110"/>
                </a:lnTo>
                <a:lnTo>
                  <a:pt x="1425" y="116"/>
                </a:lnTo>
                <a:lnTo>
                  <a:pt x="1358" y="141"/>
                </a:lnTo>
                <a:lnTo>
                  <a:pt x="1292" y="165"/>
                </a:lnTo>
                <a:lnTo>
                  <a:pt x="1227" y="186"/>
                </a:lnTo>
                <a:lnTo>
                  <a:pt x="1164" y="204"/>
                </a:lnTo>
                <a:lnTo>
                  <a:pt x="1104" y="220"/>
                </a:lnTo>
                <a:lnTo>
                  <a:pt x="1047" y="233"/>
                </a:lnTo>
                <a:lnTo>
                  <a:pt x="994" y="243"/>
                </a:lnTo>
                <a:lnTo>
                  <a:pt x="943" y="253"/>
                </a:lnTo>
                <a:lnTo>
                  <a:pt x="898" y="261"/>
                </a:lnTo>
                <a:lnTo>
                  <a:pt x="855" y="267"/>
                </a:lnTo>
                <a:lnTo>
                  <a:pt x="819" y="272"/>
                </a:lnTo>
                <a:lnTo>
                  <a:pt x="788" y="274"/>
                </a:lnTo>
                <a:lnTo>
                  <a:pt x="764" y="278"/>
                </a:lnTo>
                <a:lnTo>
                  <a:pt x="747" y="278"/>
                </a:lnTo>
                <a:lnTo>
                  <a:pt x="735" y="280"/>
                </a:lnTo>
                <a:lnTo>
                  <a:pt x="731" y="280"/>
                </a:lnTo>
                <a:lnTo>
                  <a:pt x="737" y="280"/>
                </a:lnTo>
                <a:lnTo>
                  <a:pt x="755" y="280"/>
                </a:lnTo>
                <a:lnTo>
                  <a:pt x="782" y="280"/>
                </a:lnTo>
                <a:lnTo>
                  <a:pt x="819" y="278"/>
                </a:lnTo>
                <a:lnTo>
                  <a:pt x="864" y="278"/>
                </a:lnTo>
                <a:lnTo>
                  <a:pt x="919" y="274"/>
                </a:lnTo>
                <a:lnTo>
                  <a:pt x="978" y="272"/>
                </a:lnTo>
                <a:lnTo>
                  <a:pt x="1043" y="267"/>
                </a:lnTo>
                <a:lnTo>
                  <a:pt x="1111" y="261"/>
                </a:lnTo>
                <a:lnTo>
                  <a:pt x="1184" y="253"/>
                </a:lnTo>
                <a:lnTo>
                  <a:pt x="1258" y="245"/>
                </a:lnTo>
                <a:lnTo>
                  <a:pt x="1335" y="233"/>
                </a:lnTo>
                <a:lnTo>
                  <a:pt x="1413" y="220"/>
                </a:lnTo>
                <a:lnTo>
                  <a:pt x="1488" y="204"/>
                </a:lnTo>
                <a:lnTo>
                  <a:pt x="1562" y="186"/>
                </a:lnTo>
                <a:lnTo>
                  <a:pt x="1635" y="165"/>
                </a:lnTo>
                <a:lnTo>
                  <a:pt x="1701" y="143"/>
                </a:lnTo>
                <a:lnTo>
                  <a:pt x="1764" y="125"/>
                </a:lnTo>
                <a:lnTo>
                  <a:pt x="1823" y="108"/>
                </a:lnTo>
                <a:lnTo>
                  <a:pt x="1876" y="94"/>
                </a:lnTo>
                <a:lnTo>
                  <a:pt x="1923" y="82"/>
                </a:lnTo>
                <a:lnTo>
                  <a:pt x="1968" y="72"/>
                </a:lnTo>
                <a:lnTo>
                  <a:pt x="2007" y="65"/>
                </a:lnTo>
                <a:lnTo>
                  <a:pt x="2044" y="61"/>
                </a:lnTo>
                <a:lnTo>
                  <a:pt x="2078" y="59"/>
                </a:lnTo>
                <a:lnTo>
                  <a:pt x="2107" y="61"/>
                </a:lnTo>
                <a:lnTo>
                  <a:pt x="2133" y="67"/>
                </a:lnTo>
                <a:lnTo>
                  <a:pt x="2156" y="74"/>
                </a:lnTo>
                <a:lnTo>
                  <a:pt x="2178" y="84"/>
                </a:lnTo>
                <a:lnTo>
                  <a:pt x="2195" y="100"/>
                </a:lnTo>
                <a:lnTo>
                  <a:pt x="2211" y="118"/>
                </a:lnTo>
                <a:lnTo>
                  <a:pt x="2225" y="139"/>
                </a:lnTo>
                <a:lnTo>
                  <a:pt x="2246" y="182"/>
                </a:lnTo>
                <a:lnTo>
                  <a:pt x="2264" y="220"/>
                </a:lnTo>
                <a:lnTo>
                  <a:pt x="2278" y="253"/>
                </a:lnTo>
                <a:lnTo>
                  <a:pt x="2290" y="282"/>
                </a:lnTo>
                <a:lnTo>
                  <a:pt x="2301" y="312"/>
                </a:lnTo>
                <a:lnTo>
                  <a:pt x="2317" y="339"/>
                </a:lnTo>
                <a:lnTo>
                  <a:pt x="2337" y="367"/>
                </a:lnTo>
                <a:lnTo>
                  <a:pt x="2362" y="396"/>
                </a:lnTo>
                <a:lnTo>
                  <a:pt x="2366" y="402"/>
                </a:lnTo>
                <a:lnTo>
                  <a:pt x="2372" y="408"/>
                </a:lnTo>
                <a:lnTo>
                  <a:pt x="2378" y="414"/>
                </a:lnTo>
                <a:lnTo>
                  <a:pt x="2384" y="418"/>
                </a:lnTo>
                <a:lnTo>
                  <a:pt x="2350" y="421"/>
                </a:lnTo>
                <a:lnTo>
                  <a:pt x="2317" y="425"/>
                </a:lnTo>
                <a:lnTo>
                  <a:pt x="2282" y="429"/>
                </a:lnTo>
                <a:lnTo>
                  <a:pt x="2246" y="433"/>
                </a:lnTo>
                <a:lnTo>
                  <a:pt x="2209" y="437"/>
                </a:lnTo>
                <a:lnTo>
                  <a:pt x="2172" y="441"/>
                </a:lnTo>
                <a:lnTo>
                  <a:pt x="2133" y="443"/>
                </a:lnTo>
                <a:lnTo>
                  <a:pt x="2092" y="447"/>
                </a:lnTo>
                <a:lnTo>
                  <a:pt x="2052" y="451"/>
                </a:lnTo>
                <a:lnTo>
                  <a:pt x="2011" y="455"/>
                </a:lnTo>
                <a:lnTo>
                  <a:pt x="1968" y="457"/>
                </a:lnTo>
                <a:lnTo>
                  <a:pt x="1925" y="461"/>
                </a:lnTo>
                <a:lnTo>
                  <a:pt x="1882" y="463"/>
                </a:lnTo>
                <a:lnTo>
                  <a:pt x="1837" y="467"/>
                </a:lnTo>
                <a:lnTo>
                  <a:pt x="1794" y="469"/>
                </a:lnTo>
                <a:lnTo>
                  <a:pt x="1748" y="471"/>
                </a:lnTo>
                <a:lnTo>
                  <a:pt x="1701" y="472"/>
                </a:lnTo>
                <a:lnTo>
                  <a:pt x="1656" y="474"/>
                </a:lnTo>
                <a:lnTo>
                  <a:pt x="1609" y="476"/>
                </a:lnTo>
                <a:lnTo>
                  <a:pt x="1562" y="478"/>
                </a:lnTo>
                <a:lnTo>
                  <a:pt x="1513" y="478"/>
                </a:lnTo>
                <a:lnTo>
                  <a:pt x="1466" y="480"/>
                </a:lnTo>
                <a:lnTo>
                  <a:pt x="1419" y="480"/>
                </a:lnTo>
                <a:lnTo>
                  <a:pt x="1370" y="480"/>
                </a:lnTo>
                <a:lnTo>
                  <a:pt x="1321" y="480"/>
                </a:lnTo>
                <a:lnTo>
                  <a:pt x="1274" y="480"/>
                </a:lnTo>
                <a:lnTo>
                  <a:pt x="1225" y="480"/>
                </a:lnTo>
                <a:lnTo>
                  <a:pt x="1176" y="478"/>
                </a:lnTo>
                <a:lnTo>
                  <a:pt x="1127" y="476"/>
                </a:lnTo>
                <a:lnTo>
                  <a:pt x="1078" y="474"/>
                </a:lnTo>
                <a:lnTo>
                  <a:pt x="1031" y="472"/>
                </a:lnTo>
                <a:lnTo>
                  <a:pt x="982" y="471"/>
                </a:lnTo>
                <a:lnTo>
                  <a:pt x="861" y="461"/>
                </a:lnTo>
                <a:lnTo>
                  <a:pt x="747" y="449"/>
                </a:lnTo>
                <a:lnTo>
                  <a:pt x="643" y="435"/>
                </a:lnTo>
                <a:lnTo>
                  <a:pt x="547" y="418"/>
                </a:lnTo>
                <a:lnTo>
                  <a:pt x="461" y="398"/>
                </a:lnTo>
                <a:lnTo>
                  <a:pt x="382" y="378"/>
                </a:lnTo>
                <a:lnTo>
                  <a:pt x="312" y="357"/>
                </a:lnTo>
                <a:lnTo>
                  <a:pt x="249" y="333"/>
                </a:lnTo>
                <a:lnTo>
                  <a:pt x="194" y="310"/>
                </a:lnTo>
                <a:lnTo>
                  <a:pt x="147" y="286"/>
                </a:lnTo>
                <a:lnTo>
                  <a:pt x="106" y="263"/>
                </a:lnTo>
                <a:lnTo>
                  <a:pt x="73" y="239"/>
                </a:lnTo>
                <a:lnTo>
                  <a:pt x="45" y="218"/>
                </a:lnTo>
                <a:lnTo>
                  <a:pt x="24" y="194"/>
                </a:lnTo>
                <a:lnTo>
                  <a:pt x="8" y="174"/>
                </a:lnTo>
                <a:lnTo>
                  <a:pt x="0" y="155"/>
                </a:lnTo>
                <a:lnTo>
                  <a:pt x="12" y="143"/>
                </a:lnTo>
                <a:lnTo>
                  <a:pt x="29" y="133"/>
                </a:lnTo>
                <a:lnTo>
                  <a:pt x="51" y="123"/>
                </a:lnTo>
                <a:lnTo>
                  <a:pt x="78" y="114"/>
                </a:lnTo>
                <a:lnTo>
                  <a:pt x="110" y="106"/>
                </a:lnTo>
                <a:lnTo>
                  <a:pt x="147" y="98"/>
                </a:lnTo>
                <a:lnTo>
                  <a:pt x="190" y="90"/>
                </a:lnTo>
                <a:lnTo>
                  <a:pt x="237" y="82"/>
                </a:lnTo>
                <a:lnTo>
                  <a:pt x="288" y="76"/>
                </a:lnTo>
                <a:lnTo>
                  <a:pt x="345" y="70"/>
                </a:lnTo>
                <a:lnTo>
                  <a:pt x="408" y="63"/>
                </a:lnTo>
                <a:lnTo>
                  <a:pt x="474" y="57"/>
                </a:lnTo>
                <a:lnTo>
                  <a:pt x="545" y="53"/>
                </a:lnTo>
                <a:lnTo>
                  <a:pt x="621" y="47"/>
                </a:lnTo>
                <a:lnTo>
                  <a:pt x="704" y="41"/>
                </a:lnTo>
                <a:lnTo>
                  <a:pt x="790" y="37"/>
                </a:lnTo>
                <a:lnTo>
                  <a:pt x="878" y="33"/>
                </a:lnTo>
                <a:lnTo>
                  <a:pt x="959" y="27"/>
                </a:lnTo>
                <a:lnTo>
                  <a:pt x="1031" y="23"/>
                </a:lnTo>
                <a:lnTo>
                  <a:pt x="1096" y="20"/>
                </a:lnTo>
                <a:lnTo>
                  <a:pt x="1157" y="16"/>
                </a:lnTo>
                <a:lnTo>
                  <a:pt x="1209" y="14"/>
                </a:lnTo>
                <a:lnTo>
                  <a:pt x="1255" y="10"/>
                </a:lnTo>
                <a:lnTo>
                  <a:pt x="1298" y="8"/>
                </a:lnTo>
                <a:lnTo>
                  <a:pt x="1333" y="6"/>
                </a:lnTo>
                <a:lnTo>
                  <a:pt x="1364" y="4"/>
                </a:lnTo>
                <a:lnTo>
                  <a:pt x="1390" y="2"/>
                </a:lnTo>
                <a:lnTo>
                  <a:pt x="1413" y="0"/>
                </a:lnTo>
                <a:lnTo>
                  <a:pt x="1431" y="0"/>
                </a:lnTo>
                <a:lnTo>
                  <a:pt x="1447" y="0"/>
                </a:lnTo>
                <a:lnTo>
                  <a:pt x="1458" y="0"/>
                </a:lnTo>
                <a:lnTo>
                  <a:pt x="1468" y="0"/>
                </a:lnTo>
                <a:close/>
              </a:path>
            </a:pathLst>
          </a:custGeom>
          <a:solidFill>
            <a:srgbClr val="FF3056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0" name="Freeform 21"/>
          <p:cNvSpPr>
            <a:spLocks/>
          </p:cNvSpPr>
          <p:nvPr/>
        </p:nvSpPr>
        <p:spPr bwMode="auto">
          <a:xfrm>
            <a:off x="2206625" y="3978275"/>
            <a:ext cx="509588" cy="431800"/>
          </a:xfrm>
          <a:custGeom>
            <a:avLst/>
            <a:gdLst>
              <a:gd name="T0" fmla="*/ 2147483647 w 641"/>
              <a:gd name="T1" fmla="*/ 2147483647 h 543"/>
              <a:gd name="T2" fmla="*/ 2147483647 w 641"/>
              <a:gd name="T3" fmla="*/ 2147483647 h 543"/>
              <a:gd name="T4" fmla="*/ 2147483647 w 641"/>
              <a:gd name="T5" fmla="*/ 2147483647 h 543"/>
              <a:gd name="T6" fmla="*/ 2147483647 w 641"/>
              <a:gd name="T7" fmla="*/ 2147483647 h 543"/>
              <a:gd name="T8" fmla="*/ 2147483647 w 641"/>
              <a:gd name="T9" fmla="*/ 2147483647 h 543"/>
              <a:gd name="T10" fmla="*/ 2147483647 w 641"/>
              <a:gd name="T11" fmla="*/ 2147483647 h 543"/>
              <a:gd name="T12" fmla="*/ 2147483647 w 641"/>
              <a:gd name="T13" fmla="*/ 2147483647 h 543"/>
              <a:gd name="T14" fmla="*/ 2147483647 w 641"/>
              <a:gd name="T15" fmla="*/ 2147483647 h 543"/>
              <a:gd name="T16" fmla="*/ 2147483647 w 641"/>
              <a:gd name="T17" fmla="*/ 2147483647 h 543"/>
              <a:gd name="T18" fmla="*/ 2147483647 w 641"/>
              <a:gd name="T19" fmla="*/ 2147483647 h 543"/>
              <a:gd name="T20" fmla="*/ 2147483647 w 641"/>
              <a:gd name="T21" fmla="*/ 2147483647 h 543"/>
              <a:gd name="T22" fmla="*/ 1004892446 w 641"/>
              <a:gd name="T23" fmla="*/ 2147483647 h 543"/>
              <a:gd name="T24" fmla="*/ 1004892446 w 641"/>
              <a:gd name="T25" fmla="*/ 2147483647 h 543"/>
              <a:gd name="T26" fmla="*/ 2147483647 w 641"/>
              <a:gd name="T27" fmla="*/ 2147483647 h 543"/>
              <a:gd name="T28" fmla="*/ 2147483647 w 641"/>
              <a:gd name="T29" fmla="*/ 2147483647 h 543"/>
              <a:gd name="T30" fmla="*/ 2147483647 w 641"/>
              <a:gd name="T31" fmla="*/ 2147483647 h 543"/>
              <a:gd name="T32" fmla="*/ 2147483647 w 641"/>
              <a:gd name="T33" fmla="*/ 2147483647 h 543"/>
              <a:gd name="T34" fmla="*/ 2147483647 w 641"/>
              <a:gd name="T35" fmla="*/ 0 h 543"/>
              <a:gd name="T36" fmla="*/ 2147483647 w 641"/>
              <a:gd name="T37" fmla="*/ 2147483647 h 543"/>
              <a:gd name="T38" fmla="*/ 2147483647 w 641"/>
              <a:gd name="T39" fmla="*/ 2147483647 h 543"/>
              <a:gd name="T40" fmla="*/ 2147483647 w 641"/>
              <a:gd name="T41" fmla="*/ 2147483647 h 543"/>
              <a:gd name="T42" fmla="*/ 2147483647 w 641"/>
              <a:gd name="T43" fmla="*/ 2147483647 h 543"/>
              <a:gd name="T44" fmla="*/ 2147483647 w 641"/>
              <a:gd name="T45" fmla="*/ 2147483647 h 543"/>
              <a:gd name="T46" fmla="*/ 2147483647 w 641"/>
              <a:gd name="T47" fmla="*/ 2147483647 h 543"/>
              <a:gd name="T48" fmla="*/ 2147483647 w 641"/>
              <a:gd name="T49" fmla="*/ 2147483647 h 543"/>
              <a:gd name="T50" fmla="*/ 2147483647 w 641"/>
              <a:gd name="T51" fmla="*/ 2147483647 h 543"/>
              <a:gd name="T52" fmla="*/ 2147483647 w 641"/>
              <a:gd name="T53" fmla="*/ 2147483647 h 543"/>
              <a:gd name="T54" fmla="*/ 2147483647 w 641"/>
              <a:gd name="T55" fmla="*/ 2147483647 h 543"/>
              <a:gd name="T56" fmla="*/ 2147483647 w 641"/>
              <a:gd name="T57" fmla="*/ 2147483647 h 543"/>
              <a:gd name="T58" fmla="*/ 2147483647 w 641"/>
              <a:gd name="T59" fmla="*/ 2147483647 h 543"/>
              <a:gd name="T60" fmla="*/ 2147483647 w 641"/>
              <a:gd name="T61" fmla="*/ 2147483647 h 543"/>
              <a:gd name="T62" fmla="*/ 2147483647 w 641"/>
              <a:gd name="T63" fmla="*/ 2147483647 h 543"/>
              <a:gd name="T64" fmla="*/ 2147483647 w 641"/>
              <a:gd name="T65" fmla="*/ 2147483647 h 543"/>
              <a:gd name="T66" fmla="*/ 2147483647 w 641"/>
              <a:gd name="T67" fmla="*/ 2147483647 h 543"/>
              <a:gd name="T68" fmla="*/ 2147483647 w 641"/>
              <a:gd name="T69" fmla="*/ 2147483647 h 543"/>
              <a:gd name="T70" fmla="*/ 2147483647 w 641"/>
              <a:gd name="T71" fmla="*/ 2147483647 h 543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641"/>
              <a:gd name="T109" fmla="*/ 0 h 543"/>
              <a:gd name="T110" fmla="*/ 641 w 641"/>
              <a:gd name="T111" fmla="*/ 543 h 543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641" h="543">
                <a:moveTo>
                  <a:pt x="530" y="539"/>
                </a:moveTo>
                <a:lnTo>
                  <a:pt x="490" y="527"/>
                </a:lnTo>
                <a:lnTo>
                  <a:pt x="451" y="509"/>
                </a:lnTo>
                <a:lnTo>
                  <a:pt x="412" y="484"/>
                </a:lnTo>
                <a:lnTo>
                  <a:pt x="379" y="456"/>
                </a:lnTo>
                <a:lnTo>
                  <a:pt x="347" y="431"/>
                </a:lnTo>
                <a:lnTo>
                  <a:pt x="324" y="409"/>
                </a:lnTo>
                <a:lnTo>
                  <a:pt x="308" y="394"/>
                </a:lnTo>
                <a:lnTo>
                  <a:pt x="302" y="388"/>
                </a:lnTo>
                <a:lnTo>
                  <a:pt x="298" y="390"/>
                </a:lnTo>
                <a:lnTo>
                  <a:pt x="290" y="398"/>
                </a:lnTo>
                <a:lnTo>
                  <a:pt x="277" y="405"/>
                </a:lnTo>
                <a:lnTo>
                  <a:pt x="257" y="413"/>
                </a:lnTo>
                <a:lnTo>
                  <a:pt x="234" y="419"/>
                </a:lnTo>
                <a:lnTo>
                  <a:pt x="206" y="421"/>
                </a:lnTo>
                <a:lnTo>
                  <a:pt x="173" y="417"/>
                </a:lnTo>
                <a:lnTo>
                  <a:pt x="138" y="404"/>
                </a:lnTo>
                <a:lnTo>
                  <a:pt x="104" y="384"/>
                </a:lnTo>
                <a:lnTo>
                  <a:pt x="75" y="366"/>
                </a:lnTo>
                <a:lnTo>
                  <a:pt x="51" y="349"/>
                </a:lnTo>
                <a:lnTo>
                  <a:pt x="32" y="333"/>
                </a:lnTo>
                <a:lnTo>
                  <a:pt x="18" y="317"/>
                </a:lnTo>
                <a:lnTo>
                  <a:pt x="8" y="305"/>
                </a:lnTo>
                <a:lnTo>
                  <a:pt x="2" y="292"/>
                </a:lnTo>
                <a:lnTo>
                  <a:pt x="0" y="282"/>
                </a:lnTo>
                <a:lnTo>
                  <a:pt x="2" y="264"/>
                </a:lnTo>
                <a:lnTo>
                  <a:pt x="4" y="233"/>
                </a:lnTo>
                <a:lnTo>
                  <a:pt x="8" y="192"/>
                </a:lnTo>
                <a:lnTo>
                  <a:pt x="14" y="147"/>
                </a:lnTo>
                <a:lnTo>
                  <a:pt x="22" y="102"/>
                </a:lnTo>
                <a:lnTo>
                  <a:pt x="34" y="60"/>
                </a:lnTo>
                <a:lnTo>
                  <a:pt x="51" y="31"/>
                </a:lnTo>
                <a:lnTo>
                  <a:pt x="71" y="13"/>
                </a:lnTo>
                <a:lnTo>
                  <a:pt x="94" y="5"/>
                </a:lnTo>
                <a:lnTo>
                  <a:pt x="122" y="2"/>
                </a:lnTo>
                <a:lnTo>
                  <a:pt x="149" y="0"/>
                </a:lnTo>
                <a:lnTo>
                  <a:pt x="175" y="2"/>
                </a:lnTo>
                <a:lnTo>
                  <a:pt x="200" y="9"/>
                </a:lnTo>
                <a:lnTo>
                  <a:pt x="224" y="25"/>
                </a:lnTo>
                <a:lnTo>
                  <a:pt x="241" y="47"/>
                </a:lnTo>
                <a:lnTo>
                  <a:pt x="255" y="78"/>
                </a:lnTo>
                <a:lnTo>
                  <a:pt x="265" y="158"/>
                </a:lnTo>
                <a:lnTo>
                  <a:pt x="265" y="241"/>
                </a:lnTo>
                <a:lnTo>
                  <a:pt x="263" y="298"/>
                </a:lnTo>
                <a:lnTo>
                  <a:pt x="273" y="302"/>
                </a:lnTo>
                <a:lnTo>
                  <a:pt x="287" y="280"/>
                </a:lnTo>
                <a:lnTo>
                  <a:pt x="302" y="249"/>
                </a:lnTo>
                <a:lnTo>
                  <a:pt x="322" y="211"/>
                </a:lnTo>
                <a:lnTo>
                  <a:pt x="347" y="174"/>
                </a:lnTo>
                <a:lnTo>
                  <a:pt x="377" y="141"/>
                </a:lnTo>
                <a:lnTo>
                  <a:pt x="412" y="113"/>
                </a:lnTo>
                <a:lnTo>
                  <a:pt x="453" y="100"/>
                </a:lnTo>
                <a:lnTo>
                  <a:pt x="500" y="103"/>
                </a:lnTo>
                <a:lnTo>
                  <a:pt x="535" y="121"/>
                </a:lnTo>
                <a:lnTo>
                  <a:pt x="563" y="154"/>
                </a:lnTo>
                <a:lnTo>
                  <a:pt x="586" y="198"/>
                </a:lnTo>
                <a:lnTo>
                  <a:pt x="602" y="247"/>
                </a:lnTo>
                <a:lnTo>
                  <a:pt x="616" y="298"/>
                </a:lnTo>
                <a:lnTo>
                  <a:pt x="626" y="347"/>
                </a:lnTo>
                <a:lnTo>
                  <a:pt x="634" y="390"/>
                </a:lnTo>
                <a:lnTo>
                  <a:pt x="641" y="425"/>
                </a:lnTo>
                <a:lnTo>
                  <a:pt x="635" y="453"/>
                </a:lnTo>
                <a:lnTo>
                  <a:pt x="630" y="480"/>
                </a:lnTo>
                <a:lnTo>
                  <a:pt x="626" y="505"/>
                </a:lnTo>
                <a:lnTo>
                  <a:pt x="624" y="527"/>
                </a:lnTo>
                <a:lnTo>
                  <a:pt x="616" y="531"/>
                </a:lnTo>
                <a:lnTo>
                  <a:pt x="608" y="535"/>
                </a:lnTo>
                <a:lnTo>
                  <a:pt x="598" y="539"/>
                </a:lnTo>
                <a:lnTo>
                  <a:pt x="588" y="541"/>
                </a:lnTo>
                <a:lnTo>
                  <a:pt x="575" y="541"/>
                </a:lnTo>
                <a:lnTo>
                  <a:pt x="561" y="543"/>
                </a:lnTo>
                <a:lnTo>
                  <a:pt x="547" y="541"/>
                </a:lnTo>
                <a:lnTo>
                  <a:pt x="530" y="539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1" name="Freeform 22"/>
          <p:cNvSpPr>
            <a:spLocks/>
          </p:cNvSpPr>
          <p:nvPr/>
        </p:nvSpPr>
        <p:spPr bwMode="auto">
          <a:xfrm>
            <a:off x="2744788" y="4159250"/>
            <a:ext cx="323850" cy="328613"/>
          </a:xfrm>
          <a:custGeom>
            <a:avLst/>
            <a:gdLst>
              <a:gd name="T0" fmla="*/ 2147483647 w 407"/>
              <a:gd name="T1" fmla="*/ 2147483647 h 414"/>
              <a:gd name="T2" fmla="*/ 2147483647 w 407"/>
              <a:gd name="T3" fmla="*/ 2147483647 h 414"/>
              <a:gd name="T4" fmla="*/ 2147483647 w 407"/>
              <a:gd name="T5" fmla="*/ 2147483647 h 414"/>
              <a:gd name="T6" fmla="*/ 2147483647 w 407"/>
              <a:gd name="T7" fmla="*/ 2147483647 h 414"/>
              <a:gd name="T8" fmla="*/ 2147483647 w 407"/>
              <a:gd name="T9" fmla="*/ 2147483647 h 414"/>
              <a:gd name="T10" fmla="*/ 2147483647 w 407"/>
              <a:gd name="T11" fmla="*/ 2147483647 h 414"/>
              <a:gd name="T12" fmla="*/ 2147483647 w 407"/>
              <a:gd name="T13" fmla="*/ 2147483647 h 414"/>
              <a:gd name="T14" fmla="*/ 2147483647 w 407"/>
              <a:gd name="T15" fmla="*/ 2147483647 h 414"/>
              <a:gd name="T16" fmla="*/ 0 w 407"/>
              <a:gd name="T17" fmla="*/ 2147483647 h 414"/>
              <a:gd name="T18" fmla="*/ 2147483647 w 407"/>
              <a:gd name="T19" fmla="*/ 2147483647 h 414"/>
              <a:gd name="T20" fmla="*/ 2147483647 w 407"/>
              <a:gd name="T21" fmla="*/ 2147483647 h 414"/>
              <a:gd name="T22" fmla="*/ 2147483647 w 407"/>
              <a:gd name="T23" fmla="*/ 2147483647 h 414"/>
              <a:gd name="T24" fmla="*/ 2147483647 w 407"/>
              <a:gd name="T25" fmla="*/ 2147483647 h 414"/>
              <a:gd name="T26" fmla="*/ 2147483647 w 407"/>
              <a:gd name="T27" fmla="*/ 2147483647 h 414"/>
              <a:gd name="T28" fmla="*/ 2147483647 w 407"/>
              <a:gd name="T29" fmla="*/ 2147483647 h 414"/>
              <a:gd name="T30" fmla="*/ 2147483647 w 407"/>
              <a:gd name="T31" fmla="*/ 0 h 414"/>
              <a:gd name="T32" fmla="*/ 2147483647 w 407"/>
              <a:gd name="T33" fmla="*/ 1000505243 h 414"/>
              <a:gd name="T34" fmla="*/ 2147483647 w 407"/>
              <a:gd name="T35" fmla="*/ 2147483647 h 414"/>
              <a:gd name="T36" fmla="*/ 2147483647 w 407"/>
              <a:gd name="T37" fmla="*/ 2147483647 h 414"/>
              <a:gd name="T38" fmla="*/ 2147483647 w 407"/>
              <a:gd name="T39" fmla="*/ 2147483647 h 414"/>
              <a:gd name="T40" fmla="*/ 2147483647 w 407"/>
              <a:gd name="T41" fmla="*/ 2147483647 h 414"/>
              <a:gd name="T42" fmla="*/ 2147483647 w 407"/>
              <a:gd name="T43" fmla="*/ 2147483647 h 414"/>
              <a:gd name="T44" fmla="*/ 2147483647 w 407"/>
              <a:gd name="T45" fmla="*/ 2147483647 h 414"/>
              <a:gd name="T46" fmla="*/ 2147483647 w 407"/>
              <a:gd name="T47" fmla="*/ 2147483647 h 414"/>
              <a:gd name="T48" fmla="*/ 2147483647 w 407"/>
              <a:gd name="T49" fmla="*/ 2147483647 h 414"/>
              <a:gd name="T50" fmla="*/ 2147483647 w 407"/>
              <a:gd name="T51" fmla="*/ 2147483647 h 414"/>
              <a:gd name="T52" fmla="*/ 2147483647 w 407"/>
              <a:gd name="T53" fmla="*/ 2147483647 h 414"/>
              <a:gd name="T54" fmla="*/ 2147483647 w 407"/>
              <a:gd name="T55" fmla="*/ 2147483647 h 414"/>
              <a:gd name="T56" fmla="*/ 2147483647 w 407"/>
              <a:gd name="T57" fmla="*/ 2147483647 h 414"/>
              <a:gd name="T58" fmla="*/ 2147483647 w 407"/>
              <a:gd name="T59" fmla="*/ 2147483647 h 414"/>
              <a:gd name="T60" fmla="*/ 2147483647 w 407"/>
              <a:gd name="T61" fmla="*/ 2147483647 h 414"/>
              <a:gd name="T62" fmla="*/ 2147483647 w 407"/>
              <a:gd name="T63" fmla="*/ 2147483647 h 414"/>
              <a:gd name="T64" fmla="*/ 2147483647 w 407"/>
              <a:gd name="T65" fmla="*/ 2147483647 h 414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w 407"/>
              <a:gd name="T100" fmla="*/ 0 h 414"/>
              <a:gd name="T101" fmla="*/ 407 w 407"/>
              <a:gd name="T102" fmla="*/ 414 h 414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T99" t="T100" r="T101" b="T102"/>
            <a:pathLst>
              <a:path w="407" h="414">
                <a:moveTo>
                  <a:pt x="152" y="410"/>
                </a:moveTo>
                <a:lnTo>
                  <a:pt x="127" y="402"/>
                </a:lnTo>
                <a:lnTo>
                  <a:pt x="103" y="392"/>
                </a:lnTo>
                <a:lnTo>
                  <a:pt x="82" y="380"/>
                </a:lnTo>
                <a:lnTo>
                  <a:pt x="62" y="367"/>
                </a:lnTo>
                <a:lnTo>
                  <a:pt x="43" y="351"/>
                </a:lnTo>
                <a:lnTo>
                  <a:pt x="27" y="335"/>
                </a:lnTo>
                <a:lnTo>
                  <a:pt x="13" y="320"/>
                </a:lnTo>
                <a:lnTo>
                  <a:pt x="0" y="306"/>
                </a:lnTo>
                <a:lnTo>
                  <a:pt x="5" y="269"/>
                </a:lnTo>
                <a:lnTo>
                  <a:pt x="17" y="220"/>
                </a:lnTo>
                <a:lnTo>
                  <a:pt x="37" y="165"/>
                </a:lnTo>
                <a:lnTo>
                  <a:pt x="62" y="110"/>
                </a:lnTo>
                <a:lnTo>
                  <a:pt x="96" y="61"/>
                </a:lnTo>
                <a:lnTo>
                  <a:pt x="141" y="22"/>
                </a:lnTo>
                <a:lnTo>
                  <a:pt x="198" y="0"/>
                </a:lnTo>
                <a:lnTo>
                  <a:pt x="266" y="2"/>
                </a:lnTo>
                <a:lnTo>
                  <a:pt x="333" y="27"/>
                </a:lnTo>
                <a:lnTo>
                  <a:pt x="374" y="73"/>
                </a:lnTo>
                <a:lnTo>
                  <a:pt x="396" y="127"/>
                </a:lnTo>
                <a:lnTo>
                  <a:pt x="405" y="188"/>
                </a:lnTo>
                <a:lnTo>
                  <a:pt x="405" y="247"/>
                </a:lnTo>
                <a:lnTo>
                  <a:pt x="401" y="298"/>
                </a:lnTo>
                <a:lnTo>
                  <a:pt x="401" y="335"/>
                </a:lnTo>
                <a:lnTo>
                  <a:pt x="407" y="351"/>
                </a:lnTo>
                <a:lnTo>
                  <a:pt x="388" y="361"/>
                </a:lnTo>
                <a:lnTo>
                  <a:pt x="362" y="373"/>
                </a:lnTo>
                <a:lnTo>
                  <a:pt x="331" y="384"/>
                </a:lnTo>
                <a:lnTo>
                  <a:pt x="298" y="396"/>
                </a:lnTo>
                <a:lnTo>
                  <a:pt x="260" y="406"/>
                </a:lnTo>
                <a:lnTo>
                  <a:pt x="223" y="412"/>
                </a:lnTo>
                <a:lnTo>
                  <a:pt x="188" y="414"/>
                </a:lnTo>
                <a:lnTo>
                  <a:pt x="152" y="410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2" name="Freeform 23"/>
          <p:cNvSpPr>
            <a:spLocks/>
          </p:cNvSpPr>
          <p:nvPr/>
        </p:nvSpPr>
        <p:spPr bwMode="auto">
          <a:xfrm>
            <a:off x="2728913" y="4592638"/>
            <a:ext cx="754062" cy="255587"/>
          </a:xfrm>
          <a:custGeom>
            <a:avLst/>
            <a:gdLst>
              <a:gd name="T0" fmla="*/ 2147483647 w 949"/>
              <a:gd name="T1" fmla="*/ 2147483647 h 324"/>
              <a:gd name="T2" fmla="*/ 2147483647 w 949"/>
              <a:gd name="T3" fmla="*/ 2147483647 h 324"/>
              <a:gd name="T4" fmla="*/ 2147483647 w 949"/>
              <a:gd name="T5" fmla="*/ 2147483647 h 324"/>
              <a:gd name="T6" fmla="*/ 2147483647 w 949"/>
              <a:gd name="T7" fmla="*/ 2147483647 h 324"/>
              <a:gd name="T8" fmla="*/ 2147483647 w 949"/>
              <a:gd name="T9" fmla="*/ 2147483647 h 324"/>
              <a:gd name="T10" fmla="*/ 2147483647 w 949"/>
              <a:gd name="T11" fmla="*/ 2147483647 h 324"/>
              <a:gd name="T12" fmla="*/ 2147483647 w 949"/>
              <a:gd name="T13" fmla="*/ 2147483647 h 324"/>
              <a:gd name="T14" fmla="*/ 2147483647 w 949"/>
              <a:gd name="T15" fmla="*/ 2147483647 h 324"/>
              <a:gd name="T16" fmla="*/ 2147483647 w 949"/>
              <a:gd name="T17" fmla="*/ 2147483647 h 324"/>
              <a:gd name="T18" fmla="*/ 2147483647 w 949"/>
              <a:gd name="T19" fmla="*/ 2147483647 h 324"/>
              <a:gd name="T20" fmla="*/ 2147483647 w 949"/>
              <a:gd name="T21" fmla="*/ 2147483647 h 324"/>
              <a:gd name="T22" fmla="*/ 2147483647 w 949"/>
              <a:gd name="T23" fmla="*/ 2147483647 h 324"/>
              <a:gd name="T24" fmla="*/ 2147483647 w 949"/>
              <a:gd name="T25" fmla="*/ 2147483647 h 324"/>
              <a:gd name="T26" fmla="*/ 2147483647 w 949"/>
              <a:gd name="T27" fmla="*/ 1963301056 h 324"/>
              <a:gd name="T28" fmla="*/ 2147483647 w 949"/>
              <a:gd name="T29" fmla="*/ 1963301056 h 324"/>
              <a:gd name="T30" fmla="*/ 2147483647 w 949"/>
              <a:gd name="T31" fmla="*/ 2147483647 h 324"/>
              <a:gd name="T32" fmla="*/ 2147483647 w 949"/>
              <a:gd name="T33" fmla="*/ 2147483647 h 324"/>
              <a:gd name="T34" fmla="*/ 2147483647 w 949"/>
              <a:gd name="T35" fmla="*/ 2147483647 h 324"/>
              <a:gd name="T36" fmla="*/ 2147483647 w 949"/>
              <a:gd name="T37" fmla="*/ 2147483647 h 324"/>
              <a:gd name="T38" fmla="*/ 2147483647 w 949"/>
              <a:gd name="T39" fmla="*/ 2147483647 h 324"/>
              <a:gd name="T40" fmla="*/ 2147483647 w 949"/>
              <a:gd name="T41" fmla="*/ 2147483647 h 324"/>
              <a:gd name="T42" fmla="*/ 2147483647 w 949"/>
              <a:gd name="T43" fmla="*/ 2147483647 h 324"/>
              <a:gd name="T44" fmla="*/ 2147483647 w 949"/>
              <a:gd name="T45" fmla="*/ 2147483647 h 324"/>
              <a:gd name="T46" fmla="*/ 2147483647 w 949"/>
              <a:gd name="T47" fmla="*/ 2147483647 h 324"/>
              <a:gd name="T48" fmla="*/ 2147483647 w 949"/>
              <a:gd name="T49" fmla="*/ 2147483647 h 324"/>
              <a:gd name="T50" fmla="*/ 2147483647 w 949"/>
              <a:gd name="T51" fmla="*/ 2147483647 h 324"/>
              <a:gd name="T52" fmla="*/ 2147483647 w 949"/>
              <a:gd name="T53" fmla="*/ 2147483647 h 324"/>
              <a:gd name="T54" fmla="*/ 2147483647 w 949"/>
              <a:gd name="T55" fmla="*/ 2147483647 h 324"/>
              <a:gd name="T56" fmla="*/ 2147483647 w 949"/>
              <a:gd name="T57" fmla="*/ 2147483647 h 324"/>
              <a:gd name="T58" fmla="*/ 2147483647 w 949"/>
              <a:gd name="T59" fmla="*/ 2147483647 h 324"/>
              <a:gd name="T60" fmla="*/ 2147483647 w 949"/>
              <a:gd name="T61" fmla="*/ 2147483647 h 324"/>
              <a:gd name="T62" fmla="*/ 2147483647 w 949"/>
              <a:gd name="T63" fmla="*/ 2147483647 h 324"/>
              <a:gd name="T64" fmla="*/ 2147483647 w 949"/>
              <a:gd name="T65" fmla="*/ 2147483647 h 324"/>
              <a:gd name="T66" fmla="*/ 2147483647 w 949"/>
              <a:gd name="T67" fmla="*/ 2147483647 h 324"/>
              <a:gd name="T68" fmla="*/ 2147483647 w 949"/>
              <a:gd name="T69" fmla="*/ 2147483647 h 324"/>
              <a:gd name="T70" fmla="*/ 2147483647 w 949"/>
              <a:gd name="T71" fmla="*/ 2147483647 h 324"/>
              <a:gd name="T72" fmla="*/ 2147483647 w 949"/>
              <a:gd name="T73" fmla="*/ 2147483647 h 324"/>
              <a:gd name="T74" fmla="*/ 2147483647 w 949"/>
              <a:gd name="T75" fmla="*/ 2147483647 h 324"/>
              <a:gd name="T76" fmla="*/ 2147483647 w 949"/>
              <a:gd name="T77" fmla="*/ 2147483647 h 324"/>
              <a:gd name="T78" fmla="*/ 2147483647 w 949"/>
              <a:gd name="T79" fmla="*/ 2147483647 h 324"/>
              <a:gd name="T80" fmla="*/ 2147483647 w 949"/>
              <a:gd name="T81" fmla="*/ 2147483647 h 324"/>
              <a:gd name="T82" fmla="*/ 2147483647 w 949"/>
              <a:gd name="T83" fmla="*/ 2147483647 h 324"/>
              <a:gd name="T84" fmla="*/ 2147483647 w 949"/>
              <a:gd name="T85" fmla="*/ 2147483647 h 324"/>
              <a:gd name="T86" fmla="*/ 2147483647 w 949"/>
              <a:gd name="T87" fmla="*/ 2147483647 h 324"/>
              <a:gd name="T88" fmla="*/ 2147483647 w 949"/>
              <a:gd name="T89" fmla="*/ 2147483647 h 324"/>
              <a:gd name="T90" fmla="*/ 2147483647 w 949"/>
              <a:gd name="T91" fmla="*/ 2147483647 h 324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949"/>
              <a:gd name="T139" fmla="*/ 0 h 324"/>
              <a:gd name="T140" fmla="*/ 949 w 949"/>
              <a:gd name="T141" fmla="*/ 324 h 324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949" h="324">
                <a:moveTo>
                  <a:pt x="88" y="233"/>
                </a:moveTo>
                <a:lnTo>
                  <a:pt x="88" y="230"/>
                </a:lnTo>
                <a:lnTo>
                  <a:pt x="92" y="222"/>
                </a:lnTo>
                <a:lnTo>
                  <a:pt x="96" y="208"/>
                </a:lnTo>
                <a:lnTo>
                  <a:pt x="104" y="192"/>
                </a:lnTo>
                <a:lnTo>
                  <a:pt x="114" y="175"/>
                </a:lnTo>
                <a:lnTo>
                  <a:pt x="125" y="155"/>
                </a:lnTo>
                <a:lnTo>
                  <a:pt x="141" y="139"/>
                </a:lnTo>
                <a:lnTo>
                  <a:pt x="159" y="124"/>
                </a:lnTo>
                <a:lnTo>
                  <a:pt x="180" y="116"/>
                </a:lnTo>
                <a:lnTo>
                  <a:pt x="202" y="114"/>
                </a:lnTo>
                <a:lnTo>
                  <a:pt x="221" y="118"/>
                </a:lnTo>
                <a:lnTo>
                  <a:pt x="241" y="126"/>
                </a:lnTo>
                <a:lnTo>
                  <a:pt x="257" y="135"/>
                </a:lnTo>
                <a:lnTo>
                  <a:pt x="270" y="145"/>
                </a:lnTo>
                <a:lnTo>
                  <a:pt x="278" y="153"/>
                </a:lnTo>
                <a:lnTo>
                  <a:pt x="282" y="155"/>
                </a:lnTo>
                <a:lnTo>
                  <a:pt x="284" y="151"/>
                </a:lnTo>
                <a:lnTo>
                  <a:pt x="294" y="137"/>
                </a:lnTo>
                <a:lnTo>
                  <a:pt x="308" y="118"/>
                </a:lnTo>
                <a:lnTo>
                  <a:pt x="327" y="96"/>
                </a:lnTo>
                <a:lnTo>
                  <a:pt x="341" y="86"/>
                </a:lnTo>
                <a:lnTo>
                  <a:pt x="359" y="79"/>
                </a:lnTo>
                <a:lnTo>
                  <a:pt x="380" y="75"/>
                </a:lnTo>
                <a:lnTo>
                  <a:pt x="402" y="75"/>
                </a:lnTo>
                <a:lnTo>
                  <a:pt x="421" y="75"/>
                </a:lnTo>
                <a:lnTo>
                  <a:pt x="437" y="75"/>
                </a:lnTo>
                <a:lnTo>
                  <a:pt x="449" y="77"/>
                </a:lnTo>
                <a:lnTo>
                  <a:pt x="453" y="77"/>
                </a:lnTo>
                <a:lnTo>
                  <a:pt x="500" y="57"/>
                </a:lnTo>
                <a:lnTo>
                  <a:pt x="504" y="59"/>
                </a:lnTo>
                <a:lnTo>
                  <a:pt x="510" y="61"/>
                </a:lnTo>
                <a:lnTo>
                  <a:pt x="514" y="63"/>
                </a:lnTo>
                <a:lnTo>
                  <a:pt x="517" y="63"/>
                </a:lnTo>
                <a:lnTo>
                  <a:pt x="533" y="61"/>
                </a:lnTo>
                <a:lnTo>
                  <a:pt x="555" y="57"/>
                </a:lnTo>
                <a:lnTo>
                  <a:pt x="582" y="49"/>
                </a:lnTo>
                <a:lnTo>
                  <a:pt x="610" y="41"/>
                </a:lnTo>
                <a:lnTo>
                  <a:pt x="639" y="32"/>
                </a:lnTo>
                <a:lnTo>
                  <a:pt x="666" y="22"/>
                </a:lnTo>
                <a:lnTo>
                  <a:pt x="690" y="12"/>
                </a:lnTo>
                <a:lnTo>
                  <a:pt x="710" y="4"/>
                </a:lnTo>
                <a:lnTo>
                  <a:pt x="713" y="6"/>
                </a:lnTo>
                <a:lnTo>
                  <a:pt x="719" y="6"/>
                </a:lnTo>
                <a:lnTo>
                  <a:pt x="723" y="4"/>
                </a:lnTo>
                <a:lnTo>
                  <a:pt x="727" y="0"/>
                </a:lnTo>
                <a:lnTo>
                  <a:pt x="735" y="6"/>
                </a:lnTo>
                <a:lnTo>
                  <a:pt x="749" y="18"/>
                </a:lnTo>
                <a:lnTo>
                  <a:pt x="770" y="32"/>
                </a:lnTo>
                <a:lnTo>
                  <a:pt x="796" y="45"/>
                </a:lnTo>
                <a:lnTo>
                  <a:pt x="823" y="59"/>
                </a:lnTo>
                <a:lnTo>
                  <a:pt x="857" y="69"/>
                </a:lnTo>
                <a:lnTo>
                  <a:pt x="892" y="75"/>
                </a:lnTo>
                <a:lnTo>
                  <a:pt x="927" y="73"/>
                </a:lnTo>
                <a:lnTo>
                  <a:pt x="931" y="71"/>
                </a:lnTo>
                <a:lnTo>
                  <a:pt x="937" y="69"/>
                </a:lnTo>
                <a:lnTo>
                  <a:pt x="943" y="69"/>
                </a:lnTo>
                <a:lnTo>
                  <a:pt x="949" y="67"/>
                </a:lnTo>
                <a:lnTo>
                  <a:pt x="939" y="75"/>
                </a:lnTo>
                <a:lnTo>
                  <a:pt x="931" y="81"/>
                </a:lnTo>
                <a:lnTo>
                  <a:pt x="923" y="88"/>
                </a:lnTo>
                <a:lnTo>
                  <a:pt x="913" y="98"/>
                </a:lnTo>
                <a:lnTo>
                  <a:pt x="906" y="106"/>
                </a:lnTo>
                <a:lnTo>
                  <a:pt x="900" y="114"/>
                </a:lnTo>
                <a:lnTo>
                  <a:pt x="894" y="122"/>
                </a:lnTo>
                <a:lnTo>
                  <a:pt x="888" y="130"/>
                </a:lnTo>
                <a:lnTo>
                  <a:pt x="876" y="141"/>
                </a:lnTo>
                <a:lnTo>
                  <a:pt x="859" y="153"/>
                </a:lnTo>
                <a:lnTo>
                  <a:pt x="833" y="165"/>
                </a:lnTo>
                <a:lnTo>
                  <a:pt x="806" y="173"/>
                </a:lnTo>
                <a:lnTo>
                  <a:pt x="774" y="181"/>
                </a:lnTo>
                <a:lnTo>
                  <a:pt x="745" y="184"/>
                </a:lnTo>
                <a:lnTo>
                  <a:pt x="715" y="186"/>
                </a:lnTo>
                <a:lnTo>
                  <a:pt x="690" y="184"/>
                </a:lnTo>
                <a:lnTo>
                  <a:pt x="668" y="183"/>
                </a:lnTo>
                <a:lnTo>
                  <a:pt x="647" y="183"/>
                </a:lnTo>
                <a:lnTo>
                  <a:pt x="629" y="186"/>
                </a:lnTo>
                <a:lnTo>
                  <a:pt x="610" y="194"/>
                </a:lnTo>
                <a:lnTo>
                  <a:pt x="592" y="202"/>
                </a:lnTo>
                <a:lnTo>
                  <a:pt x="576" y="214"/>
                </a:lnTo>
                <a:lnTo>
                  <a:pt x="561" y="228"/>
                </a:lnTo>
                <a:lnTo>
                  <a:pt x="545" y="241"/>
                </a:lnTo>
                <a:lnTo>
                  <a:pt x="529" y="255"/>
                </a:lnTo>
                <a:lnTo>
                  <a:pt x="517" y="263"/>
                </a:lnTo>
                <a:lnTo>
                  <a:pt x="506" y="269"/>
                </a:lnTo>
                <a:lnTo>
                  <a:pt x="494" y="269"/>
                </a:lnTo>
                <a:lnTo>
                  <a:pt x="480" y="267"/>
                </a:lnTo>
                <a:lnTo>
                  <a:pt x="465" y="265"/>
                </a:lnTo>
                <a:lnTo>
                  <a:pt x="447" y="261"/>
                </a:lnTo>
                <a:lnTo>
                  <a:pt x="423" y="257"/>
                </a:lnTo>
                <a:lnTo>
                  <a:pt x="410" y="255"/>
                </a:lnTo>
                <a:lnTo>
                  <a:pt x="398" y="257"/>
                </a:lnTo>
                <a:lnTo>
                  <a:pt x="388" y="259"/>
                </a:lnTo>
                <a:lnTo>
                  <a:pt x="380" y="263"/>
                </a:lnTo>
                <a:lnTo>
                  <a:pt x="374" y="269"/>
                </a:lnTo>
                <a:lnTo>
                  <a:pt x="368" y="275"/>
                </a:lnTo>
                <a:lnTo>
                  <a:pt x="365" y="283"/>
                </a:lnTo>
                <a:lnTo>
                  <a:pt x="363" y="288"/>
                </a:lnTo>
                <a:lnTo>
                  <a:pt x="343" y="288"/>
                </a:lnTo>
                <a:lnTo>
                  <a:pt x="325" y="290"/>
                </a:lnTo>
                <a:lnTo>
                  <a:pt x="310" y="294"/>
                </a:lnTo>
                <a:lnTo>
                  <a:pt x="298" y="298"/>
                </a:lnTo>
                <a:lnTo>
                  <a:pt x="284" y="304"/>
                </a:lnTo>
                <a:lnTo>
                  <a:pt x="274" y="310"/>
                </a:lnTo>
                <a:lnTo>
                  <a:pt x="265" y="316"/>
                </a:lnTo>
                <a:lnTo>
                  <a:pt x="255" y="324"/>
                </a:lnTo>
                <a:lnTo>
                  <a:pt x="251" y="320"/>
                </a:lnTo>
                <a:lnTo>
                  <a:pt x="247" y="314"/>
                </a:lnTo>
                <a:lnTo>
                  <a:pt x="243" y="310"/>
                </a:lnTo>
                <a:lnTo>
                  <a:pt x="237" y="306"/>
                </a:lnTo>
                <a:lnTo>
                  <a:pt x="220" y="290"/>
                </a:lnTo>
                <a:lnTo>
                  <a:pt x="204" y="279"/>
                </a:lnTo>
                <a:lnTo>
                  <a:pt x="188" y="273"/>
                </a:lnTo>
                <a:lnTo>
                  <a:pt x="174" y="269"/>
                </a:lnTo>
                <a:lnTo>
                  <a:pt x="159" y="269"/>
                </a:lnTo>
                <a:lnTo>
                  <a:pt x="145" y="271"/>
                </a:lnTo>
                <a:lnTo>
                  <a:pt x="131" y="275"/>
                </a:lnTo>
                <a:lnTo>
                  <a:pt x="116" y="279"/>
                </a:lnTo>
                <a:lnTo>
                  <a:pt x="116" y="277"/>
                </a:lnTo>
                <a:lnTo>
                  <a:pt x="114" y="273"/>
                </a:lnTo>
                <a:lnTo>
                  <a:pt x="112" y="271"/>
                </a:lnTo>
                <a:lnTo>
                  <a:pt x="110" y="269"/>
                </a:lnTo>
                <a:lnTo>
                  <a:pt x="102" y="265"/>
                </a:lnTo>
                <a:lnTo>
                  <a:pt x="92" y="261"/>
                </a:lnTo>
                <a:lnTo>
                  <a:pt x="78" y="255"/>
                </a:lnTo>
                <a:lnTo>
                  <a:pt x="63" y="251"/>
                </a:lnTo>
                <a:lnTo>
                  <a:pt x="47" y="247"/>
                </a:lnTo>
                <a:lnTo>
                  <a:pt x="31" y="241"/>
                </a:lnTo>
                <a:lnTo>
                  <a:pt x="16" y="237"/>
                </a:lnTo>
                <a:lnTo>
                  <a:pt x="0" y="233"/>
                </a:lnTo>
                <a:lnTo>
                  <a:pt x="16" y="232"/>
                </a:lnTo>
                <a:lnTo>
                  <a:pt x="31" y="232"/>
                </a:lnTo>
                <a:lnTo>
                  <a:pt x="45" y="232"/>
                </a:lnTo>
                <a:lnTo>
                  <a:pt x="59" y="232"/>
                </a:lnTo>
                <a:lnTo>
                  <a:pt x="71" y="232"/>
                </a:lnTo>
                <a:lnTo>
                  <a:pt x="80" y="233"/>
                </a:lnTo>
                <a:lnTo>
                  <a:pt x="86" y="233"/>
                </a:lnTo>
                <a:lnTo>
                  <a:pt x="88" y="233"/>
                </a:lnTo>
                <a:close/>
              </a:path>
            </a:pathLst>
          </a:custGeom>
          <a:solidFill>
            <a:srgbClr val="CCDBE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3" name="Freeform 24"/>
          <p:cNvSpPr>
            <a:spLocks/>
          </p:cNvSpPr>
          <p:nvPr/>
        </p:nvSpPr>
        <p:spPr bwMode="auto">
          <a:xfrm>
            <a:off x="2544763" y="4792663"/>
            <a:ext cx="106362" cy="185737"/>
          </a:xfrm>
          <a:custGeom>
            <a:avLst/>
            <a:gdLst>
              <a:gd name="T0" fmla="*/ 2147483647 w 133"/>
              <a:gd name="T1" fmla="*/ 2147483647 h 233"/>
              <a:gd name="T2" fmla="*/ 2147483647 w 133"/>
              <a:gd name="T3" fmla="*/ 2147483647 h 233"/>
              <a:gd name="T4" fmla="*/ 2147483647 w 133"/>
              <a:gd name="T5" fmla="*/ 2147483647 h 233"/>
              <a:gd name="T6" fmla="*/ 2147483647 w 133"/>
              <a:gd name="T7" fmla="*/ 2147483647 h 233"/>
              <a:gd name="T8" fmla="*/ 2147483647 w 133"/>
              <a:gd name="T9" fmla="*/ 1012915667 h 233"/>
              <a:gd name="T10" fmla="*/ 2147483647 w 133"/>
              <a:gd name="T11" fmla="*/ 1012915667 h 233"/>
              <a:gd name="T12" fmla="*/ 2147483647 w 133"/>
              <a:gd name="T13" fmla="*/ 0 h 233"/>
              <a:gd name="T14" fmla="*/ 2147483647 w 133"/>
              <a:gd name="T15" fmla="*/ 0 h 233"/>
              <a:gd name="T16" fmla="*/ 2147483647 w 133"/>
              <a:gd name="T17" fmla="*/ 1012915667 h 233"/>
              <a:gd name="T18" fmla="*/ 2147483647 w 133"/>
              <a:gd name="T19" fmla="*/ 2026467463 h 233"/>
              <a:gd name="T20" fmla="*/ 2147483647 w 133"/>
              <a:gd name="T21" fmla="*/ 2147483647 h 233"/>
              <a:gd name="T22" fmla="*/ 2147483647 w 133"/>
              <a:gd name="T23" fmla="*/ 2147483647 h 233"/>
              <a:gd name="T24" fmla="*/ 2147483647 w 133"/>
              <a:gd name="T25" fmla="*/ 2147483647 h 233"/>
              <a:gd name="T26" fmla="*/ 2147483647 w 133"/>
              <a:gd name="T27" fmla="*/ 2147483647 h 233"/>
              <a:gd name="T28" fmla="*/ 2147483647 w 133"/>
              <a:gd name="T29" fmla="*/ 2147483647 h 233"/>
              <a:gd name="T30" fmla="*/ 2147483647 w 133"/>
              <a:gd name="T31" fmla="*/ 2147483647 h 233"/>
              <a:gd name="T32" fmla="*/ 2147483647 w 133"/>
              <a:gd name="T33" fmla="*/ 2147483647 h 233"/>
              <a:gd name="T34" fmla="*/ 2147483647 w 133"/>
              <a:gd name="T35" fmla="*/ 2147483647 h 233"/>
              <a:gd name="T36" fmla="*/ 2147483647 w 133"/>
              <a:gd name="T37" fmla="*/ 2147483647 h 233"/>
              <a:gd name="T38" fmla="*/ 2147483647 w 133"/>
              <a:gd name="T39" fmla="*/ 2147483647 h 233"/>
              <a:gd name="T40" fmla="*/ 2147483647 w 133"/>
              <a:gd name="T41" fmla="*/ 2147483647 h 233"/>
              <a:gd name="T42" fmla="*/ 2147483647 w 133"/>
              <a:gd name="T43" fmla="*/ 2147483647 h 233"/>
              <a:gd name="T44" fmla="*/ 2147483647 w 133"/>
              <a:gd name="T45" fmla="*/ 2147483647 h 233"/>
              <a:gd name="T46" fmla="*/ 2147483647 w 133"/>
              <a:gd name="T47" fmla="*/ 2147483647 h 233"/>
              <a:gd name="T48" fmla="*/ 2147483647 w 133"/>
              <a:gd name="T49" fmla="*/ 2147483647 h 233"/>
              <a:gd name="T50" fmla="*/ 2147483647 w 133"/>
              <a:gd name="T51" fmla="*/ 2147483647 h 233"/>
              <a:gd name="T52" fmla="*/ 2147483647 w 133"/>
              <a:gd name="T53" fmla="*/ 2147483647 h 233"/>
              <a:gd name="T54" fmla="*/ 2147483647 w 133"/>
              <a:gd name="T55" fmla="*/ 2147483647 h 233"/>
              <a:gd name="T56" fmla="*/ 2147483647 w 133"/>
              <a:gd name="T57" fmla="*/ 2147483647 h 233"/>
              <a:gd name="T58" fmla="*/ 2147483647 w 133"/>
              <a:gd name="T59" fmla="*/ 2147483647 h 233"/>
              <a:gd name="T60" fmla="*/ 0 w 133"/>
              <a:gd name="T61" fmla="*/ 2147483647 h 233"/>
              <a:gd name="T62" fmla="*/ 2045897722 w 133"/>
              <a:gd name="T63" fmla="*/ 2147483647 h 233"/>
              <a:gd name="T64" fmla="*/ 2147483647 w 133"/>
              <a:gd name="T65" fmla="*/ 2147483647 h 233"/>
              <a:gd name="T66" fmla="*/ 2147483647 w 133"/>
              <a:gd name="T67" fmla="*/ 2147483647 h 233"/>
              <a:gd name="T68" fmla="*/ 2147483647 w 133"/>
              <a:gd name="T69" fmla="*/ 2147483647 h 233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33"/>
              <a:gd name="T106" fmla="*/ 0 h 233"/>
              <a:gd name="T107" fmla="*/ 133 w 133"/>
              <a:gd name="T108" fmla="*/ 233 h 233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33" h="233">
                <a:moveTo>
                  <a:pt x="19" y="20"/>
                </a:moveTo>
                <a:lnTo>
                  <a:pt x="31" y="14"/>
                </a:lnTo>
                <a:lnTo>
                  <a:pt x="45" y="10"/>
                </a:lnTo>
                <a:lnTo>
                  <a:pt x="57" y="6"/>
                </a:lnTo>
                <a:lnTo>
                  <a:pt x="66" y="2"/>
                </a:lnTo>
                <a:lnTo>
                  <a:pt x="78" y="2"/>
                </a:lnTo>
                <a:lnTo>
                  <a:pt x="88" y="0"/>
                </a:lnTo>
                <a:lnTo>
                  <a:pt x="98" y="0"/>
                </a:lnTo>
                <a:lnTo>
                  <a:pt x="108" y="2"/>
                </a:lnTo>
                <a:lnTo>
                  <a:pt x="98" y="4"/>
                </a:lnTo>
                <a:lnTo>
                  <a:pt x="133" y="30"/>
                </a:lnTo>
                <a:lnTo>
                  <a:pt x="127" y="31"/>
                </a:lnTo>
                <a:lnTo>
                  <a:pt x="125" y="33"/>
                </a:lnTo>
                <a:lnTo>
                  <a:pt x="121" y="37"/>
                </a:lnTo>
                <a:lnTo>
                  <a:pt x="121" y="43"/>
                </a:lnTo>
                <a:lnTo>
                  <a:pt x="121" y="73"/>
                </a:lnTo>
                <a:lnTo>
                  <a:pt x="121" y="118"/>
                </a:lnTo>
                <a:lnTo>
                  <a:pt x="119" y="167"/>
                </a:lnTo>
                <a:lnTo>
                  <a:pt x="119" y="200"/>
                </a:lnTo>
                <a:lnTo>
                  <a:pt x="104" y="214"/>
                </a:lnTo>
                <a:lnTo>
                  <a:pt x="88" y="226"/>
                </a:lnTo>
                <a:lnTo>
                  <a:pt x="74" y="233"/>
                </a:lnTo>
                <a:lnTo>
                  <a:pt x="62" y="233"/>
                </a:lnTo>
                <a:lnTo>
                  <a:pt x="55" y="228"/>
                </a:lnTo>
                <a:lnTo>
                  <a:pt x="47" y="210"/>
                </a:lnTo>
                <a:lnTo>
                  <a:pt x="37" y="188"/>
                </a:lnTo>
                <a:lnTo>
                  <a:pt x="29" y="161"/>
                </a:lnTo>
                <a:lnTo>
                  <a:pt x="21" y="130"/>
                </a:lnTo>
                <a:lnTo>
                  <a:pt x="13" y="100"/>
                </a:lnTo>
                <a:lnTo>
                  <a:pt x="6" y="71"/>
                </a:lnTo>
                <a:lnTo>
                  <a:pt x="0" y="47"/>
                </a:lnTo>
                <a:lnTo>
                  <a:pt x="4" y="37"/>
                </a:lnTo>
                <a:lnTo>
                  <a:pt x="10" y="30"/>
                </a:lnTo>
                <a:lnTo>
                  <a:pt x="13" y="24"/>
                </a:lnTo>
                <a:lnTo>
                  <a:pt x="19" y="20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4" name="Freeform 25"/>
          <p:cNvSpPr>
            <a:spLocks/>
          </p:cNvSpPr>
          <p:nvPr/>
        </p:nvSpPr>
        <p:spPr bwMode="auto">
          <a:xfrm>
            <a:off x="2487613" y="4491038"/>
            <a:ext cx="1960562" cy="893762"/>
          </a:xfrm>
          <a:custGeom>
            <a:avLst/>
            <a:gdLst>
              <a:gd name="T0" fmla="*/ 2147483647 w 2472"/>
              <a:gd name="T1" fmla="*/ 2147483647 h 1125"/>
              <a:gd name="T2" fmla="*/ 2147483647 w 2472"/>
              <a:gd name="T3" fmla="*/ 2147483647 h 1125"/>
              <a:gd name="T4" fmla="*/ 2147483647 w 2472"/>
              <a:gd name="T5" fmla="*/ 2147483647 h 1125"/>
              <a:gd name="T6" fmla="*/ 2147483647 w 2472"/>
              <a:gd name="T7" fmla="*/ 2147483647 h 1125"/>
              <a:gd name="T8" fmla="*/ 2147483647 w 2472"/>
              <a:gd name="T9" fmla="*/ 2147483647 h 1125"/>
              <a:gd name="T10" fmla="*/ 2147483647 w 2472"/>
              <a:gd name="T11" fmla="*/ 2147483647 h 1125"/>
              <a:gd name="T12" fmla="*/ 2147483647 w 2472"/>
              <a:gd name="T13" fmla="*/ 2147483647 h 1125"/>
              <a:gd name="T14" fmla="*/ 2147483647 w 2472"/>
              <a:gd name="T15" fmla="*/ 2147483647 h 1125"/>
              <a:gd name="T16" fmla="*/ 2147483647 w 2472"/>
              <a:gd name="T17" fmla="*/ 2147483647 h 1125"/>
              <a:gd name="T18" fmla="*/ 2147483647 w 2472"/>
              <a:gd name="T19" fmla="*/ 2147483647 h 1125"/>
              <a:gd name="T20" fmla="*/ 1995249359 w 2472"/>
              <a:gd name="T21" fmla="*/ 2147483647 h 1125"/>
              <a:gd name="T22" fmla="*/ 2147483647 w 2472"/>
              <a:gd name="T23" fmla="*/ 2147483647 h 1125"/>
              <a:gd name="T24" fmla="*/ 2147483647 w 2472"/>
              <a:gd name="T25" fmla="*/ 2147483647 h 1125"/>
              <a:gd name="T26" fmla="*/ 2147483647 w 2472"/>
              <a:gd name="T27" fmla="*/ 2147483647 h 1125"/>
              <a:gd name="T28" fmla="*/ 2147483647 w 2472"/>
              <a:gd name="T29" fmla="*/ 2147483647 h 1125"/>
              <a:gd name="T30" fmla="*/ 2147483647 w 2472"/>
              <a:gd name="T31" fmla="*/ 2147483647 h 1125"/>
              <a:gd name="T32" fmla="*/ 2147483647 w 2472"/>
              <a:gd name="T33" fmla="*/ 2147483647 h 1125"/>
              <a:gd name="T34" fmla="*/ 2147483647 w 2472"/>
              <a:gd name="T35" fmla="*/ 2147483647 h 1125"/>
              <a:gd name="T36" fmla="*/ 2147483647 w 2472"/>
              <a:gd name="T37" fmla="*/ 2147483647 h 1125"/>
              <a:gd name="T38" fmla="*/ 2147483647 w 2472"/>
              <a:gd name="T39" fmla="*/ 2147483647 h 1125"/>
              <a:gd name="T40" fmla="*/ 2147483647 w 2472"/>
              <a:gd name="T41" fmla="*/ 2147483647 h 1125"/>
              <a:gd name="T42" fmla="*/ 2147483647 w 2472"/>
              <a:gd name="T43" fmla="*/ 2147483647 h 1125"/>
              <a:gd name="T44" fmla="*/ 2147483647 w 2472"/>
              <a:gd name="T45" fmla="*/ 2147483647 h 1125"/>
              <a:gd name="T46" fmla="*/ 2147483647 w 2472"/>
              <a:gd name="T47" fmla="*/ 2147483647 h 1125"/>
              <a:gd name="T48" fmla="*/ 2147483647 w 2472"/>
              <a:gd name="T49" fmla="*/ 2147483647 h 1125"/>
              <a:gd name="T50" fmla="*/ 2147483647 w 2472"/>
              <a:gd name="T51" fmla="*/ 2147483647 h 1125"/>
              <a:gd name="T52" fmla="*/ 2147483647 w 2472"/>
              <a:gd name="T53" fmla="*/ 2147483647 h 1125"/>
              <a:gd name="T54" fmla="*/ 2147483647 w 2472"/>
              <a:gd name="T55" fmla="*/ 2147483647 h 1125"/>
              <a:gd name="T56" fmla="*/ 2147483647 w 2472"/>
              <a:gd name="T57" fmla="*/ 2147483647 h 1125"/>
              <a:gd name="T58" fmla="*/ 2147483647 w 2472"/>
              <a:gd name="T59" fmla="*/ 2147483647 h 1125"/>
              <a:gd name="T60" fmla="*/ 2147483647 w 2472"/>
              <a:gd name="T61" fmla="*/ 2147483647 h 1125"/>
              <a:gd name="T62" fmla="*/ 2147483647 w 2472"/>
              <a:gd name="T63" fmla="*/ 2147483647 h 1125"/>
              <a:gd name="T64" fmla="*/ 2147483647 w 2472"/>
              <a:gd name="T65" fmla="*/ 2147483647 h 1125"/>
              <a:gd name="T66" fmla="*/ 2147483647 w 2472"/>
              <a:gd name="T67" fmla="*/ 2147483647 h 1125"/>
              <a:gd name="T68" fmla="*/ 2147483647 w 2472"/>
              <a:gd name="T69" fmla="*/ 2147483647 h 1125"/>
              <a:gd name="T70" fmla="*/ 2147483647 w 2472"/>
              <a:gd name="T71" fmla="*/ 2147483647 h 1125"/>
              <a:gd name="T72" fmla="*/ 2147483647 w 2472"/>
              <a:gd name="T73" fmla="*/ 2147483647 h 1125"/>
              <a:gd name="T74" fmla="*/ 2147483647 w 2472"/>
              <a:gd name="T75" fmla="*/ 2147483647 h 1125"/>
              <a:gd name="T76" fmla="*/ 2147483647 w 2472"/>
              <a:gd name="T77" fmla="*/ 2147483647 h 1125"/>
              <a:gd name="T78" fmla="*/ 2147483647 w 2472"/>
              <a:gd name="T79" fmla="*/ 2147483647 h 1125"/>
              <a:gd name="T80" fmla="*/ 2147483647 w 2472"/>
              <a:gd name="T81" fmla="*/ 2147483647 h 1125"/>
              <a:gd name="T82" fmla="*/ 2147483647 w 2472"/>
              <a:gd name="T83" fmla="*/ 2147483647 h 1125"/>
              <a:gd name="T84" fmla="*/ 2147483647 w 2472"/>
              <a:gd name="T85" fmla="*/ 2147483647 h 1125"/>
              <a:gd name="T86" fmla="*/ 2147483647 w 2472"/>
              <a:gd name="T87" fmla="*/ 2147483647 h 1125"/>
              <a:gd name="T88" fmla="*/ 2147483647 w 2472"/>
              <a:gd name="T89" fmla="*/ 2147483647 h 1125"/>
              <a:gd name="T90" fmla="*/ 2147483647 w 2472"/>
              <a:gd name="T91" fmla="*/ 2147483647 h 1125"/>
              <a:gd name="T92" fmla="*/ 2147483647 w 2472"/>
              <a:gd name="T93" fmla="*/ 2147483647 h 1125"/>
              <a:gd name="T94" fmla="*/ 2147483647 w 2472"/>
              <a:gd name="T95" fmla="*/ 0 h 1125"/>
              <a:gd name="T96" fmla="*/ 2147483647 w 2472"/>
              <a:gd name="T97" fmla="*/ 2147483647 h 1125"/>
              <a:gd name="T98" fmla="*/ 2147483647 w 2472"/>
              <a:gd name="T99" fmla="*/ 2147483647 h 1125"/>
              <a:gd name="T100" fmla="*/ 2147483647 w 2472"/>
              <a:gd name="T101" fmla="*/ 2147483647 h 1125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2472"/>
              <a:gd name="T154" fmla="*/ 0 h 1125"/>
              <a:gd name="T155" fmla="*/ 2472 w 2472"/>
              <a:gd name="T156" fmla="*/ 1125 h 1125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2472" h="1125">
                <a:moveTo>
                  <a:pt x="2431" y="462"/>
                </a:moveTo>
                <a:lnTo>
                  <a:pt x="2419" y="478"/>
                </a:lnTo>
                <a:lnTo>
                  <a:pt x="2397" y="504"/>
                </a:lnTo>
                <a:lnTo>
                  <a:pt x="2366" y="537"/>
                </a:lnTo>
                <a:lnTo>
                  <a:pt x="2327" y="578"/>
                </a:lnTo>
                <a:lnTo>
                  <a:pt x="2280" y="623"/>
                </a:lnTo>
                <a:lnTo>
                  <a:pt x="2225" y="674"/>
                </a:lnTo>
                <a:lnTo>
                  <a:pt x="2162" y="727"/>
                </a:lnTo>
                <a:lnTo>
                  <a:pt x="2094" y="782"/>
                </a:lnTo>
                <a:lnTo>
                  <a:pt x="2019" y="837"/>
                </a:lnTo>
                <a:lnTo>
                  <a:pt x="1941" y="890"/>
                </a:lnTo>
                <a:lnTo>
                  <a:pt x="1855" y="941"/>
                </a:lnTo>
                <a:lnTo>
                  <a:pt x="1766" y="988"/>
                </a:lnTo>
                <a:lnTo>
                  <a:pt x="1672" y="1031"/>
                </a:lnTo>
                <a:lnTo>
                  <a:pt x="1576" y="1066"/>
                </a:lnTo>
                <a:lnTo>
                  <a:pt x="1476" y="1094"/>
                </a:lnTo>
                <a:lnTo>
                  <a:pt x="1374" y="1111"/>
                </a:lnTo>
                <a:lnTo>
                  <a:pt x="1321" y="1117"/>
                </a:lnTo>
                <a:lnTo>
                  <a:pt x="1270" y="1121"/>
                </a:lnTo>
                <a:lnTo>
                  <a:pt x="1217" y="1123"/>
                </a:lnTo>
                <a:lnTo>
                  <a:pt x="1165" y="1125"/>
                </a:lnTo>
                <a:lnTo>
                  <a:pt x="1112" y="1125"/>
                </a:lnTo>
                <a:lnTo>
                  <a:pt x="1059" y="1123"/>
                </a:lnTo>
                <a:lnTo>
                  <a:pt x="1008" y="1121"/>
                </a:lnTo>
                <a:lnTo>
                  <a:pt x="955" y="1117"/>
                </a:lnTo>
                <a:lnTo>
                  <a:pt x="904" y="1111"/>
                </a:lnTo>
                <a:lnTo>
                  <a:pt x="853" y="1106"/>
                </a:lnTo>
                <a:lnTo>
                  <a:pt x="802" y="1100"/>
                </a:lnTo>
                <a:lnTo>
                  <a:pt x="751" y="1092"/>
                </a:lnTo>
                <a:lnTo>
                  <a:pt x="702" y="1084"/>
                </a:lnTo>
                <a:lnTo>
                  <a:pt x="655" y="1076"/>
                </a:lnTo>
                <a:lnTo>
                  <a:pt x="608" y="1066"/>
                </a:lnTo>
                <a:lnTo>
                  <a:pt x="563" y="1057"/>
                </a:lnTo>
                <a:lnTo>
                  <a:pt x="518" y="1047"/>
                </a:lnTo>
                <a:lnTo>
                  <a:pt x="475" y="1037"/>
                </a:lnTo>
                <a:lnTo>
                  <a:pt x="433" y="1027"/>
                </a:lnTo>
                <a:lnTo>
                  <a:pt x="392" y="1017"/>
                </a:lnTo>
                <a:lnTo>
                  <a:pt x="355" y="1006"/>
                </a:lnTo>
                <a:lnTo>
                  <a:pt x="318" y="996"/>
                </a:lnTo>
                <a:lnTo>
                  <a:pt x="284" y="986"/>
                </a:lnTo>
                <a:lnTo>
                  <a:pt x="251" y="976"/>
                </a:lnTo>
                <a:lnTo>
                  <a:pt x="222" y="966"/>
                </a:lnTo>
                <a:lnTo>
                  <a:pt x="192" y="959"/>
                </a:lnTo>
                <a:lnTo>
                  <a:pt x="167" y="951"/>
                </a:lnTo>
                <a:lnTo>
                  <a:pt x="143" y="943"/>
                </a:lnTo>
                <a:lnTo>
                  <a:pt x="122" y="935"/>
                </a:lnTo>
                <a:lnTo>
                  <a:pt x="104" y="929"/>
                </a:lnTo>
                <a:lnTo>
                  <a:pt x="88" y="923"/>
                </a:lnTo>
                <a:lnTo>
                  <a:pt x="77" y="919"/>
                </a:lnTo>
                <a:lnTo>
                  <a:pt x="39" y="904"/>
                </a:lnTo>
                <a:lnTo>
                  <a:pt x="16" y="886"/>
                </a:lnTo>
                <a:lnTo>
                  <a:pt x="4" y="870"/>
                </a:lnTo>
                <a:lnTo>
                  <a:pt x="0" y="855"/>
                </a:lnTo>
                <a:lnTo>
                  <a:pt x="0" y="843"/>
                </a:lnTo>
                <a:lnTo>
                  <a:pt x="4" y="833"/>
                </a:lnTo>
                <a:lnTo>
                  <a:pt x="8" y="825"/>
                </a:lnTo>
                <a:lnTo>
                  <a:pt x="10" y="823"/>
                </a:lnTo>
                <a:lnTo>
                  <a:pt x="0" y="806"/>
                </a:lnTo>
                <a:lnTo>
                  <a:pt x="8" y="792"/>
                </a:lnTo>
                <a:lnTo>
                  <a:pt x="18" y="774"/>
                </a:lnTo>
                <a:lnTo>
                  <a:pt x="24" y="753"/>
                </a:lnTo>
                <a:lnTo>
                  <a:pt x="28" y="727"/>
                </a:lnTo>
                <a:lnTo>
                  <a:pt x="32" y="690"/>
                </a:lnTo>
                <a:lnTo>
                  <a:pt x="34" y="653"/>
                </a:lnTo>
                <a:lnTo>
                  <a:pt x="37" y="617"/>
                </a:lnTo>
                <a:lnTo>
                  <a:pt x="39" y="584"/>
                </a:lnTo>
                <a:lnTo>
                  <a:pt x="45" y="608"/>
                </a:lnTo>
                <a:lnTo>
                  <a:pt x="53" y="631"/>
                </a:lnTo>
                <a:lnTo>
                  <a:pt x="61" y="655"/>
                </a:lnTo>
                <a:lnTo>
                  <a:pt x="71" y="674"/>
                </a:lnTo>
                <a:lnTo>
                  <a:pt x="81" y="692"/>
                </a:lnTo>
                <a:lnTo>
                  <a:pt x="92" y="704"/>
                </a:lnTo>
                <a:lnTo>
                  <a:pt x="106" y="710"/>
                </a:lnTo>
                <a:lnTo>
                  <a:pt x="120" y="708"/>
                </a:lnTo>
                <a:lnTo>
                  <a:pt x="143" y="698"/>
                </a:lnTo>
                <a:lnTo>
                  <a:pt x="161" y="686"/>
                </a:lnTo>
                <a:lnTo>
                  <a:pt x="175" y="674"/>
                </a:lnTo>
                <a:lnTo>
                  <a:pt x="186" y="662"/>
                </a:lnTo>
                <a:lnTo>
                  <a:pt x="194" y="651"/>
                </a:lnTo>
                <a:lnTo>
                  <a:pt x="198" y="643"/>
                </a:lnTo>
                <a:lnTo>
                  <a:pt x="202" y="637"/>
                </a:lnTo>
                <a:lnTo>
                  <a:pt x="202" y="635"/>
                </a:lnTo>
                <a:lnTo>
                  <a:pt x="204" y="641"/>
                </a:lnTo>
                <a:lnTo>
                  <a:pt x="208" y="659"/>
                </a:lnTo>
                <a:lnTo>
                  <a:pt x="212" y="680"/>
                </a:lnTo>
                <a:lnTo>
                  <a:pt x="222" y="708"/>
                </a:lnTo>
                <a:lnTo>
                  <a:pt x="230" y="733"/>
                </a:lnTo>
                <a:lnTo>
                  <a:pt x="241" y="755"/>
                </a:lnTo>
                <a:lnTo>
                  <a:pt x="255" y="768"/>
                </a:lnTo>
                <a:lnTo>
                  <a:pt x="269" y="772"/>
                </a:lnTo>
                <a:lnTo>
                  <a:pt x="284" y="766"/>
                </a:lnTo>
                <a:lnTo>
                  <a:pt x="298" y="755"/>
                </a:lnTo>
                <a:lnTo>
                  <a:pt x="314" y="743"/>
                </a:lnTo>
                <a:lnTo>
                  <a:pt x="328" y="727"/>
                </a:lnTo>
                <a:lnTo>
                  <a:pt x="339" y="713"/>
                </a:lnTo>
                <a:lnTo>
                  <a:pt x="349" y="702"/>
                </a:lnTo>
                <a:lnTo>
                  <a:pt x="355" y="694"/>
                </a:lnTo>
                <a:lnTo>
                  <a:pt x="357" y="690"/>
                </a:lnTo>
                <a:lnTo>
                  <a:pt x="359" y="696"/>
                </a:lnTo>
                <a:lnTo>
                  <a:pt x="363" y="713"/>
                </a:lnTo>
                <a:lnTo>
                  <a:pt x="371" y="737"/>
                </a:lnTo>
                <a:lnTo>
                  <a:pt x="380" y="762"/>
                </a:lnTo>
                <a:lnTo>
                  <a:pt x="394" y="790"/>
                </a:lnTo>
                <a:lnTo>
                  <a:pt x="410" y="813"/>
                </a:lnTo>
                <a:lnTo>
                  <a:pt x="428" y="831"/>
                </a:lnTo>
                <a:lnTo>
                  <a:pt x="449" y="837"/>
                </a:lnTo>
                <a:lnTo>
                  <a:pt x="471" y="833"/>
                </a:lnTo>
                <a:lnTo>
                  <a:pt x="492" y="821"/>
                </a:lnTo>
                <a:lnTo>
                  <a:pt x="514" y="806"/>
                </a:lnTo>
                <a:lnTo>
                  <a:pt x="531" y="788"/>
                </a:lnTo>
                <a:lnTo>
                  <a:pt x="547" y="770"/>
                </a:lnTo>
                <a:lnTo>
                  <a:pt x="561" y="755"/>
                </a:lnTo>
                <a:lnTo>
                  <a:pt x="569" y="743"/>
                </a:lnTo>
                <a:lnTo>
                  <a:pt x="571" y="739"/>
                </a:lnTo>
                <a:lnTo>
                  <a:pt x="575" y="747"/>
                </a:lnTo>
                <a:lnTo>
                  <a:pt x="582" y="766"/>
                </a:lnTo>
                <a:lnTo>
                  <a:pt x="596" y="794"/>
                </a:lnTo>
                <a:lnTo>
                  <a:pt x="614" y="823"/>
                </a:lnTo>
                <a:lnTo>
                  <a:pt x="633" y="855"/>
                </a:lnTo>
                <a:lnTo>
                  <a:pt x="655" y="880"/>
                </a:lnTo>
                <a:lnTo>
                  <a:pt x="680" y="896"/>
                </a:lnTo>
                <a:lnTo>
                  <a:pt x="704" y="898"/>
                </a:lnTo>
                <a:lnTo>
                  <a:pt x="727" y="886"/>
                </a:lnTo>
                <a:lnTo>
                  <a:pt x="749" y="866"/>
                </a:lnTo>
                <a:lnTo>
                  <a:pt x="769" y="841"/>
                </a:lnTo>
                <a:lnTo>
                  <a:pt x="786" y="813"/>
                </a:lnTo>
                <a:lnTo>
                  <a:pt x="800" y="788"/>
                </a:lnTo>
                <a:lnTo>
                  <a:pt x="810" y="764"/>
                </a:lnTo>
                <a:lnTo>
                  <a:pt x="816" y="749"/>
                </a:lnTo>
                <a:lnTo>
                  <a:pt x="818" y="743"/>
                </a:lnTo>
                <a:lnTo>
                  <a:pt x="823" y="751"/>
                </a:lnTo>
                <a:lnTo>
                  <a:pt x="837" y="770"/>
                </a:lnTo>
                <a:lnTo>
                  <a:pt x="859" y="796"/>
                </a:lnTo>
                <a:lnTo>
                  <a:pt x="886" y="827"/>
                </a:lnTo>
                <a:lnTo>
                  <a:pt x="916" y="859"/>
                </a:lnTo>
                <a:lnTo>
                  <a:pt x="945" y="886"/>
                </a:lnTo>
                <a:lnTo>
                  <a:pt x="972" y="904"/>
                </a:lnTo>
                <a:lnTo>
                  <a:pt x="998" y="910"/>
                </a:lnTo>
                <a:lnTo>
                  <a:pt x="1018" y="904"/>
                </a:lnTo>
                <a:lnTo>
                  <a:pt x="1035" y="888"/>
                </a:lnTo>
                <a:lnTo>
                  <a:pt x="1053" y="864"/>
                </a:lnTo>
                <a:lnTo>
                  <a:pt x="1070" y="839"/>
                </a:lnTo>
                <a:lnTo>
                  <a:pt x="1084" y="811"/>
                </a:lnTo>
                <a:lnTo>
                  <a:pt x="1096" y="784"/>
                </a:lnTo>
                <a:lnTo>
                  <a:pt x="1108" y="760"/>
                </a:lnTo>
                <a:lnTo>
                  <a:pt x="1114" y="743"/>
                </a:lnTo>
                <a:lnTo>
                  <a:pt x="1123" y="747"/>
                </a:lnTo>
                <a:lnTo>
                  <a:pt x="1131" y="764"/>
                </a:lnTo>
                <a:lnTo>
                  <a:pt x="1143" y="786"/>
                </a:lnTo>
                <a:lnTo>
                  <a:pt x="1157" y="810"/>
                </a:lnTo>
                <a:lnTo>
                  <a:pt x="1174" y="829"/>
                </a:lnTo>
                <a:lnTo>
                  <a:pt x="1196" y="847"/>
                </a:lnTo>
                <a:lnTo>
                  <a:pt x="1219" y="857"/>
                </a:lnTo>
                <a:lnTo>
                  <a:pt x="1245" y="859"/>
                </a:lnTo>
                <a:lnTo>
                  <a:pt x="1272" y="847"/>
                </a:lnTo>
                <a:lnTo>
                  <a:pt x="1304" y="823"/>
                </a:lnTo>
                <a:lnTo>
                  <a:pt x="1325" y="796"/>
                </a:lnTo>
                <a:lnTo>
                  <a:pt x="1339" y="768"/>
                </a:lnTo>
                <a:lnTo>
                  <a:pt x="1349" y="741"/>
                </a:lnTo>
                <a:lnTo>
                  <a:pt x="1355" y="715"/>
                </a:lnTo>
                <a:lnTo>
                  <a:pt x="1361" y="696"/>
                </a:lnTo>
                <a:lnTo>
                  <a:pt x="1368" y="680"/>
                </a:lnTo>
                <a:lnTo>
                  <a:pt x="1382" y="672"/>
                </a:lnTo>
                <a:lnTo>
                  <a:pt x="1400" y="676"/>
                </a:lnTo>
                <a:lnTo>
                  <a:pt x="1419" y="688"/>
                </a:lnTo>
                <a:lnTo>
                  <a:pt x="1439" y="710"/>
                </a:lnTo>
                <a:lnTo>
                  <a:pt x="1461" y="733"/>
                </a:lnTo>
                <a:lnTo>
                  <a:pt x="1482" y="757"/>
                </a:lnTo>
                <a:lnTo>
                  <a:pt x="1502" y="776"/>
                </a:lnTo>
                <a:lnTo>
                  <a:pt x="1521" y="786"/>
                </a:lnTo>
                <a:lnTo>
                  <a:pt x="1539" y="786"/>
                </a:lnTo>
                <a:lnTo>
                  <a:pt x="1557" y="770"/>
                </a:lnTo>
                <a:lnTo>
                  <a:pt x="1574" y="745"/>
                </a:lnTo>
                <a:lnTo>
                  <a:pt x="1590" y="713"/>
                </a:lnTo>
                <a:lnTo>
                  <a:pt x="1606" y="678"/>
                </a:lnTo>
                <a:lnTo>
                  <a:pt x="1619" y="645"/>
                </a:lnTo>
                <a:lnTo>
                  <a:pt x="1631" y="617"/>
                </a:lnTo>
                <a:lnTo>
                  <a:pt x="1641" y="596"/>
                </a:lnTo>
                <a:lnTo>
                  <a:pt x="1649" y="588"/>
                </a:lnTo>
                <a:lnTo>
                  <a:pt x="1660" y="594"/>
                </a:lnTo>
                <a:lnTo>
                  <a:pt x="1680" y="608"/>
                </a:lnTo>
                <a:lnTo>
                  <a:pt x="1706" y="631"/>
                </a:lnTo>
                <a:lnTo>
                  <a:pt x="1735" y="655"/>
                </a:lnTo>
                <a:lnTo>
                  <a:pt x="1766" y="676"/>
                </a:lnTo>
                <a:lnTo>
                  <a:pt x="1796" y="690"/>
                </a:lnTo>
                <a:lnTo>
                  <a:pt x="1821" y="696"/>
                </a:lnTo>
                <a:lnTo>
                  <a:pt x="1839" y="686"/>
                </a:lnTo>
                <a:lnTo>
                  <a:pt x="1853" y="664"/>
                </a:lnTo>
                <a:lnTo>
                  <a:pt x="1862" y="633"/>
                </a:lnTo>
                <a:lnTo>
                  <a:pt x="1868" y="598"/>
                </a:lnTo>
                <a:lnTo>
                  <a:pt x="1876" y="562"/>
                </a:lnTo>
                <a:lnTo>
                  <a:pt x="1880" y="525"/>
                </a:lnTo>
                <a:lnTo>
                  <a:pt x="1888" y="494"/>
                </a:lnTo>
                <a:lnTo>
                  <a:pt x="1896" y="468"/>
                </a:lnTo>
                <a:lnTo>
                  <a:pt x="1905" y="453"/>
                </a:lnTo>
                <a:lnTo>
                  <a:pt x="1921" y="443"/>
                </a:lnTo>
                <a:lnTo>
                  <a:pt x="1943" y="431"/>
                </a:lnTo>
                <a:lnTo>
                  <a:pt x="1968" y="417"/>
                </a:lnTo>
                <a:lnTo>
                  <a:pt x="1996" y="400"/>
                </a:lnTo>
                <a:lnTo>
                  <a:pt x="2021" y="380"/>
                </a:lnTo>
                <a:lnTo>
                  <a:pt x="2045" y="357"/>
                </a:lnTo>
                <a:lnTo>
                  <a:pt x="2064" y="327"/>
                </a:lnTo>
                <a:lnTo>
                  <a:pt x="2078" y="292"/>
                </a:lnTo>
                <a:lnTo>
                  <a:pt x="2092" y="225"/>
                </a:lnTo>
                <a:lnTo>
                  <a:pt x="2098" y="176"/>
                </a:lnTo>
                <a:lnTo>
                  <a:pt x="2102" y="141"/>
                </a:lnTo>
                <a:lnTo>
                  <a:pt x="2111" y="119"/>
                </a:lnTo>
                <a:lnTo>
                  <a:pt x="2115" y="115"/>
                </a:lnTo>
                <a:lnTo>
                  <a:pt x="2123" y="108"/>
                </a:lnTo>
                <a:lnTo>
                  <a:pt x="2129" y="100"/>
                </a:lnTo>
                <a:lnTo>
                  <a:pt x="2139" y="90"/>
                </a:lnTo>
                <a:lnTo>
                  <a:pt x="2149" y="80"/>
                </a:lnTo>
                <a:lnTo>
                  <a:pt x="2156" y="70"/>
                </a:lnTo>
                <a:lnTo>
                  <a:pt x="2166" y="59"/>
                </a:lnTo>
                <a:lnTo>
                  <a:pt x="2176" y="49"/>
                </a:lnTo>
                <a:lnTo>
                  <a:pt x="2186" y="43"/>
                </a:lnTo>
                <a:lnTo>
                  <a:pt x="2198" y="37"/>
                </a:lnTo>
                <a:lnTo>
                  <a:pt x="2209" y="31"/>
                </a:lnTo>
                <a:lnTo>
                  <a:pt x="2221" y="25"/>
                </a:lnTo>
                <a:lnTo>
                  <a:pt x="2231" y="19"/>
                </a:lnTo>
                <a:lnTo>
                  <a:pt x="2243" y="13"/>
                </a:lnTo>
                <a:lnTo>
                  <a:pt x="2254" y="8"/>
                </a:lnTo>
                <a:lnTo>
                  <a:pt x="2264" y="2"/>
                </a:lnTo>
                <a:lnTo>
                  <a:pt x="2274" y="23"/>
                </a:lnTo>
                <a:lnTo>
                  <a:pt x="2284" y="37"/>
                </a:lnTo>
                <a:lnTo>
                  <a:pt x="2296" y="47"/>
                </a:lnTo>
                <a:lnTo>
                  <a:pt x="2307" y="51"/>
                </a:lnTo>
                <a:lnTo>
                  <a:pt x="2319" y="53"/>
                </a:lnTo>
                <a:lnTo>
                  <a:pt x="2329" y="51"/>
                </a:lnTo>
                <a:lnTo>
                  <a:pt x="2339" y="49"/>
                </a:lnTo>
                <a:lnTo>
                  <a:pt x="2347" y="47"/>
                </a:lnTo>
                <a:lnTo>
                  <a:pt x="2356" y="45"/>
                </a:lnTo>
                <a:lnTo>
                  <a:pt x="2366" y="39"/>
                </a:lnTo>
                <a:lnTo>
                  <a:pt x="2378" y="33"/>
                </a:lnTo>
                <a:lnTo>
                  <a:pt x="2388" y="27"/>
                </a:lnTo>
                <a:lnTo>
                  <a:pt x="2397" y="21"/>
                </a:lnTo>
                <a:lnTo>
                  <a:pt x="2405" y="17"/>
                </a:lnTo>
                <a:lnTo>
                  <a:pt x="2409" y="13"/>
                </a:lnTo>
                <a:lnTo>
                  <a:pt x="2411" y="11"/>
                </a:lnTo>
                <a:lnTo>
                  <a:pt x="2399" y="0"/>
                </a:lnTo>
                <a:lnTo>
                  <a:pt x="2460" y="17"/>
                </a:lnTo>
                <a:lnTo>
                  <a:pt x="2448" y="39"/>
                </a:lnTo>
                <a:lnTo>
                  <a:pt x="2443" y="66"/>
                </a:lnTo>
                <a:lnTo>
                  <a:pt x="2448" y="98"/>
                </a:lnTo>
                <a:lnTo>
                  <a:pt x="2472" y="131"/>
                </a:lnTo>
                <a:lnTo>
                  <a:pt x="2466" y="139"/>
                </a:lnTo>
                <a:lnTo>
                  <a:pt x="2460" y="149"/>
                </a:lnTo>
                <a:lnTo>
                  <a:pt x="2454" y="160"/>
                </a:lnTo>
                <a:lnTo>
                  <a:pt x="2446" y="174"/>
                </a:lnTo>
                <a:lnTo>
                  <a:pt x="2437" y="204"/>
                </a:lnTo>
                <a:lnTo>
                  <a:pt x="2433" y="239"/>
                </a:lnTo>
                <a:lnTo>
                  <a:pt x="2435" y="280"/>
                </a:lnTo>
                <a:lnTo>
                  <a:pt x="2439" y="323"/>
                </a:lnTo>
                <a:lnTo>
                  <a:pt x="2443" y="364"/>
                </a:lnTo>
                <a:lnTo>
                  <a:pt x="2445" y="404"/>
                </a:lnTo>
                <a:lnTo>
                  <a:pt x="2441" y="437"/>
                </a:lnTo>
                <a:lnTo>
                  <a:pt x="2431" y="462"/>
                </a:lnTo>
                <a:close/>
              </a:path>
            </a:pathLst>
          </a:custGeom>
          <a:solidFill>
            <a:srgbClr val="4C004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5" name="Freeform 27"/>
          <p:cNvSpPr>
            <a:spLocks/>
          </p:cNvSpPr>
          <p:nvPr/>
        </p:nvSpPr>
        <p:spPr bwMode="auto">
          <a:xfrm>
            <a:off x="2339975" y="3754438"/>
            <a:ext cx="1566863" cy="277812"/>
          </a:xfrm>
          <a:custGeom>
            <a:avLst/>
            <a:gdLst>
              <a:gd name="T0" fmla="*/ 2147483647 w 1974"/>
              <a:gd name="T1" fmla="*/ 1008774422 h 349"/>
              <a:gd name="T2" fmla="*/ 2147483647 w 1974"/>
              <a:gd name="T3" fmla="*/ 2147483647 h 349"/>
              <a:gd name="T4" fmla="*/ 2147483647 w 1974"/>
              <a:gd name="T5" fmla="*/ 2147483647 h 349"/>
              <a:gd name="T6" fmla="*/ 2147483647 w 1974"/>
              <a:gd name="T7" fmla="*/ 2147483647 h 349"/>
              <a:gd name="T8" fmla="*/ 2147483647 w 1974"/>
              <a:gd name="T9" fmla="*/ 2147483647 h 349"/>
              <a:gd name="T10" fmla="*/ 2147483647 w 1974"/>
              <a:gd name="T11" fmla="*/ 2147483647 h 349"/>
              <a:gd name="T12" fmla="*/ 2147483647 w 1974"/>
              <a:gd name="T13" fmla="*/ 2147483647 h 349"/>
              <a:gd name="T14" fmla="*/ 2147483647 w 1974"/>
              <a:gd name="T15" fmla="*/ 2147483647 h 349"/>
              <a:gd name="T16" fmla="*/ 2147483647 w 1974"/>
              <a:gd name="T17" fmla="*/ 2147483647 h 349"/>
              <a:gd name="T18" fmla="*/ 2147483647 w 1974"/>
              <a:gd name="T19" fmla="*/ 2147483647 h 349"/>
              <a:gd name="T20" fmla="*/ 2147483647 w 1974"/>
              <a:gd name="T21" fmla="*/ 2147483647 h 349"/>
              <a:gd name="T22" fmla="*/ 2147483647 w 1974"/>
              <a:gd name="T23" fmla="*/ 2147483647 h 349"/>
              <a:gd name="T24" fmla="*/ 2147483647 w 1974"/>
              <a:gd name="T25" fmla="*/ 2147483647 h 349"/>
              <a:gd name="T26" fmla="*/ 2147483647 w 1974"/>
              <a:gd name="T27" fmla="*/ 2147483647 h 349"/>
              <a:gd name="T28" fmla="*/ 2147483647 w 1974"/>
              <a:gd name="T29" fmla="*/ 2147483647 h 349"/>
              <a:gd name="T30" fmla="*/ 2147483647 w 1974"/>
              <a:gd name="T31" fmla="*/ 2147483647 h 349"/>
              <a:gd name="T32" fmla="*/ 2147483647 w 1974"/>
              <a:gd name="T33" fmla="*/ 2147483647 h 349"/>
              <a:gd name="T34" fmla="*/ 2147483647 w 1974"/>
              <a:gd name="T35" fmla="*/ 2147483647 h 349"/>
              <a:gd name="T36" fmla="*/ 2147483647 w 1974"/>
              <a:gd name="T37" fmla="*/ 2147483647 h 349"/>
              <a:gd name="T38" fmla="*/ 2147483647 w 1974"/>
              <a:gd name="T39" fmla="*/ 2147483647 h 349"/>
              <a:gd name="T40" fmla="*/ 2147483647 w 1974"/>
              <a:gd name="T41" fmla="*/ 2147483647 h 349"/>
              <a:gd name="T42" fmla="*/ 2147483647 w 1974"/>
              <a:gd name="T43" fmla="*/ 2147483647 h 349"/>
              <a:gd name="T44" fmla="*/ 2147483647 w 1974"/>
              <a:gd name="T45" fmla="*/ 2147483647 h 349"/>
              <a:gd name="T46" fmla="*/ 2147483647 w 1974"/>
              <a:gd name="T47" fmla="*/ 2147483647 h 349"/>
              <a:gd name="T48" fmla="*/ 2147483647 w 1974"/>
              <a:gd name="T49" fmla="*/ 2147483647 h 349"/>
              <a:gd name="T50" fmla="*/ 2147483647 w 1974"/>
              <a:gd name="T51" fmla="*/ 2147483647 h 349"/>
              <a:gd name="T52" fmla="*/ 2147483647 w 1974"/>
              <a:gd name="T53" fmla="*/ 2147483647 h 349"/>
              <a:gd name="T54" fmla="*/ 2147483647 w 1974"/>
              <a:gd name="T55" fmla="*/ 2147483647 h 349"/>
              <a:gd name="T56" fmla="*/ 2147483647 w 1974"/>
              <a:gd name="T57" fmla="*/ 2147483647 h 349"/>
              <a:gd name="T58" fmla="*/ 2147483647 w 1974"/>
              <a:gd name="T59" fmla="*/ 2147483647 h 349"/>
              <a:gd name="T60" fmla="*/ 2147483647 w 1974"/>
              <a:gd name="T61" fmla="*/ 2147483647 h 349"/>
              <a:gd name="T62" fmla="*/ 0 w 1974"/>
              <a:gd name="T63" fmla="*/ 2017548845 h 349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w 1974"/>
              <a:gd name="T97" fmla="*/ 0 h 349"/>
              <a:gd name="T98" fmla="*/ 1974 w 1974"/>
              <a:gd name="T99" fmla="*/ 349 h 349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T96" t="T97" r="T98" b="T99"/>
            <a:pathLst>
              <a:path w="1974" h="349">
                <a:moveTo>
                  <a:pt x="2" y="0"/>
                </a:moveTo>
                <a:lnTo>
                  <a:pt x="6" y="2"/>
                </a:lnTo>
                <a:lnTo>
                  <a:pt x="16" y="8"/>
                </a:lnTo>
                <a:lnTo>
                  <a:pt x="31" y="18"/>
                </a:lnTo>
                <a:lnTo>
                  <a:pt x="55" y="30"/>
                </a:lnTo>
                <a:lnTo>
                  <a:pt x="84" y="45"/>
                </a:lnTo>
                <a:lnTo>
                  <a:pt x="121" y="63"/>
                </a:lnTo>
                <a:lnTo>
                  <a:pt x="167" y="81"/>
                </a:lnTo>
                <a:lnTo>
                  <a:pt x="219" y="102"/>
                </a:lnTo>
                <a:lnTo>
                  <a:pt x="280" y="122"/>
                </a:lnTo>
                <a:lnTo>
                  <a:pt x="347" y="143"/>
                </a:lnTo>
                <a:lnTo>
                  <a:pt x="425" y="163"/>
                </a:lnTo>
                <a:lnTo>
                  <a:pt x="510" y="183"/>
                </a:lnTo>
                <a:lnTo>
                  <a:pt x="604" y="202"/>
                </a:lnTo>
                <a:lnTo>
                  <a:pt x="706" y="218"/>
                </a:lnTo>
                <a:lnTo>
                  <a:pt x="817" y="234"/>
                </a:lnTo>
                <a:lnTo>
                  <a:pt x="939" y="245"/>
                </a:lnTo>
                <a:lnTo>
                  <a:pt x="1060" y="255"/>
                </a:lnTo>
                <a:lnTo>
                  <a:pt x="1178" y="263"/>
                </a:lnTo>
                <a:lnTo>
                  <a:pt x="1286" y="269"/>
                </a:lnTo>
                <a:lnTo>
                  <a:pt x="1388" y="273"/>
                </a:lnTo>
                <a:lnTo>
                  <a:pt x="1482" y="275"/>
                </a:lnTo>
                <a:lnTo>
                  <a:pt x="1570" y="277"/>
                </a:lnTo>
                <a:lnTo>
                  <a:pt x="1648" y="279"/>
                </a:lnTo>
                <a:lnTo>
                  <a:pt x="1719" y="279"/>
                </a:lnTo>
                <a:lnTo>
                  <a:pt x="1782" y="281"/>
                </a:lnTo>
                <a:lnTo>
                  <a:pt x="1837" y="281"/>
                </a:lnTo>
                <a:lnTo>
                  <a:pt x="1882" y="281"/>
                </a:lnTo>
                <a:lnTo>
                  <a:pt x="1919" y="283"/>
                </a:lnTo>
                <a:lnTo>
                  <a:pt x="1946" y="285"/>
                </a:lnTo>
                <a:lnTo>
                  <a:pt x="1964" y="286"/>
                </a:lnTo>
                <a:lnTo>
                  <a:pt x="1974" y="290"/>
                </a:lnTo>
                <a:lnTo>
                  <a:pt x="1972" y="296"/>
                </a:lnTo>
                <a:lnTo>
                  <a:pt x="1956" y="304"/>
                </a:lnTo>
                <a:lnTo>
                  <a:pt x="1925" y="310"/>
                </a:lnTo>
                <a:lnTo>
                  <a:pt x="1880" y="318"/>
                </a:lnTo>
                <a:lnTo>
                  <a:pt x="1821" y="326"/>
                </a:lnTo>
                <a:lnTo>
                  <a:pt x="1750" y="332"/>
                </a:lnTo>
                <a:lnTo>
                  <a:pt x="1670" y="337"/>
                </a:lnTo>
                <a:lnTo>
                  <a:pt x="1584" y="343"/>
                </a:lnTo>
                <a:lnTo>
                  <a:pt x="1490" y="347"/>
                </a:lnTo>
                <a:lnTo>
                  <a:pt x="1390" y="349"/>
                </a:lnTo>
                <a:lnTo>
                  <a:pt x="1288" y="349"/>
                </a:lnTo>
                <a:lnTo>
                  <a:pt x="1184" y="349"/>
                </a:lnTo>
                <a:lnTo>
                  <a:pt x="1080" y="345"/>
                </a:lnTo>
                <a:lnTo>
                  <a:pt x="978" y="339"/>
                </a:lnTo>
                <a:lnTo>
                  <a:pt x="880" y="330"/>
                </a:lnTo>
                <a:lnTo>
                  <a:pt x="786" y="318"/>
                </a:lnTo>
                <a:lnTo>
                  <a:pt x="700" y="302"/>
                </a:lnTo>
                <a:lnTo>
                  <a:pt x="619" y="285"/>
                </a:lnTo>
                <a:lnTo>
                  <a:pt x="541" y="263"/>
                </a:lnTo>
                <a:lnTo>
                  <a:pt x="468" y="241"/>
                </a:lnTo>
                <a:lnTo>
                  <a:pt x="400" y="218"/>
                </a:lnTo>
                <a:lnTo>
                  <a:pt x="335" y="194"/>
                </a:lnTo>
                <a:lnTo>
                  <a:pt x="274" y="171"/>
                </a:lnTo>
                <a:lnTo>
                  <a:pt x="221" y="145"/>
                </a:lnTo>
                <a:lnTo>
                  <a:pt x="172" y="122"/>
                </a:lnTo>
                <a:lnTo>
                  <a:pt x="127" y="98"/>
                </a:lnTo>
                <a:lnTo>
                  <a:pt x="90" y="77"/>
                </a:lnTo>
                <a:lnTo>
                  <a:pt x="59" y="57"/>
                </a:lnTo>
                <a:lnTo>
                  <a:pt x="33" y="39"/>
                </a:lnTo>
                <a:lnTo>
                  <a:pt x="16" y="24"/>
                </a:lnTo>
                <a:lnTo>
                  <a:pt x="4" y="12"/>
                </a:lnTo>
                <a:lnTo>
                  <a:pt x="0" y="4"/>
                </a:lnTo>
                <a:lnTo>
                  <a:pt x="2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572000" y="4143375"/>
            <a:ext cx="714375" cy="78581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Freeform 42"/>
          <p:cNvSpPr>
            <a:spLocks/>
          </p:cNvSpPr>
          <p:nvPr/>
        </p:nvSpPr>
        <p:spPr bwMode="auto">
          <a:xfrm rot="-1907855">
            <a:off x="3917950" y="4608513"/>
            <a:ext cx="347663" cy="247650"/>
          </a:xfrm>
          <a:custGeom>
            <a:avLst/>
            <a:gdLst>
              <a:gd name="T0" fmla="*/ 2147483647 w 1641"/>
              <a:gd name="T1" fmla="*/ 2147483647 h 1254"/>
              <a:gd name="T2" fmla="*/ 2147483647 w 1641"/>
              <a:gd name="T3" fmla="*/ 2147483647 h 1254"/>
              <a:gd name="T4" fmla="*/ 2147483647 w 1641"/>
              <a:gd name="T5" fmla="*/ 2147483647 h 1254"/>
              <a:gd name="T6" fmla="*/ 2147483647 w 1641"/>
              <a:gd name="T7" fmla="*/ 2147483647 h 1254"/>
              <a:gd name="T8" fmla="*/ 2147483647 w 1641"/>
              <a:gd name="T9" fmla="*/ 2147483647 h 1254"/>
              <a:gd name="T10" fmla="*/ 2147483647 w 1641"/>
              <a:gd name="T11" fmla="*/ 2147483647 h 1254"/>
              <a:gd name="T12" fmla="*/ 2147483647 w 1641"/>
              <a:gd name="T13" fmla="*/ 2147483647 h 1254"/>
              <a:gd name="T14" fmla="*/ 2147483647 w 1641"/>
              <a:gd name="T15" fmla="*/ 2147483647 h 1254"/>
              <a:gd name="T16" fmla="*/ 2147483647 w 1641"/>
              <a:gd name="T17" fmla="*/ 2147483647 h 1254"/>
              <a:gd name="T18" fmla="*/ 2147483647 w 1641"/>
              <a:gd name="T19" fmla="*/ 2147483647 h 1254"/>
              <a:gd name="T20" fmla="*/ 2147483647 w 1641"/>
              <a:gd name="T21" fmla="*/ 2147483647 h 1254"/>
              <a:gd name="T22" fmla="*/ 2147483647 w 1641"/>
              <a:gd name="T23" fmla="*/ 2147483647 h 1254"/>
              <a:gd name="T24" fmla="*/ 2147483647 w 1641"/>
              <a:gd name="T25" fmla="*/ 2147483647 h 1254"/>
              <a:gd name="T26" fmla="*/ 2147483647 w 1641"/>
              <a:gd name="T27" fmla="*/ 2147483647 h 1254"/>
              <a:gd name="T28" fmla="*/ 2147483647 w 1641"/>
              <a:gd name="T29" fmla="*/ 2147483647 h 1254"/>
              <a:gd name="T30" fmla="*/ 2147483647 w 1641"/>
              <a:gd name="T31" fmla="*/ 2147483647 h 1254"/>
              <a:gd name="T32" fmla="*/ 2147483647 w 1641"/>
              <a:gd name="T33" fmla="*/ 1409514633 h 1254"/>
              <a:gd name="T34" fmla="*/ 2147483647 w 1641"/>
              <a:gd name="T35" fmla="*/ 739429883 h 1254"/>
              <a:gd name="T36" fmla="*/ 2147483647 w 1641"/>
              <a:gd name="T37" fmla="*/ 369695390 h 1254"/>
              <a:gd name="T38" fmla="*/ 2147483647 w 1641"/>
              <a:gd name="T39" fmla="*/ 323478665 h 1254"/>
              <a:gd name="T40" fmla="*/ 2147483647 w 1641"/>
              <a:gd name="T41" fmla="*/ 369695390 h 1254"/>
              <a:gd name="T42" fmla="*/ 2147483647 w 1641"/>
              <a:gd name="T43" fmla="*/ 531473480 h 1254"/>
              <a:gd name="T44" fmla="*/ 2147483647 w 1641"/>
              <a:gd name="T45" fmla="*/ 739429883 h 1254"/>
              <a:gd name="T46" fmla="*/ 2147483647 w 1641"/>
              <a:gd name="T47" fmla="*/ 831863136 h 1254"/>
              <a:gd name="T48" fmla="*/ 2147483647 w 1641"/>
              <a:gd name="T49" fmla="*/ 1270903362 h 1254"/>
              <a:gd name="T50" fmla="*/ 2147483647 w 1641"/>
              <a:gd name="T51" fmla="*/ 1317081577 h 1254"/>
              <a:gd name="T52" fmla="*/ 2147483647 w 1641"/>
              <a:gd name="T53" fmla="*/ 1270903362 h 1254"/>
              <a:gd name="T54" fmla="*/ 2147483647 w 1641"/>
              <a:gd name="T55" fmla="*/ 1039819539 h 1254"/>
              <a:gd name="T56" fmla="*/ 2147483647 w 1641"/>
              <a:gd name="T57" fmla="*/ 623907325 h 1254"/>
              <a:gd name="T58" fmla="*/ 2147483647 w 1641"/>
              <a:gd name="T59" fmla="*/ 323478665 h 1254"/>
              <a:gd name="T60" fmla="*/ 2147483647 w 1641"/>
              <a:gd name="T61" fmla="*/ 184867148 h 1254"/>
              <a:gd name="T62" fmla="*/ 2147483647 w 1641"/>
              <a:gd name="T63" fmla="*/ 92433673 h 1254"/>
              <a:gd name="T64" fmla="*/ 2147483647 w 1641"/>
              <a:gd name="T65" fmla="*/ 69305660 h 1254"/>
              <a:gd name="T66" fmla="*/ 2147483647 w 1641"/>
              <a:gd name="T67" fmla="*/ 115522607 h 1254"/>
              <a:gd name="T68" fmla="*/ 2147483647 w 1641"/>
              <a:gd name="T69" fmla="*/ 161739332 h 1254"/>
              <a:gd name="T70" fmla="*/ 2147483647 w 1641"/>
              <a:gd name="T71" fmla="*/ 369695390 h 1254"/>
              <a:gd name="T72" fmla="*/ 2147483647 w 1641"/>
              <a:gd name="T73" fmla="*/ 646996037 h 1254"/>
              <a:gd name="T74" fmla="*/ 2147483647 w 1641"/>
              <a:gd name="T75" fmla="*/ 924296981 h 1254"/>
              <a:gd name="T76" fmla="*/ 2147483647 w 1641"/>
              <a:gd name="T77" fmla="*/ 831863136 h 1254"/>
              <a:gd name="T78" fmla="*/ 2147483647 w 1641"/>
              <a:gd name="T79" fmla="*/ 716301673 h 1254"/>
              <a:gd name="T80" fmla="*/ 2147483647 w 1641"/>
              <a:gd name="T81" fmla="*/ 439040029 h 1254"/>
              <a:gd name="T82" fmla="*/ 2147483647 w 1641"/>
              <a:gd name="T83" fmla="*/ 184867148 h 1254"/>
              <a:gd name="T84" fmla="*/ 2147483647 w 1641"/>
              <a:gd name="T85" fmla="*/ 69305660 h 1254"/>
              <a:gd name="T86" fmla="*/ 2147483647 w 1641"/>
              <a:gd name="T87" fmla="*/ 23088916 h 1254"/>
              <a:gd name="T88" fmla="*/ 2147483647 w 1641"/>
              <a:gd name="T89" fmla="*/ 69305660 h 1254"/>
              <a:gd name="T90" fmla="*/ 1939923370 w 1641"/>
              <a:gd name="T91" fmla="*/ 531473480 h 1254"/>
              <a:gd name="T92" fmla="*/ 684673241 w 1641"/>
              <a:gd name="T93" fmla="*/ 1964077022 h 1254"/>
              <a:gd name="T94" fmla="*/ 28546717 w 1641"/>
              <a:gd name="T95" fmla="*/ 2147483647 h 1254"/>
              <a:gd name="T96" fmla="*/ 313789916 w 1641"/>
              <a:gd name="T97" fmla="*/ 2147483647 h 1254"/>
              <a:gd name="T98" fmla="*/ 741722159 w 1641"/>
              <a:gd name="T99" fmla="*/ 2147483647 h 1254"/>
              <a:gd name="T100" fmla="*/ 1369346482 w 1641"/>
              <a:gd name="T101" fmla="*/ 2147483647 h 1254"/>
              <a:gd name="T102" fmla="*/ 1996971441 w 1641"/>
              <a:gd name="T103" fmla="*/ 2147483647 h 1254"/>
              <a:gd name="T104" fmla="*/ 2147483647 w 1641"/>
              <a:gd name="T105" fmla="*/ 2147483647 h 1254"/>
              <a:gd name="T106" fmla="*/ 2147483647 w 1641"/>
              <a:gd name="T107" fmla="*/ 2147483647 h 1254"/>
              <a:gd name="T108" fmla="*/ 2147483647 w 1641"/>
              <a:gd name="T109" fmla="*/ 2147483647 h 1254"/>
              <a:gd name="T110" fmla="*/ 2147483647 w 1641"/>
              <a:gd name="T111" fmla="*/ 2147483647 h 1254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641"/>
              <a:gd name="T169" fmla="*/ 0 h 1254"/>
              <a:gd name="T170" fmla="*/ 1641 w 1641"/>
              <a:gd name="T171" fmla="*/ 1254 h 1254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641" h="1254">
                <a:moveTo>
                  <a:pt x="438" y="1251"/>
                </a:moveTo>
                <a:lnTo>
                  <a:pt x="453" y="1251"/>
                </a:lnTo>
                <a:lnTo>
                  <a:pt x="471" y="1251"/>
                </a:lnTo>
                <a:lnTo>
                  <a:pt x="486" y="1251"/>
                </a:lnTo>
                <a:lnTo>
                  <a:pt x="504" y="1254"/>
                </a:lnTo>
                <a:lnTo>
                  <a:pt x="537" y="1254"/>
                </a:lnTo>
                <a:lnTo>
                  <a:pt x="570" y="1248"/>
                </a:lnTo>
                <a:lnTo>
                  <a:pt x="603" y="1239"/>
                </a:lnTo>
                <a:lnTo>
                  <a:pt x="636" y="1227"/>
                </a:lnTo>
                <a:lnTo>
                  <a:pt x="666" y="1215"/>
                </a:lnTo>
                <a:lnTo>
                  <a:pt x="696" y="1200"/>
                </a:lnTo>
                <a:lnTo>
                  <a:pt x="726" y="1188"/>
                </a:lnTo>
                <a:lnTo>
                  <a:pt x="756" y="1176"/>
                </a:lnTo>
                <a:lnTo>
                  <a:pt x="774" y="1167"/>
                </a:lnTo>
                <a:lnTo>
                  <a:pt x="795" y="1158"/>
                </a:lnTo>
                <a:lnTo>
                  <a:pt x="816" y="1152"/>
                </a:lnTo>
                <a:lnTo>
                  <a:pt x="834" y="1146"/>
                </a:lnTo>
                <a:lnTo>
                  <a:pt x="855" y="1140"/>
                </a:lnTo>
                <a:lnTo>
                  <a:pt x="876" y="1137"/>
                </a:lnTo>
                <a:lnTo>
                  <a:pt x="900" y="1140"/>
                </a:lnTo>
                <a:lnTo>
                  <a:pt x="921" y="1143"/>
                </a:lnTo>
                <a:lnTo>
                  <a:pt x="942" y="1149"/>
                </a:lnTo>
                <a:lnTo>
                  <a:pt x="966" y="1158"/>
                </a:lnTo>
                <a:lnTo>
                  <a:pt x="987" y="1164"/>
                </a:lnTo>
                <a:lnTo>
                  <a:pt x="1008" y="1173"/>
                </a:lnTo>
                <a:lnTo>
                  <a:pt x="1026" y="1179"/>
                </a:lnTo>
                <a:lnTo>
                  <a:pt x="1047" y="1185"/>
                </a:lnTo>
                <a:lnTo>
                  <a:pt x="1065" y="1191"/>
                </a:lnTo>
                <a:lnTo>
                  <a:pt x="1083" y="1197"/>
                </a:lnTo>
                <a:lnTo>
                  <a:pt x="1101" y="1203"/>
                </a:lnTo>
                <a:lnTo>
                  <a:pt x="1119" y="1206"/>
                </a:lnTo>
                <a:lnTo>
                  <a:pt x="1140" y="1212"/>
                </a:lnTo>
                <a:lnTo>
                  <a:pt x="1158" y="1218"/>
                </a:lnTo>
                <a:lnTo>
                  <a:pt x="1191" y="1224"/>
                </a:lnTo>
                <a:lnTo>
                  <a:pt x="1224" y="1227"/>
                </a:lnTo>
                <a:lnTo>
                  <a:pt x="1257" y="1233"/>
                </a:lnTo>
                <a:lnTo>
                  <a:pt x="1290" y="1233"/>
                </a:lnTo>
                <a:lnTo>
                  <a:pt x="1323" y="1233"/>
                </a:lnTo>
                <a:lnTo>
                  <a:pt x="1356" y="1227"/>
                </a:lnTo>
                <a:lnTo>
                  <a:pt x="1389" y="1218"/>
                </a:lnTo>
                <a:lnTo>
                  <a:pt x="1419" y="1206"/>
                </a:lnTo>
                <a:lnTo>
                  <a:pt x="1434" y="1194"/>
                </a:lnTo>
                <a:lnTo>
                  <a:pt x="1449" y="1179"/>
                </a:lnTo>
                <a:lnTo>
                  <a:pt x="1461" y="1161"/>
                </a:lnTo>
                <a:lnTo>
                  <a:pt x="1473" y="1146"/>
                </a:lnTo>
                <a:lnTo>
                  <a:pt x="1476" y="1146"/>
                </a:lnTo>
                <a:lnTo>
                  <a:pt x="1479" y="1146"/>
                </a:lnTo>
                <a:lnTo>
                  <a:pt x="1497" y="1098"/>
                </a:lnTo>
                <a:lnTo>
                  <a:pt x="1515" y="1050"/>
                </a:lnTo>
                <a:lnTo>
                  <a:pt x="1533" y="1002"/>
                </a:lnTo>
                <a:lnTo>
                  <a:pt x="1551" y="951"/>
                </a:lnTo>
                <a:lnTo>
                  <a:pt x="1566" y="900"/>
                </a:lnTo>
                <a:lnTo>
                  <a:pt x="1578" y="849"/>
                </a:lnTo>
                <a:lnTo>
                  <a:pt x="1590" y="801"/>
                </a:lnTo>
                <a:lnTo>
                  <a:pt x="1602" y="750"/>
                </a:lnTo>
                <a:lnTo>
                  <a:pt x="1623" y="651"/>
                </a:lnTo>
                <a:lnTo>
                  <a:pt x="1638" y="549"/>
                </a:lnTo>
                <a:lnTo>
                  <a:pt x="1641" y="450"/>
                </a:lnTo>
                <a:lnTo>
                  <a:pt x="1620" y="354"/>
                </a:lnTo>
                <a:lnTo>
                  <a:pt x="1605" y="327"/>
                </a:lnTo>
                <a:lnTo>
                  <a:pt x="1590" y="303"/>
                </a:lnTo>
                <a:lnTo>
                  <a:pt x="1572" y="279"/>
                </a:lnTo>
                <a:lnTo>
                  <a:pt x="1551" y="255"/>
                </a:lnTo>
                <a:lnTo>
                  <a:pt x="1533" y="231"/>
                </a:lnTo>
                <a:lnTo>
                  <a:pt x="1515" y="207"/>
                </a:lnTo>
                <a:lnTo>
                  <a:pt x="1497" y="183"/>
                </a:lnTo>
                <a:lnTo>
                  <a:pt x="1479" y="159"/>
                </a:lnTo>
                <a:lnTo>
                  <a:pt x="1455" y="138"/>
                </a:lnTo>
                <a:lnTo>
                  <a:pt x="1434" y="117"/>
                </a:lnTo>
                <a:lnTo>
                  <a:pt x="1410" y="96"/>
                </a:lnTo>
                <a:lnTo>
                  <a:pt x="1386" y="81"/>
                </a:lnTo>
                <a:lnTo>
                  <a:pt x="1359" y="66"/>
                </a:lnTo>
                <a:lnTo>
                  <a:pt x="1332" y="57"/>
                </a:lnTo>
                <a:lnTo>
                  <a:pt x="1302" y="48"/>
                </a:lnTo>
                <a:lnTo>
                  <a:pt x="1269" y="45"/>
                </a:lnTo>
                <a:lnTo>
                  <a:pt x="1254" y="42"/>
                </a:lnTo>
                <a:lnTo>
                  <a:pt x="1239" y="42"/>
                </a:lnTo>
                <a:lnTo>
                  <a:pt x="1224" y="42"/>
                </a:lnTo>
                <a:lnTo>
                  <a:pt x="1212" y="42"/>
                </a:lnTo>
                <a:lnTo>
                  <a:pt x="1197" y="45"/>
                </a:lnTo>
                <a:lnTo>
                  <a:pt x="1182" y="48"/>
                </a:lnTo>
                <a:lnTo>
                  <a:pt x="1170" y="48"/>
                </a:lnTo>
                <a:lnTo>
                  <a:pt x="1155" y="51"/>
                </a:lnTo>
                <a:lnTo>
                  <a:pt x="1137" y="57"/>
                </a:lnTo>
                <a:lnTo>
                  <a:pt x="1119" y="63"/>
                </a:lnTo>
                <a:lnTo>
                  <a:pt x="1104" y="69"/>
                </a:lnTo>
                <a:lnTo>
                  <a:pt x="1086" y="75"/>
                </a:lnTo>
                <a:lnTo>
                  <a:pt x="1071" y="84"/>
                </a:lnTo>
                <a:lnTo>
                  <a:pt x="1056" y="90"/>
                </a:lnTo>
                <a:lnTo>
                  <a:pt x="1041" y="96"/>
                </a:lnTo>
                <a:lnTo>
                  <a:pt x="1026" y="105"/>
                </a:lnTo>
                <a:lnTo>
                  <a:pt x="1023" y="105"/>
                </a:lnTo>
                <a:lnTo>
                  <a:pt x="1023" y="108"/>
                </a:lnTo>
                <a:lnTo>
                  <a:pt x="1020" y="111"/>
                </a:lnTo>
                <a:lnTo>
                  <a:pt x="1002" y="126"/>
                </a:lnTo>
                <a:lnTo>
                  <a:pt x="1029" y="165"/>
                </a:lnTo>
                <a:lnTo>
                  <a:pt x="1029" y="168"/>
                </a:lnTo>
                <a:lnTo>
                  <a:pt x="1026" y="171"/>
                </a:lnTo>
                <a:lnTo>
                  <a:pt x="1023" y="171"/>
                </a:lnTo>
                <a:lnTo>
                  <a:pt x="1020" y="171"/>
                </a:lnTo>
                <a:lnTo>
                  <a:pt x="1017" y="171"/>
                </a:lnTo>
                <a:lnTo>
                  <a:pt x="1014" y="165"/>
                </a:lnTo>
                <a:lnTo>
                  <a:pt x="1008" y="162"/>
                </a:lnTo>
                <a:lnTo>
                  <a:pt x="1005" y="156"/>
                </a:lnTo>
                <a:lnTo>
                  <a:pt x="999" y="153"/>
                </a:lnTo>
                <a:lnTo>
                  <a:pt x="978" y="135"/>
                </a:lnTo>
                <a:lnTo>
                  <a:pt x="960" y="120"/>
                </a:lnTo>
                <a:lnTo>
                  <a:pt x="939" y="105"/>
                </a:lnTo>
                <a:lnTo>
                  <a:pt x="918" y="90"/>
                </a:lnTo>
                <a:lnTo>
                  <a:pt x="897" y="81"/>
                </a:lnTo>
                <a:lnTo>
                  <a:pt x="879" y="69"/>
                </a:lnTo>
                <a:lnTo>
                  <a:pt x="855" y="60"/>
                </a:lnTo>
                <a:lnTo>
                  <a:pt x="834" y="51"/>
                </a:lnTo>
                <a:lnTo>
                  <a:pt x="810" y="42"/>
                </a:lnTo>
                <a:lnTo>
                  <a:pt x="789" y="36"/>
                </a:lnTo>
                <a:lnTo>
                  <a:pt x="765" y="30"/>
                </a:lnTo>
                <a:lnTo>
                  <a:pt x="741" y="27"/>
                </a:lnTo>
                <a:lnTo>
                  <a:pt x="720" y="24"/>
                </a:lnTo>
                <a:lnTo>
                  <a:pt x="702" y="18"/>
                </a:lnTo>
                <a:lnTo>
                  <a:pt x="681" y="15"/>
                </a:lnTo>
                <a:lnTo>
                  <a:pt x="663" y="12"/>
                </a:lnTo>
                <a:lnTo>
                  <a:pt x="645" y="12"/>
                </a:lnTo>
                <a:lnTo>
                  <a:pt x="630" y="9"/>
                </a:lnTo>
                <a:lnTo>
                  <a:pt x="615" y="9"/>
                </a:lnTo>
                <a:lnTo>
                  <a:pt x="600" y="9"/>
                </a:lnTo>
                <a:lnTo>
                  <a:pt x="582" y="9"/>
                </a:lnTo>
                <a:lnTo>
                  <a:pt x="567" y="9"/>
                </a:lnTo>
                <a:lnTo>
                  <a:pt x="552" y="12"/>
                </a:lnTo>
                <a:lnTo>
                  <a:pt x="537" y="15"/>
                </a:lnTo>
                <a:lnTo>
                  <a:pt x="528" y="15"/>
                </a:lnTo>
                <a:lnTo>
                  <a:pt x="522" y="15"/>
                </a:lnTo>
                <a:lnTo>
                  <a:pt x="513" y="18"/>
                </a:lnTo>
                <a:lnTo>
                  <a:pt x="504" y="18"/>
                </a:lnTo>
                <a:lnTo>
                  <a:pt x="486" y="21"/>
                </a:lnTo>
                <a:lnTo>
                  <a:pt x="468" y="27"/>
                </a:lnTo>
                <a:lnTo>
                  <a:pt x="450" y="33"/>
                </a:lnTo>
                <a:lnTo>
                  <a:pt x="432" y="42"/>
                </a:lnTo>
                <a:lnTo>
                  <a:pt x="417" y="48"/>
                </a:lnTo>
                <a:lnTo>
                  <a:pt x="402" y="57"/>
                </a:lnTo>
                <a:lnTo>
                  <a:pt x="384" y="66"/>
                </a:lnTo>
                <a:lnTo>
                  <a:pt x="369" y="75"/>
                </a:lnTo>
                <a:lnTo>
                  <a:pt x="348" y="84"/>
                </a:lnTo>
                <a:lnTo>
                  <a:pt x="327" y="96"/>
                </a:lnTo>
                <a:lnTo>
                  <a:pt x="309" y="108"/>
                </a:lnTo>
                <a:lnTo>
                  <a:pt x="291" y="120"/>
                </a:lnTo>
                <a:lnTo>
                  <a:pt x="288" y="120"/>
                </a:lnTo>
                <a:lnTo>
                  <a:pt x="282" y="117"/>
                </a:lnTo>
                <a:lnTo>
                  <a:pt x="279" y="111"/>
                </a:lnTo>
                <a:lnTo>
                  <a:pt x="276" y="108"/>
                </a:lnTo>
                <a:lnTo>
                  <a:pt x="276" y="105"/>
                </a:lnTo>
                <a:lnTo>
                  <a:pt x="276" y="102"/>
                </a:lnTo>
                <a:lnTo>
                  <a:pt x="291" y="93"/>
                </a:lnTo>
                <a:lnTo>
                  <a:pt x="309" y="84"/>
                </a:lnTo>
                <a:lnTo>
                  <a:pt x="324" y="75"/>
                </a:lnTo>
                <a:lnTo>
                  <a:pt x="342" y="66"/>
                </a:lnTo>
                <a:lnTo>
                  <a:pt x="360" y="57"/>
                </a:lnTo>
                <a:lnTo>
                  <a:pt x="378" y="48"/>
                </a:lnTo>
                <a:lnTo>
                  <a:pt x="393" y="39"/>
                </a:lnTo>
                <a:lnTo>
                  <a:pt x="411" y="30"/>
                </a:lnTo>
                <a:lnTo>
                  <a:pt x="423" y="24"/>
                </a:lnTo>
                <a:lnTo>
                  <a:pt x="435" y="18"/>
                </a:lnTo>
                <a:lnTo>
                  <a:pt x="444" y="15"/>
                </a:lnTo>
                <a:lnTo>
                  <a:pt x="456" y="9"/>
                </a:lnTo>
                <a:lnTo>
                  <a:pt x="459" y="9"/>
                </a:lnTo>
                <a:lnTo>
                  <a:pt x="459" y="6"/>
                </a:lnTo>
                <a:lnTo>
                  <a:pt x="432" y="3"/>
                </a:lnTo>
                <a:lnTo>
                  <a:pt x="405" y="0"/>
                </a:lnTo>
                <a:lnTo>
                  <a:pt x="381" y="0"/>
                </a:lnTo>
                <a:lnTo>
                  <a:pt x="354" y="3"/>
                </a:lnTo>
                <a:lnTo>
                  <a:pt x="327" y="9"/>
                </a:lnTo>
                <a:lnTo>
                  <a:pt x="300" y="15"/>
                </a:lnTo>
                <a:lnTo>
                  <a:pt x="276" y="24"/>
                </a:lnTo>
                <a:lnTo>
                  <a:pt x="252" y="36"/>
                </a:lnTo>
                <a:lnTo>
                  <a:pt x="204" y="69"/>
                </a:lnTo>
                <a:lnTo>
                  <a:pt x="162" y="108"/>
                </a:lnTo>
                <a:lnTo>
                  <a:pt x="129" y="153"/>
                </a:lnTo>
                <a:lnTo>
                  <a:pt x="99" y="201"/>
                </a:lnTo>
                <a:lnTo>
                  <a:pt x="72" y="255"/>
                </a:lnTo>
                <a:lnTo>
                  <a:pt x="51" y="312"/>
                </a:lnTo>
                <a:lnTo>
                  <a:pt x="33" y="369"/>
                </a:lnTo>
                <a:lnTo>
                  <a:pt x="15" y="429"/>
                </a:lnTo>
                <a:lnTo>
                  <a:pt x="3" y="516"/>
                </a:lnTo>
                <a:lnTo>
                  <a:pt x="0" y="603"/>
                </a:lnTo>
                <a:lnTo>
                  <a:pt x="6" y="690"/>
                </a:lnTo>
                <a:lnTo>
                  <a:pt x="24" y="777"/>
                </a:lnTo>
                <a:lnTo>
                  <a:pt x="33" y="816"/>
                </a:lnTo>
                <a:lnTo>
                  <a:pt x="42" y="855"/>
                </a:lnTo>
                <a:lnTo>
                  <a:pt x="54" y="894"/>
                </a:lnTo>
                <a:lnTo>
                  <a:pt x="66" y="933"/>
                </a:lnTo>
                <a:lnTo>
                  <a:pt x="78" y="972"/>
                </a:lnTo>
                <a:lnTo>
                  <a:pt x="93" y="1008"/>
                </a:lnTo>
                <a:lnTo>
                  <a:pt x="108" y="1044"/>
                </a:lnTo>
                <a:lnTo>
                  <a:pt x="126" y="1080"/>
                </a:lnTo>
                <a:lnTo>
                  <a:pt x="144" y="1107"/>
                </a:lnTo>
                <a:lnTo>
                  <a:pt x="159" y="1134"/>
                </a:lnTo>
                <a:lnTo>
                  <a:pt x="177" y="1161"/>
                </a:lnTo>
                <a:lnTo>
                  <a:pt x="198" y="1185"/>
                </a:lnTo>
                <a:lnTo>
                  <a:pt x="210" y="1197"/>
                </a:lnTo>
                <a:lnTo>
                  <a:pt x="222" y="1206"/>
                </a:lnTo>
                <a:lnTo>
                  <a:pt x="237" y="1215"/>
                </a:lnTo>
                <a:lnTo>
                  <a:pt x="252" y="1221"/>
                </a:lnTo>
                <a:lnTo>
                  <a:pt x="267" y="1227"/>
                </a:lnTo>
                <a:lnTo>
                  <a:pt x="282" y="1233"/>
                </a:lnTo>
                <a:lnTo>
                  <a:pt x="300" y="1239"/>
                </a:lnTo>
                <a:lnTo>
                  <a:pt x="315" y="1242"/>
                </a:lnTo>
                <a:lnTo>
                  <a:pt x="327" y="1242"/>
                </a:lnTo>
                <a:lnTo>
                  <a:pt x="339" y="1242"/>
                </a:lnTo>
                <a:lnTo>
                  <a:pt x="351" y="1245"/>
                </a:lnTo>
                <a:lnTo>
                  <a:pt x="363" y="1245"/>
                </a:lnTo>
                <a:lnTo>
                  <a:pt x="372" y="1248"/>
                </a:lnTo>
                <a:lnTo>
                  <a:pt x="384" y="1248"/>
                </a:lnTo>
                <a:lnTo>
                  <a:pt x="396" y="1248"/>
                </a:lnTo>
                <a:lnTo>
                  <a:pt x="405" y="1248"/>
                </a:lnTo>
                <a:lnTo>
                  <a:pt x="414" y="1251"/>
                </a:lnTo>
                <a:lnTo>
                  <a:pt x="423" y="1251"/>
                </a:lnTo>
                <a:lnTo>
                  <a:pt x="432" y="1251"/>
                </a:lnTo>
                <a:lnTo>
                  <a:pt x="438" y="1251"/>
                </a:lnTo>
                <a:close/>
              </a:path>
            </a:pathLst>
          </a:custGeom>
          <a:solidFill>
            <a:srgbClr val="00B05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5000625" y="3857625"/>
            <a:ext cx="37861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Je plánována celoplášťová kovová korunka z Cr-Co slitiny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2714625" y="2928938"/>
            <a:ext cx="1370013" cy="2241550"/>
            <a:chOff x="2630349" y="2928934"/>
            <a:chExt cx="1370147" cy="2241551"/>
          </a:xfrm>
        </p:grpSpPr>
        <p:cxnSp>
          <p:nvCxnSpPr>
            <p:cNvPr id="7" name="Přímá spojovací čára 6"/>
            <p:cNvCxnSpPr/>
            <p:nvPr/>
          </p:nvCxnSpPr>
          <p:spPr>
            <a:xfrm rot="5400000" flipH="1" flipV="1">
              <a:off x="2464534" y="3321785"/>
              <a:ext cx="1928813" cy="1143112"/>
            </a:xfrm>
            <a:prstGeom prst="line">
              <a:avLst/>
            </a:prstGeom>
            <a:ln w="254000">
              <a:solidFill>
                <a:srgbClr val="0070C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8" name="Tětiva 7"/>
            <p:cNvSpPr/>
            <p:nvPr/>
          </p:nvSpPr>
          <p:spPr>
            <a:xfrm rot="7915050">
              <a:off x="2554961" y="4707710"/>
              <a:ext cx="538163" cy="387388"/>
            </a:xfrm>
            <a:prstGeom prst="chord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458" name="Nadpis 3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975"/>
          </a:xfrm>
        </p:spPr>
        <p:txBody>
          <a:bodyPr/>
          <a:lstStyle/>
          <a:p>
            <a:pPr eaLnBrk="1" hangingPunct="1"/>
            <a:r>
              <a:rPr lang="cs-CZ" smtClean="0"/>
              <a:t>Připojení vtokové soustavy</a:t>
            </a:r>
          </a:p>
        </p:txBody>
      </p:sp>
      <p:sp>
        <p:nvSpPr>
          <p:cNvPr id="5" name="Freeform 42"/>
          <p:cNvSpPr>
            <a:spLocks/>
          </p:cNvSpPr>
          <p:nvPr/>
        </p:nvSpPr>
        <p:spPr bwMode="auto">
          <a:xfrm>
            <a:off x="1643063" y="4714875"/>
            <a:ext cx="1428750" cy="1143000"/>
          </a:xfrm>
          <a:custGeom>
            <a:avLst/>
            <a:gdLst>
              <a:gd name="T0" fmla="*/ 2147483647 w 1641"/>
              <a:gd name="T1" fmla="*/ 2147483647 h 1254"/>
              <a:gd name="T2" fmla="*/ 2147483647 w 1641"/>
              <a:gd name="T3" fmla="*/ 2147483647 h 1254"/>
              <a:gd name="T4" fmla="*/ 2147483647 w 1641"/>
              <a:gd name="T5" fmla="*/ 2147483647 h 1254"/>
              <a:gd name="T6" fmla="*/ 2147483647 w 1641"/>
              <a:gd name="T7" fmla="*/ 2147483647 h 1254"/>
              <a:gd name="T8" fmla="*/ 2147483647 w 1641"/>
              <a:gd name="T9" fmla="*/ 2147483647 h 1254"/>
              <a:gd name="T10" fmla="*/ 2147483647 w 1641"/>
              <a:gd name="T11" fmla="*/ 2147483647 h 1254"/>
              <a:gd name="T12" fmla="*/ 2147483647 w 1641"/>
              <a:gd name="T13" fmla="*/ 2147483647 h 1254"/>
              <a:gd name="T14" fmla="*/ 2147483647 w 1641"/>
              <a:gd name="T15" fmla="*/ 2147483647 h 1254"/>
              <a:gd name="T16" fmla="*/ 2147483647 w 1641"/>
              <a:gd name="T17" fmla="*/ 2147483647 h 1254"/>
              <a:gd name="T18" fmla="*/ 2147483647 w 1641"/>
              <a:gd name="T19" fmla="*/ 2147483647 h 1254"/>
              <a:gd name="T20" fmla="*/ 2147483647 w 1641"/>
              <a:gd name="T21" fmla="*/ 2147483647 h 1254"/>
              <a:gd name="T22" fmla="*/ 2147483647 w 1641"/>
              <a:gd name="T23" fmla="*/ 2147483647 h 1254"/>
              <a:gd name="T24" fmla="*/ 2147483647 w 1641"/>
              <a:gd name="T25" fmla="*/ 2147483647 h 1254"/>
              <a:gd name="T26" fmla="*/ 2147483647 w 1641"/>
              <a:gd name="T27" fmla="*/ 2147483647 h 1254"/>
              <a:gd name="T28" fmla="*/ 2147483647 w 1641"/>
              <a:gd name="T29" fmla="*/ 2147483647 h 1254"/>
              <a:gd name="T30" fmla="*/ 2147483647 w 1641"/>
              <a:gd name="T31" fmla="*/ 2147483647 h 1254"/>
              <a:gd name="T32" fmla="*/ 2147483647 w 1641"/>
              <a:gd name="T33" fmla="*/ 2147483647 h 1254"/>
              <a:gd name="T34" fmla="*/ 2147483647 w 1641"/>
              <a:gd name="T35" fmla="*/ 2147483647 h 1254"/>
              <a:gd name="T36" fmla="*/ 2147483647 w 1641"/>
              <a:gd name="T37" fmla="*/ 2147483647 h 1254"/>
              <a:gd name="T38" fmla="*/ 2147483647 w 1641"/>
              <a:gd name="T39" fmla="*/ 2147483647 h 1254"/>
              <a:gd name="T40" fmla="*/ 2147483647 w 1641"/>
              <a:gd name="T41" fmla="*/ 2147483647 h 1254"/>
              <a:gd name="T42" fmla="*/ 2147483647 w 1641"/>
              <a:gd name="T43" fmla="*/ 2147483647 h 1254"/>
              <a:gd name="T44" fmla="*/ 2147483647 w 1641"/>
              <a:gd name="T45" fmla="*/ 2147483647 h 1254"/>
              <a:gd name="T46" fmla="*/ 2147483647 w 1641"/>
              <a:gd name="T47" fmla="*/ 2147483647 h 1254"/>
              <a:gd name="T48" fmla="*/ 2147483647 w 1641"/>
              <a:gd name="T49" fmla="*/ 2147483647 h 1254"/>
              <a:gd name="T50" fmla="*/ 2147483647 w 1641"/>
              <a:gd name="T51" fmla="*/ 2147483647 h 1254"/>
              <a:gd name="T52" fmla="*/ 2147483647 w 1641"/>
              <a:gd name="T53" fmla="*/ 2147483647 h 1254"/>
              <a:gd name="T54" fmla="*/ 2147483647 w 1641"/>
              <a:gd name="T55" fmla="*/ 2147483647 h 1254"/>
              <a:gd name="T56" fmla="*/ 2147483647 w 1641"/>
              <a:gd name="T57" fmla="*/ 2147483647 h 1254"/>
              <a:gd name="T58" fmla="*/ 2147483647 w 1641"/>
              <a:gd name="T59" fmla="*/ 2147483647 h 1254"/>
              <a:gd name="T60" fmla="*/ 2147483647 w 1641"/>
              <a:gd name="T61" fmla="*/ 2147483647 h 1254"/>
              <a:gd name="T62" fmla="*/ 2147483647 w 1641"/>
              <a:gd name="T63" fmla="*/ 2147483647 h 1254"/>
              <a:gd name="T64" fmla="*/ 2147483647 w 1641"/>
              <a:gd name="T65" fmla="*/ 2147483647 h 1254"/>
              <a:gd name="T66" fmla="*/ 2147483647 w 1641"/>
              <a:gd name="T67" fmla="*/ 2147483647 h 1254"/>
              <a:gd name="T68" fmla="*/ 2147483647 w 1641"/>
              <a:gd name="T69" fmla="*/ 2147483647 h 1254"/>
              <a:gd name="T70" fmla="*/ 2147483647 w 1641"/>
              <a:gd name="T71" fmla="*/ 2147483647 h 1254"/>
              <a:gd name="T72" fmla="*/ 2147483647 w 1641"/>
              <a:gd name="T73" fmla="*/ 2147483647 h 1254"/>
              <a:gd name="T74" fmla="*/ 2147483647 w 1641"/>
              <a:gd name="T75" fmla="*/ 2147483647 h 1254"/>
              <a:gd name="T76" fmla="*/ 2147483647 w 1641"/>
              <a:gd name="T77" fmla="*/ 2147483647 h 1254"/>
              <a:gd name="T78" fmla="*/ 2147483647 w 1641"/>
              <a:gd name="T79" fmla="*/ 2147483647 h 1254"/>
              <a:gd name="T80" fmla="*/ 2147483647 w 1641"/>
              <a:gd name="T81" fmla="*/ 2147483647 h 1254"/>
              <a:gd name="T82" fmla="*/ 2147483647 w 1641"/>
              <a:gd name="T83" fmla="*/ 2147483647 h 1254"/>
              <a:gd name="T84" fmla="*/ 2147483647 w 1641"/>
              <a:gd name="T85" fmla="*/ 2147483647 h 1254"/>
              <a:gd name="T86" fmla="*/ 2147483647 w 1641"/>
              <a:gd name="T87" fmla="*/ 2147483647 h 1254"/>
              <a:gd name="T88" fmla="*/ 2147483647 w 1641"/>
              <a:gd name="T89" fmla="*/ 2147483647 h 1254"/>
              <a:gd name="T90" fmla="*/ 2147483647 w 1641"/>
              <a:gd name="T91" fmla="*/ 2147483647 h 1254"/>
              <a:gd name="T92" fmla="*/ 2147483647 w 1641"/>
              <a:gd name="T93" fmla="*/ 2147483647 h 1254"/>
              <a:gd name="T94" fmla="*/ 1980014445 w 1641"/>
              <a:gd name="T95" fmla="*/ 2147483647 h 1254"/>
              <a:gd name="T96" fmla="*/ 2147483647 w 1641"/>
              <a:gd name="T97" fmla="*/ 2147483647 h 1254"/>
              <a:gd name="T98" fmla="*/ 2147483647 w 1641"/>
              <a:gd name="T99" fmla="*/ 2147483647 h 1254"/>
              <a:gd name="T100" fmla="*/ 2147483647 w 1641"/>
              <a:gd name="T101" fmla="*/ 2147483647 h 1254"/>
              <a:gd name="T102" fmla="*/ 2147483647 w 1641"/>
              <a:gd name="T103" fmla="*/ 2147483647 h 1254"/>
              <a:gd name="T104" fmla="*/ 2147483647 w 1641"/>
              <a:gd name="T105" fmla="*/ 2147483647 h 1254"/>
              <a:gd name="T106" fmla="*/ 2147483647 w 1641"/>
              <a:gd name="T107" fmla="*/ 2147483647 h 1254"/>
              <a:gd name="T108" fmla="*/ 2147483647 w 1641"/>
              <a:gd name="T109" fmla="*/ 2147483647 h 1254"/>
              <a:gd name="T110" fmla="*/ 2147483647 w 1641"/>
              <a:gd name="T111" fmla="*/ 2147483647 h 1254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641"/>
              <a:gd name="T169" fmla="*/ 0 h 1254"/>
              <a:gd name="T170" fmla="*/ 1641 w 1641"/>
              <a:gd name="T171" fmla="*/ 1254 h 1254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641" h="1254">
                <a:moveTo>
                  <a:pt x="438" y="1251"/>
                </a:moveTo>
                <a:lnTo>
                  <a:pt x="453" y="1251"/>
                </a:lnTo>
                <a:lnTo>
                  <a:pt x="471" y="1251"/>
                </a:lnTo>
                <a:lnTo>
                  <a:pt x="486" y="1251"/>
                </a:lnTo>
                <a:lnTo>
                  <a:pt x="504" y="1254"/>
                </a:lnTo>
                <a:lnTo>
                  <a:pt x="537" y="1254"/>
                </a:lnTo>
                <a:lnTo>
                  <a:pt x="570" y="1248"/>
                </a:lnTo>
                <a:lnTo>
                  <a:pt x="603" y="1239"/>
                </a:lnTo>
                <a:lnTo>
                  <a:pt x="636" y="1227"/>
                </a:lnTo>
                <a:lnTo>
                  <a:pt x="666" y="1215"/>
                </a:lnTo>
                <a:lnTo>
                  <a:pt x="696" y="1200"/>
                </a:lnTo>
                <a:lnTo>
                  <a:pt x="726" y="1188"/>
                </a:lnTo>
                <a:lnTo>
                  <a:pt x="756" y="1176"/>
                </a:lnTo>
                <a:lnTo>
                  <a:pt x="774" y="1167"/>
                </a:lnTo>
                <a:lnTo>
                  <a:pt x="795" y="1158"/>
                </a:lnTo>
                <a:lnTo>
                  <a:pt x="816" y="1152"/>
                </a:lnTo>
                <a:lnTo>
                  <a:pt x="834" y="1146"/>
                </a:lnTo>
                <a:lnTo>
                  <a:pt x="855" y="1140"/>
                </a:lnTo>
                <a:lnTo>
                  <a:pt x="876" y="1137"/>
                </a:lnTo>
                <a:lnTo>
                  <a:pt x="900" y="1140"/>
                </a:lnTo>
                <a:lnTo>
                  <a:pt x="921" y="1143"/>
                </a:lnTo>
                <a:lnTo>
                  <a:pt x="942" y="1149"/>
                </a:lnTo>
                <a:lnTo>
                  <a:pt x="966" y="1158"/>
                </a:lnTo>
                <a:lnTo>
                  <a:pt x="987" y="1164"/>
                </a:lnTo>
                <a:lnTo>
                  <a:pt x="1008" y="1173"/>
                </a:lnTo>
                <a:lnTo>
                  <a:pt x="1026" y="1179"/>
                </a:lnTo>
                <a:lnTo>
                  <a:pt x="1047" y="1185"/>
                </a:lnTo>
                <a:lnTo>
                  <a:pt x="1065" y="1191"/>
                </a:lnTo>
                <a:lnTo>
                  <a:pt x="1083" y="1197"/>
                </a:lnTo>
                <a:lnTo>
                  <a:pt x="1101" y="1203"/>
                </a:lnTo>
                <a:lnTo>
                  <a:pt x="1119" y="1206"/>
                </a:lnTo>
                <a:lnTo>
                  <a:pt x="1140" y="1212"/>
                </a:lnTo>
                <a:lnTo>
                  <a:pt x="1158" y="1218"/>
                </a:lnTo>
                <a:lnTo>
                  <a:pt x="1191" y="1224"/>
                </a:lnTo>
                <a:lnTo>
                  <a:pt x="1224" y="1227"/>
                </a:lnTo>
                <a:lnTo>
                  <a:pt x="1257" y="1233"/>
                </a:lnTo>
                <a:lnTo>
                  <a:pt x="1290" y="1233"/>
                </a:lnTo>
                <a:lnTo>
                  <a:pt x="1323" y="1233"/>
                </a:lnTo>
                <a:lnTo>
                  <a:pt x="1356" y="1227"/>
                </a:lnTo>
                <a:lnTo>
                  <a:pt x="1389" y="1218"/>
                </a:lnTo>
                <a:lnTo>
                  <a:pt x="1419" y="1206"/>
                </a:lnTo>
                <a:lnTo>
                  <a:pt x="1434" y="1194"/>
                </a:lnTo>
                <a:lnTo>
                  <a:pt x="1449" y="1179"/>
                </a:lnTo>
                <a:lnTo>
                  <a:pt x="1461" y="1161"/>
                </a:lnTo>
                <a:lnTo>
                  <a:pt x="1473" y="1146"/>
                </a:lnTo>
                <a:lnTo>
                  <a:pt x="1476" y="1146"/>
                </a:lnTo>
                <a:lnTo>
                  <a:pt x="1479" y="1146"/>
                </a:lnTo>
                <a:lnTo>
                  <a:pt x="1497" y="1098"/>
                </a:lnTo>
                <a:lnTo>
                  <a:pt x="1515" y="1050"/>
                </a:lnTo>
                <a:lnTo>
                  <a:pt x="1533" y="1002"/>
                </a:lnTo>
                <a:lnTo>
                  <a:pt x="1551" y="951"/>
                </a:lnTo>
                <a:lnTo>
                  <a:pt x="1566" y="900"/>
                </a:lnTo>
                <a:lnTo>
                  <a:pt x="1578" y="849"/>
                </a:lnTo>
                <a:lnTo>
                  <a:pt x="1590" y="801"/>
                </a:lnTo>
                <a:lnTo>
                  <a:pt x="1602" y="750"/>
                </a:lnTo>
                <a:lnTo>
                  <a:pt x="1623" y="651"/>
                </a:lnTo>
                <a:lnTo>
                  <a:pt x="1638" y="549"/>
                </a:lnTo>
                <a:lnTo>
                  <a:pt x="1641" y="450"/>
                </a:lnTo>
                <a:lnTo>
                  <a:pt x="1620" y="354"/>
                </a:lnTo>
                <a:lnTo>
                  <a:pt x="1605" y="327"/>
                </a:lnTo>
                <a:lnTo>
                  <a:pt x="1590" y="303"/>
                </a:lnTo>
                <a:lnTo>
                  <a:pt x="1572" y="279"/>
                </a:lnTo>
                <a:lnTo>
                  <a:pt x="1551" y="255"/>
                </a:lnTo>
                <a:lnTo>
                  <a:pt x="1533" y="231"/>
                </a:lnTo>
                <a:lnTo>
                  <a:pt x="1515" y="207"/>
                </a:lnTo>
                <a:lnTo>
                  <a:pt x="1497" y="183"/>
                </a:lnTo>
                <a:lnTo>
                  <a:pt x="1479" y="159"/>
                </a:lnTo>
                <a:lnTo>
                  <a:pt x="1455" y="138"/>
                </a:lnTo>
                <a:lnTo>
                  <a:pt x="1434" y="117"/>
                </a:lnTo>
                <a:lnTo>
                  <a:pt x="1410" y="96"/>
                </a:lnTo>
                <a:lnTo>
                  <a:pt x="1386" y="81"/>
                </a:lnTo>
                <a:lnTo>
                  <a:pt x="1359" y="66"/>
                </a:lnTo>
                <a:lnTo>
                  <a:pt x="1332" y="57"/>
                </a:lnTo>
                <a:lnTo>
                  <a:pt x="1302" y="48"/>
                </a:lnTo>
                <a:lnTo>
                  <a:pt x="1269" y="45"/>
                </a:lnTo>
                <a:lnTo>
                  <a:pt x="1254" y="42"/>
                </a:lnTo>
                <a:lnTo>
                  <a:pt x="1239" y="42"/>
                </a:lnTo>
                <a:lnTo>
                  <a:pt x="1224" y="42"/>
                </a:lnTo>
                <a:lnTo>
                  <a:pt x="1212" y="42"/>
                </a:lnTo>
                <a:lnTo>
                  <a:pt x="1197" y="45"/>
                </a:lnTo>
                <a:lnTo>
                  <a:pt x="1182" y="48"/>
                </a:lnTo>
                <a:lnTo>
                  <a:pt x="1170" y="48"/>
                </a:lnTo>
                <a:lnTo>
                  <a:pt x="1155" y="51"/>
                </a:lnTo>
                <a:lnTo>
                  <a:pt x="1137" y="57"/>
                </a:lnTo>
                <a:lnTo>
                  <a:pt x="1119" y="63"/>
                </a:lnTo>
                <a:lnTo>
                  <a:pt x="1104" y="69"/>
                </a:lnTo>
                <a:lnTo>
                  <a:pt x="1086" y="75"/>
                </a:lnTo>
                <a:lnTo>
                  <a:pt x="1071" y="84"/>
                </a:lnTo>
                <a:lnTo>
                  <a:pt x="1056" y="90"/>
                </a:lnTo>
                <a:lnTo>
                  <a:pt x="1041" y="96"/>
                </a:lnTo>
                <a:lnTo>
                  <a:pt x="1026" y="105"/>
                </a:lnTo>
                <a:lnTo>
                  <a:pt x="1023" y="105"/>
                </a:lnTo>
                <a:lnTo>
                  <a:pt x="1023" y="108"/>
                </a:lnTo>
                <a:lnTo>
                  <a:pt x="1020" y="111"/>
                </a:lnTo>
                <a:lnTo>
                  <a:pt x="1002" y="126"/>
                </a:lnTo>
                <a:lnTo>
                  <a:pt x="1029" y="165"/>
                </a:lnTo>
                <a:lnTo>
                  <a:pt x="1029" y="168"/>
                </a:lnTo>
                <a:lnTo>
                  <a:pt x="1026" y="171"/>
                </a:lnTo>
                <a:lnTo>
                  <a:pt x="1023" y="171"/>
                </a:lnTo>
                <a:lnTo>
                  <a:pt x="1020" y="171"/>
                </a:lnTo>
                <a:lnTo>
                  <a:pt x="1017" y="171"/>
                </a:lnTo>
                <a:lnTo>
                  <a:pt x="1014" y="165"/>
                </a:lnTo>
                <a:lnTo>
                  <a:pt x="1008" y="162"/>
                </a:lnTo>
                <a:lnTo>
                  <a:pt x="1005" y="156"/>
                </a:lnTo>
                <a:lnTo>
                  <a:pt x="999" y="153"/>
                </a:lnTo>
                <a:lnTo>
                  <a:pt x="978" y="135"/>
                </a:lnTo>
                <a:lnTo>
                  <a:pt x="960" y="120"/>
                </a:lnTo>
                <a:lnTo>
                  <a:pt x="939" y="105"/>
                </a:lnTo>
                <a:lnTo>
                  <a:pt x="918" y="90"/>
                </a:lnTo>
                <a:lnTo>
                  <a:pt x="897" y="81"/>
                </a:lnTo>
                <a:lnTo>
                  <a:pt x="879" y="69"/>
                </a:lnTo>
                <a:lnTo>
                  <a:pt x="855" y="60"/>
                </a:lnTo>
                <a:lnTo>
                  <a:pt x="834" y="51"/>
                </a:lnTo>
                <a:lnTo>
                  <a:pt x="810" y="42"/>
                </a:lnTo>
                <a:lnTo>
                  <a:pt x="789" y="36"/>
                </a:lnTo>
                <a:lnTo>
                  <a:pt x="765" y="30"/>
                </a:lnTo>
                <a:lnTo>
                  <a:pt x="741" y="27"/>
                </a:lnTo>
                <a:lnTo>
                  <a:pt x="720" y="24"/>
                </a:lnTo>
                <a:lnTo>
                  <a:pt x="702" y="18"/>
                </a:lnTo>
                <a:lnTo>
                  <a:pt x="681" y="15"/>
                </a:lnTo>
                <a:lnTo>
                  <a:pt x="663" y="12"/>
                </a:lnTo>
                <a:lnTo>
                  <a:pt x="645" y="12"/>
                </a:lnTo>
                <a:lnTo>
                  <a:pt x="630" y="9"/>
                </a:lnTo>
                <a:lnTo>
                  <a:pt x="615" y="9"/>
                </a:lnTo>
                <a:lnTo>
                  <a:pt x="600" y="9"/>
                </a:lnTo>
                <a:lnTo>
                  <a:pt x="582" y="9"/>
                </a:lnTo>
                <a:lnTo>
                  <a:pt x="567" y="9"/>
                </a:lnTo>
                <a:lnTo>
                  <a:pt x="552" y="12"/>
                </a:lnTo>
                <a:lnTo>
                  <a:pt x="537" y="15"/>
                </a:lnTo>
                <a:lnTo>
                  <a:pt x="528" y="15"/>
                </a:lnTo>
                <a:lnTo>
                  <a:pt x="522" y="15"/>
                </a:lnTo>
                <a:lnTo>
                  <a:pt x="513" y="18"/>
                </a:lnTo>
                <a:lnTo>
                  <a:pt x="504" y="18"/>
                </a:lnTo>
                <a:lnTo>
                  <a:pt x="486" y="21"/>
                </a:lnTo>
                <a:lnTo>
                  <a:pt x="468" y="27"/>
                </a:lnTo>
                <a:lnTo>
                  <a:pt x="450" y="33"/>
                </a:lnTo>
                <a:lnTo>
                  <a:pt x="432" y="42"/>
                </a:lnTo>
                <a:lnTo>
                  <a:pt x="417" y="48"/>
                </a:lnTo>
                <a:lnTo>
                  <a:pt x="402" y="57"/>
                </a:lnTo>
                <a:lnTo>
                  <a:pt x="384" y="66"/>
                </a:lnTo>
                <a:lnTo>
                  <a:pt x="369" y="75"/>
                </a:lnTo>
                <a:lnTo>
                  <a:pt x="348" y="84"/>
                </a:lnTo>
                <a:lnTo>
                  <a:pt x="327" y="96"/>
                </a:lnTo>
                <a:lnTo>
                  <a:pt x="309" y="108"/>
                </a:lnTo>
                <a:lnTo>
                  <a:pt x="291" y="120"/>
                </a:lnTo>
                <a:lnTo>
                  <a:pt x="288" y="120"/>
                </a:lnTo>
                <a:lnTo>
                  <a:pt x="282" y="117"/>
                </a:lnTo>
                <a:lnTo>
                  <a:pt x="279" y="111"/>
                </a:lnTo>
                <a:lnTo>
                  <a:pt x="276" y="108"/>
                </a:lnTo>
                <a:lnTo>
                  <a:pt x="276" y="105"/>
                </a:lnTo>
                <a:lnTo>
                  <a:pt x="276" y="102"/>
                </a:lnTo>
                <a:lnTo>
                  <a:pt x="291" y="93"/>
                </a:lnTo>
                <a:lnTo>
                  <a:pt x="309" y="84"/>
                </a:lnTo>
                <a:lnTo>
                  <a:pt x="324" y="75"/>
                </a:lnTo>
                <a:lnTo>
                  <a:pt x="342" y="66"/>
                </a:lnTo>
                <a:lnTo>
                  <a:pt x="360" y="57"/>
                </a:lnTo>
                <a:lnTo>
                  <a:pt x="378" y="48"/>
                </a:lnTo>
                <a:lnTo>
                  <a:pt x="393" y="39"/>
                </a:lnTo>
                <a:lnTo>
                  <a:pt x="411" y="30"/>
                </a:lnTo>
                <a:lnTo>
                  <a:pt x="423" y="24"/>
                </a:lnTo>
                <a:lnTo>
                  <a:pt x="435" y="18"/>
                </a:lnTo>
                <a:lnTo>
                  <a:pt x="444" y="15"/>
                </a:lnTo>
                <a:lnTo>
                  <a:pt x="456" y="9"/>
                </a:lnTo>
                <a:lnTo>
                  <a:pt x="459" y="9"/>
                </a:lnTo>
                <a:lnTo>
                  <a:pt x="459" y="6"/>
                </a:lnTo>
                <a:lnTo>
                  <a:pt x="432" y="3"/>
                </a:lnTo>
                <a:lnTo>
                  <a:pt x="405" y="0"/>
                </a:lnTo>
                <a:lnTo>
                  <a:pt x="381" y="0"/>
                </a:lnTo>
                <a:lnTo>
                  <a:pt x="354" y="3"/>
                </a:lnTo>
                <a:lnTo>
                  <a:pt x="327" y="9"/>
                </a:lnTo>
                <a:lnTo>
                  <a:pt x="300" y="15"/>
                </a:lnTo>
                <a:lnTo>
                  <a:pt x="276" y="24"/>
                </a:lnTo>
                <a:lnTo>
                  <a:pt x="252" y="36"/>
                </a:lnTo>
                <a:lnTo>
                  <a:pt x="204" y="69"/>
                </a:lnTo>
                <a:lnTo>
                  <a:pt x="162" y="108"/>
                </a:lnTo>
                <a:lnTo>
                  <a:pt x="129" y="153"/>
                </a:lnTo>
                <a:lnTo>
                  <a:pt x="99" y="201"/>
                </a:lnTo>
                <a:lnTo>
                  <a:pt x="72" y="255"/>
                </a:lnTo>
                <a:lnTo>
                  <a:pt x="51" y="312"/>
                </a:lnTo>
                <a:lnTo>
                  <a:pt x="33" y="369"/>
                </a:lnTo>
                <a:lnTo>
                  <a:pt x="15" y="429"/>
                </a:lnTo>
                <a:lnTo>
                  <a:pt x="3" y="516"/>
                </a:lnTo>
                <a:lnTo>
                  <a:pt x="0" y="603"/>
                </a:lnTo>
                <a:lnTo>
                  <a:pt x="6" y="690"/>
                </a:lnTo>
                <a:lnTo>
                  <a:pt x="24" y="777"/>
                </a:lnTo>
                <a:lnTo>
                  <a:pt x="33" y="816"/>
                </a:lnTo>
                <a:lnTo>
                  <a:pt x="42" y="855"/>
                </a:lnTo>
                <a:lnTo>
                  <a:pt x="54" y="894"/>
                </a:lnTo>
                <a:lnTo>
                  <a:pt x="66" y="933"/>
                </a:lnTo>
                <a:lnTo>
                  <a:pt x="78" y="972"/>
                </a:lnTo>
                <a:lnTo>
                  <a:pt x="93" y="1008"/>
                </a:lnTo>
                <a:lnTo>
                  <a:pt x="108" y="1044"/>
                </a:lnTo>
                <a:lnTo>
                  <a:pt x="126" y="1080"/>
                </a:lnTo>
                <a:lnTo>
                  <a:pt x="144" y="1107"/>
                </a:lnTo>
                <a:lnTo>
                  <a:pt x="159" y="1134"/>
                </a:lnTo>
                <a:lnTo>
                  <a:pt x="177" y="1161"/>
                </a:lnTo>
                <a:lnTo>
                  <a:pt x="198" y="1185"/>
                </a:lnTo>
                <a:lnTo>
                  <a:pt x="210" y="1197"/>
                </a:lnTo>
                <a:lnTo>
                  <a:pt x="222" y="1206"/>
                </a:lnTo>
                <a:lnTo>
                  <a:pt x="237" y="1215"/>
                </a:lnTo>
                <a:lnTo>
                  <a:pt x="252" y="1221"/>
                </a:lnTo>
                <a:lnTo>
                  <a:pt x="267" y="1227"/>
                </a:lnTo>
                <a:lnTo>
                  <a:pt x="282" y="1233"/>
                </a:lnTo>
                <a:lnTo>
                  <a:pt x="300" y="1239"/>
                </a:lnTo>
                <a:lnTo>
                  <a:pt x="315" y="1242"/>
                </a:lnTo>
                <a:lnTo>
                  <a:pt x="327" y="1242"/>
                </a:lnTo>
                <a:lnTo>
                  <a:pt x="339" y="1242"/>
                </a:lnTo>
                <a:lnTo>
                  <a:pt x="351" y="1245"/>
                </a:lnTo>
                <a:lnTo>
                  <a:pt x="363" y="1245"/>
                </a:lnTo>
                <a:lnTo>
                  <a:pt x="372" y="1248"/>
                </a:lnTo>
                <a:lnTo>
                  <a:pt x="384" y="1248"/>
                </a:lnTo>
                <a:lnTo>
                  <a:pt x="396" y="1248"/>
                </a:lnTo>
                <a:lnTo>
                  <a:pt x="405" y="1248"/>
                </a:lnTo>
                <a:lnTo>
                  <a:pt x="414" y="1251"/>
                </a:lnTo>
                <a:lnTo>
                  <a:pt x="423" y="1251"/>
                </a:lnTo>
                <a:lnTo>
                  <a:pt x="432" y="1251"/>
                </a:lnTo>
                <a:lnTo>
                  <a:pt x="438" y="1251"/>
                </a:lnTo>
                <a:close/>
              </a:path>
            </a:pathLst>
          </a:custGeom>
          <a:solidFill>
            <a:srgbClr val="00B05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29063" y="4143375"/>
            <a:ext cx="409575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Arial" charset="0"/>
              </a:rPr>
              <a:t>Průměr licího čepu – 0,2 – 0,4 mm,</a:t>
            </a:r>
          </a:p>
          <a:p>
            <a:r>
              <a:rPr lang="cs-CZ">
                <a:latin typeface="Arial" charset="0"/>
              </a:rPr>
              <a:t>umístěný ve směru toku tekutého kovu</a:t>
            </a:r>
          </a:p>
          <a:p>
            <a:r>
              <a:rPr lang="cs-CZ">
                <a:latin typeface="Arial" charset="0"/>
              </a:rPr>
              <a:t>(minimální odpor )</a:t>
            </a:r>
          </a:p>
        </p:txBody>
      </p:sp>
      <p:sp>
        <p:nvSpPr>
          <p:cNvPr id="17420" name="AutoShape 12"/>
          <p:cNvSpPr>
            <a:spLocks noChangeArrowheads="1"/>
          </p:cNvSpPr>
          <p:nvPr/>
        </p:nvSpPr>
        <p:spPr bwMode="auto">
          <a:xfrm rot="17263810" flipH="1">
            <a:off x="3024981" y="4401344"/>
            <a:ext cx="1547813" cy="612775"/>
          </a:xfrm>
          <a:custGeom>
            <a:avLst/>
            <a:gdLst>
              <a:gd name="T0" fmla="*/ 2147483647 w 21600"/>
              <a:gd name="T1" fmla="*/ 7534665 h 21600"/>
              <a:gd name="T2" fmla="*/ 675563664 w 21600"/>
              <a:gd name="T3" fmla="*/ 246584769 h 21600"/>
              <a:gd name="T4" fmla="*/ 2147483647 w 21600"/>
              <a:gd name="T5" fmla="*/ 88839151 h 21600"/>
              <a:gd name="T6" fmla="*/ 2147483647 w 21600"/>
              <a:gd name="T7" fmla="*/ 99798288 h 21600"/>
              <a:gd name="T8" fmla="*/ 2147483647 w 21600"/>
              <a:gd name="T9" fmla="*/ 240213954 h 21600"/>
              <a:gd name="T10" fmla="*/ 2147483647 w 21600"/>
              <a:gd name="T11" fmla="*/ 198431963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7066" y="7406"/>
                </a:moveTo>
                <a:cubicBezTo>
                  <a:pt x="15821" y="5105"/>
                  <a:pt x="13415" y="3673"/>
                  <a:pt x="10800" y="3673"/>
                </a:cubicBezTo>
                <a:cubicBezTo>
                  <a:pt x="6863" y="3673"/>
                  <a:pt x="3673" y="6863"/>
                  <a:pt x="3673" y="10800"/>
                </a:cubicBezTo>
                <a:lnTo>
                  <a:pt x="0" y="10800"/>
                </a:lnTo>
                <a:cubicBezTo>
                  <a:pt x="0" y="4835"/>
                  <a:pt x="4835" y="0"/>
                  <a:pt x="10800" y="0"/>
                </a:cubicBezTo>
                <a:cubicBezTo>
                  <a:pt x="14763" y="0"/>
                  <a:pt x="18409" y="2171"/>
                  <a:pt x="20296" y="5656"/>
                </a:cubicBezTo>
                <a:lnTo>
                  <a:pt x="22670" y="4371"/>
                </a:lnTo>
                <a:lnTo>
                  <a:pt x="20842" y="10521"/>
                </a:lnTo>
                <a:lnTo>
                  <a:pt x="14692" y="8691"/>
                </a:lnTo>
                <a:lnTo>
                  <a:pt x="17066" y="7406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21" name="AutoShape 13"/>
          <p:cNvSpPr>
            <a:spLocks noChangeArrowheads="1"/>
          </p:cNvSpPr>
          <p:nvPr/>
        </p:nvSpPr>
        <p:spPr bwMode="auto">
          <a:xfrm rot="7449353">
            <a:off x="1889920" y="3590131"/>
            <a:ext cx="1547812" cy="504825"/>
          </a:xfrm>
          <a:custGeom>
            <a:avLst/>
            <a:gdLst>
              <a:gd name="T0" fmla="*/ 2147483647 w 21600"/>
              <a:gd name="T1" fmla="*/ 4213068 h 21600"/>
              <a:gd name="T2" fmla="*/ 675563227 w 21600"/>
              <a:gd name="T3" fmla="*/ 137875090 h 21600"/>
              <a:gd name="T4" fmla="*/ 2147483647 w 21600"/>
              <a:gd name="T5" fmla="*/ 49673430 h 21600"/>
              <a:gd name="T6" fmla="*/ 2147483647 w 21600"/>
              <a:gd name="T7" fmla="*/ 55801022 h 21600"/>
              <a:gd name="T8" fmla="*/ 2147483647 w 21600"/>
              <a:gd name="T9" fmla="*/ 134313083 h 21600"/>
              <a:gd name="T10" fmla="*/ 2147483647 w 21600"/>
              <a:gd name="T11" fmla="*/ 110950913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7066" y="7406"/>
                </a:moveTo>
                <a:cubicBezTo>
                  <a:pt x="15821" y="5105"/>
                  <a:pt x="13415" y="3673"/>
                  <a:pt x="10800" y="3673"/>
                </a:cubicBezTo>
                <a:cubicBezTo>
                  <a:pt x="6863" y="3673"/>
                  <a:pt x="3673" y="6863"/>
                  <a:pt x="3673" y="10800"/>
                </a:cubicBezTo>
                <a:lnTo>
                  <a:pt x="0" y="10800"/>
                </a:lnTo>
                <a:cubicBezTo>
                  <a:pt x="0" y="4835"/>
                  <a:pt x="4835" y="0"/>
                  <a:pt x="10800" y="0"/>
                </a:cubicBezTo>
                <a:cubicBezTo>
                  <a:pt x="14763" y="0"/>
                  <a:pt x="18409" y="2171"/>
                  <a:pt x="20296" y="5656"/>
                </a:cubicBezTo>
                <a:lnTo>
                  <a:pt x="22670" y="4371"/>
                </a:lnTo>
                <a:lnTo>
                  <a:pt x="20842" y="10521"/>
                </a:lnTo>
                <a:lnTo>
                  <a:pt x="14692" y="8691"/>
                </a:lnTo>
                <a:lnTo>
                  <a:pt x="17066" y="7406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74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74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/>
      <p:bldP spid="17420" grpId="0" animBg="1"/>
      <p:bldP spid="174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975"/>
          </a:xfrm>
        </p:spPr>
        <p:txBody>
          <a:bodyPr/>
          <a:lstStyle/>
          <a:p>
            <a:pPr eaLnBrk="1" hangingPunct="1"/>
            <a:r>
              <a:rPr lang="cs-CZ" smtClean="0"/>
              <a:t>Připojení licí prohlubně</a:t>
            </a: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 rot="10092554">
            <a:off x="6000750" y="3571875"/>
            <a:ext cx="1428750" cy="1571625"/>
            <a:chOff x="1643042" y="2928934"/>
            <a:chExt cx="2441717" cy="2928958"/>
          </a:xfrm>
        </p:grpSpPr>
        <p:sp>
          <p:nvSpPr>
            <p:cNvPr id="20501" name="Freeform 42"/>
            <p:cNvSpPr>
              <a:spLocks/>
            </p:cNvSpPr>
            <p:nvPr/>
          </p:nvSpPr>
          <p:spPr bwMode="auto">
            <a:xfrm>
              <a:off x="1643042" y="4714884"/>
              <a:ext cx="1428760" cy="1143008"/>
            </a:xfrm>
            <a:custGeom>
              <a:avLst/>
              <a:gdLst>
                <a:gd name="T0" fmla="*/ 2147483647 w 1641"/>
                <a:gd name="T1" fmla="*/ 2147483647 h 1254"/>
                <a:gd name="T2" fmla="*/ 2147483647 w 1641"/>
                <a:gd name="T3" fmla="*/ 2147483647 h 1254"/>
                <a:gd name="T4" fmla="*/ 2147483647 w 1641"/>
                <a:gd name="T5" fmla="*/ 2147483647 h 1254"/>
                <a:gd name="T6" fmla="*/ 2147483647 w 1641"/>
                <a:gd name="T7" fmla="*/ 2147483647 h 1254"/>
                <a:gd name="T8" fmla="*/ 2147483647 w 1641"/>
                <a:gd name="T9" fmla="*/ 2147483647 h 1254"/>
                <a:gd name="T10" fmla="*/ 2147483647 w 1641"/>
                <a:gd name="T11" fmla="*/ 2147483647 h 1254"/>
                <a:gd name="T12" fmla="*/ 2147483647 w 1641"/>
                <a:gd name="T13" fmla="*/ 2147483647 h 1254"/>
                <a:gd name="T14" fmla="*/ 2147483647 w 1641"/>
                <a:gd name="T15" fmla="*/ 2147483647 h 1254"/>
                <a:gd name="T16" fmla="*/ 2147483647 w 1641"/>
                <a:gd name="T17" fmla="*/ 2147483647 h 1254"/>
                <a:gd name="T18" fmla="*/ 2147483647 w 1641"/>
                <a:gd name="T19" fmla="*/ 2147483647 h 1254"/>
                <a:gd name="T20" fmla="*/ 2147483647 w 1641"/>
                <a:gd name="T21" fmla="*/ 2147483647 h 1254"/>
                <a:gd name="T22" fmla="*/ 2147483647 w 1641"/>
                <a:gd name="T23" fmla="*/ 2147483647 h 1254"/>
                <a:gd name="T24" fmla="*/ 2147483647 w 1641"/>
                <a:gd name="T25" fmla="*/ 2147483647 h 1254"/>
                <a:gd name="T26" fmla="*/ 2147483647 w 1641"/>
                <a:gd name="T27" fmla="*/ 2147483647 h 1254"/>
                <a:gd name="T28" fmla="*/ 2147483647 w 1641"/>
                <a:gd name="T29" fmla="*/ 2147483647 h 1254"/>
                <a:gd name="T30" fmla="*/ 2147483647 w 1641"/>
                <a:gd name="T31" fmla="*/ 2147483647 h 1254"/>
                <a:gd name="T32" fmla="*/ 2147483647 w 1641"/>
                <a:gd name="T33" fmla="*/ 2147483647 h 1254"/>
                <a:gd name="T34" fmla="*/ 2147483647 w 1641"/>
                <a:gd name="T35" fmla="*/ 2147483647 h 1254"/>
                <a:gd name="T36" fmla="*/ 2147483647 w 1641"/>
                <a:gd name="T37" fmla="*/ 2147483647 h 1254"/>
                <a:gd name="T38" fmla="*/ 2147483647 w 1641"/>
                <a:gd name="T39" fmla="*/ 2147483647 h 1254"/>
                <a:gd name="T40" fmla="*/ 2147483647 w 1641"/>
                <a:gd name="T41" fmla="*/ 2147483647 h 1254"/>
                <a:gd name="T42" fmla="*/ 2147483647 w 1641"/>
                <a:gd name="T43" fmla="*/ 2147483647 h 1254"/>
                <a:gd name="T44" fmla="*/ 2147483647 w 1641"/>
                <a:gd name="T45" fmla="*/ 2147483647 h 1254"/>
                <a:gd name="T46" fmla="*/ 2147483647 w 1641"/>
                <a:gd name="T47" fmla="*/ 2147483647 h 1254"/>
                <a:gd name="T48" fmla="*/ 2147483647 w 1641"/>
                <a:gd name="T49" fmla="*/ 2147483647 h 1254"/>
                <a:gd name="T50" fmla="*/ 2147483647 w 1641"/>
                <a:gd name="T51" fmla="*/ 2147483647 h 1254"/>
                <a:gd name="T52" fmla="*/ 2147483647 w 1641"/>
                <a:gd name="T53" fmla="*/ 2147483647 h 1254"/>
                <a:gd name="T54" fmla="*/ 2147483647 w 1641"/>
                <a:gd name="T55" fmla="*/ 2147483647 h 1254"/>
                <a:gd name="T56" fmla="*/ 2147483647 w 1641"/>
                <a:gd name="T57" fmla="*/ 2147483647 h 1254"/>
                <a:gd name="T58" fmla="*/ 2147483647 w 1641"/>
                <a:gd name="T59" fmla="*/ 2147483647 h 1254"/>
                <a:gd name="T60" fmla="*/ 2147483647 w 1641"/>
                <a:gd name="T61" fmla="*/ 2147483647 h 1254"/>
                <a:gd name="T62" fmla="*/ 2147483647 w 1641"/>
                <a:gd name="T63" fmla="*/ 2147483647 h 1254"/>
                <a:gd name="T64" fmla="*/ 2147483647 w 1641"/>
                <a:gd name="T65" fmla="*/ 2147483647 h 1254"/>
                <a:gd name="T66" fmla="*/ 2147483647 w 1641"/>
                <a:gd name="T67" fmla="*/ 2147483647 h 1254"/>
                <a:gd name="T68" fmla="*/ 2147483647 w 1641"/>
                <a:gd name="T69" fmla="*/ 2147483647 h 1254"/>
                <a:gd name="T70" fmla="*/ 2147483647 w 1641"/>
                <a:gd name="T71" fmla="*/ 2147483647 h 1254"/>
                <a:gd name="T72" fmla="*/ 2147483647 w 1641"/>
                <a:gd name="T73" fmla="*/ 2147483647 h 1254"/>
                <a:gd name="T74" fmla="*/ 2147483647 w 1641"/>
                <a:gd name="T75" fmla="*/ 2147483647 h 1254"/>
                <a:gd name="T76" fmla="*/ 2147483647 w 1641"/>
                <a:gd name="T77" fmla="*/ 2147483647 h 1254"/>
                <a:gd name="T78" fmla="*/ 2147483647 w 1641"/>
                <a:gd name="T79" fmla="*/ 2147483647 h 1254"/>
                <a:gd name="T80" fmla="*/ 2147483647 w 1641"/>
                <a:gd name="T81" fmla="*/ 2147483647 h 1254"/>
                <a:gd name="T82" fmla="*/ 2147483647 w 1641"/>
                <a:gd name="T83" fmla="*/ 2147483647 h 1254"/>
                <a:gd name="T84" fmla="*/ 2147483647 w 1641"/>
                <a:gd name="T85" fmla="*/ 2147483647 h 1254"/>
                <a:gd name="T86" fmla="*/ 2147483647 w 1641"/>
                <a:gd name="T87" fmla="*/ 2147483647 h 1254"/>
                <a:gd name="T88" fmla="*/ 2147483647 w 1641"/>
                <a:gd name="T89" fmla="*/ 2147483647 h 1254"/>
                <a:gd name="T90" fmla="*/ 2147483647 w 1641"/>
                <a:gd name="T91" fmla="*/ 2147483647 h 1254"/>
                <a:gd name="T92" fmla="*/ 2147483647 w 1641"/>
                <a:gd name="T93" fmla="*/ 2147483647 h 1254"/>
                <a:gd name="T94" fmla="*/ 1980042234 w 1641"/>
                <a:gd name="T95" fmla="*/ 2147483647 h 1254"/>
                <a:gd name="T96" fmla="*/ 2147483647 w 1641"/>
                <a:gd name="T97" fmla="*/ 2147483647 h 1254"/>
                <a:gd name="T98" fmla="*/ 2147483647 w 1641"/>
                <a:gd name="T99" fmla="*/ 2147483647 h 1254"/>
                <a:gd name="T100" fmla="*/ 2147483647 w 1641"/>
                <a:gd name="T101" fmla="*/ 2147483647 h 1254"/>
                <a:gd name="T102" fmla="*/ 2147483647 w 1641"/>
                <a:gd name="T103" fmla="*/ 2147483647 h 1254"/>
                <a:gd name="T104" fmla="*/ 2147483647 w 1641"/>
                <a:gd name="T105" fmla="*/ 2147483647 h 1254"/>
                <a:gd name="T106" fmla="*/ 2147483647 w 1641"/>
                <a:gd name="T107" fmla="*/ 2147483647 h 1254"/>
                <a:gd name="T108" fmla="*/ 2147483647 w 1641"/>
                <a:gd name="T109" fmla="*/ 2147483647 h 1254"/>
                <a:gd name="T110" fmla="*/ 2147483647 w 1641"/>
                <a:gd name="T111" fmla="*/ 2147483647 h 1254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1641"/>
                <a:gd name="T169" fmla="*/ 0 h 1254"/>
                <a:gd name="T170" fmla="*/ 1641 w 1641"/>
                <a:gd name="T171" fmla="*/ 1254 h 1254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1641" h="1254">
                  <a:moveTo>
                    <a:pt x="438" y="1251"/>
                  </a:moveTo>
                  <a:lnTo>
                    <a:pt x="453" y="1251"/>
                  </a:lnTo>
                  <a:lnTo>
                    <a:pt x="471" y="1251"/>
                  </a:lnTo>
                  <a:lnTo>
                    <a:pt x="486" y="1251"/>
                  </a:lnTo>
                  <a:lnTo>
                    <a:pt x="504" y="1254"/>
                  </a:lnTo>
                  <a:lnTo>
                    <a:pt x="537" y="1254"/>
                  </a:lnTo>
                  <a:lnTo>
                    <a:pt x="570" y="1248"/>
                  </a:lnTo>
                  <a:lnTo>
                    <a:pt x="603" y="1239"/>
                  </a:lnTo>
                  <a:lnTo>
                    <a:pt x="636" y="1227"/>
                  </a:lnTo>
                  <a:lnTo>
                    <a:pt x="666" y="1215"/>
                  </a:lnTo>
                  <a:lnTo>
                    <a:pt x="696" y="1200"/>
                  </a:lnTo>
                  <a:lnTo>
                    <a:pt x="726" y="1188"/>
                  </a:lnTo>
                  <a:lnTo>
                    <a:pt x="756" y="1176"/>
                  </a:lnTo>
                  <a:lnTo>
                    <a:pt x="774" y="1167"/>
                  </a:lnTo>
                  <a:lnTo>
                    <a:pt x="795" y="1158"/>
                  </a:lnTo>
                  <a:lnTo>
                    <a:pt x="816" y="1152"/>
                  </a:lnTo>
                  <a:lnTo>
                    <a:pt x="834" y="1146"/>
                  </a:lnTo>
                  <a:lnTo>
                    <a:pt x="855" y="1140"/>
                  </a:lnTo>
                  <a:lnTo>
                    <a:pt x="876" y="1137"/>
                  </a:lnTo>
                  <a:lnTo>
                    <a:pt x="900" y="1140"/>
                  </a:lnTo>
                  <a:lnTo>
                    <a:pt x="921" y="1143"/>
                  </a:lnTo>
                  <a:lnTo>
                    <a:pt x="942" y="1149"/>
                  </a:lnTo>
                  <a:lnTo>
                    <a:pt x="966" y="1158"/>
                  </a:lnTo>
                  <a:lnTo>
                    <a:pt x="987" y="1164"/>
                  </a:lnTo>
                  <a:lnTo>
                    <a:pt x="1008" y="1173"/>
                  </a:lnTo>
                  <a:lnTo>
                    <a:pt x="1026" y="1179"/>
                  </a:lnTo>
                  <a:lnTo>
                    <a:pt x="1047" y="1185"/>
                  </a:lnTo>
                  <a:lnTo>
                    <a:pt x="1065" y="1191"/>
                  </a:lnTo>
                  <a:lnTo>
                    <a:pt x="1083" y="1197"/>
                  </a:lnTo>
                  <a:lnTo>
                    <a:pt x="1101" y="1203"/>
                  </a:lnTo>
                  <a:lnTo>
                    <a:pt x="1119" y="1206"/>
                  </a:lnTo>
                  <a:lnTo>
                    <a:pt x="1140" y="1212"/>
                  </a:lnTo>
                  <a:lnTo>
                    <a:pt x="1158" y="1218"/>
                  </a:lnTo>
                  <a:lnTo>
                    <a:pt x="1191" y="1224"/>
                  </a:lnTo>
                  <a:lnTo>
                    <a:pt x="1224" y="1227"/>
                  </a:lnTo>
                  <a:lnTo>
                    <a:pt x="1257" y="1233"/>
                  </a:lnTo>
                  <a:lnTo>
                    <a:pt x="1290" y="1233"/>
                  </a:lnTo>
                  <a:lnTo>
                    <a:pt x="1323" y="1233"/>
                  </a:lnTo>
                  <a:lnTo>
                    <a:pt x="1356" y="1227"/>
                  </a:lnTo>
                  <a:lnTo>
                    <a:pt x="1389" y="1218"/>
                  </a:lnTo>
                  <a:lnTo>
                    <a:pt x="1419" y="1206"/>
                  </a:lnTo>
                  <a:lnTo>
                    <a:pt x="1434" y="1194"/>
                  </a:lnTo>
                  <a:lnTo>
                    <a:pt x="1449" y="1179"/>
                  </a:lnTo>
                  <a:lnTo>
                    <a:pt x="1461" y="1161"/>
                  </a:lnTo>
                  <a:lnTo>
                    <a:pt x="1473" y="1146"/>
                  </a:lnTo>
                  <a:lnTo>
                    <a:pt x="1476" y="1146"/>
                  </a:lnTo>
                  <a:lnTo>
                    <a:pt x="1479" y="1146"/>
                  </a:lnTo>
                  <a:lnTo>
                    <a:pt x="1497" y="1098"/>
                  </a:lnTo>
                  <a:lnTo>
                    <a:pt x="1515" y="1050"/>
                  </a:lnTo>
                  <a:lnTo>
                    <a:pt x="1533" y="1002"/>
                  </a:lnTo>
                  <a:lnTo>
                    <a:pt x="1551" y="951"/>
                  </a:lnTo>
                  <a:lnTo>
                    <a:pt x="1566" y="900"/>
                  </a:lnTo>
                  <a:lnTo>
                    <a:pt x="1578" y="849"/>
                  </a:lnTo>
                  <a:lnTo>
                    <a:pt x="1590" y="801"/>
                  </a:lnTo>
                  <a:lnTo>
                    <a:pt x="1602" y="750"/>
                  </a:lnTo>
                  <a:lnTo>
                    <a:pt x="1623" y="651"/>
                  </a:lnTo>
                  <a:lnTo>
                    <a:pt x="1638" y="549"/>
                  </a:lnTo>
                  <a:lnTo>
                    <a:pt x="1641" y="450"/>
                  </a:lnTo>
                  <a:lnTo>
                    <a:pt x="1620" y="354"/>
                  </a:lnTo>
                  <a:lnTo>
                    <a:pt x="1605" y="327"/>
                  </a:lnTo>
                  <a:lnTo>
                    <a:pt x="1590" y="303"/>
                  </a:lnTo>
                  <a:lnTo>
                    <a:pt x="1572" y="279"/>
                  </a:lnTo>
                  <a:lnTo>
                    <a:pt x="1551" y="255"/>
                  </a:lnTo>
                  <a:lnTo>
                    <a:pt x="1533" y="231"/>
                  </a:lnTo>
                  <a:lnTo>
                    <a:pt x="1515" y="207"/>
                  </a:lnTo>
                  <a:lnTo>
                    <a:pt x="1497" y="183"/>
                  </a:lnTo>
                  <a:lnTo>
                    <a:pt x="1479" y="159"/>
                  </a:lnTo>
                  <a:lnTo>
                    <a:pt x="1455" y="138"/>
                  </a:lnTo>
                  <a:lnTo>
                    <a:pt x="1434" y="117"/>
                  </a:lnTo>
                  <a:lnTo>
                    <a:pt x="1410" y="96"/>
                  </a:lnTo>
                  <a:lnTo>
                    <a:pt x="1386" y="81"/>
                  </a:lnTo>
                  <a:lnTo>
                    <a:pt x="1359" y="66"/>
                  </a:lnTo>
                  <a:lnTo>
                    <a:pt x="1332" y="57"/>
                  </a:lnTo>
                  <a:lnTo>
                    <a:pt x="1302" y="48"/>
                  </a:lnTo>
                  <a:lnTo>
                    <a:pt x="1269" y="45"/>
                  </a:lnTo>
                  <a:lnTo>
                    <a:pt x="1254" y="42"/>
                  </a:lnTo>
                  <a:lnTo>
                    <a:pt x="1239" y="42"/>
                  </a:lnTo>
                  <a:lnTo>
                    <a:pt x="1224" y="42"/>
                  </a:lnTo>
                  <a:lnTo>
                    <a:pt x="1212" y="42"/>
                  </a:lnTo>
                  <a:lnTo>
                    <a:pt x="1197" y="45"/>
                  </a:lnTo>
                  <a:lnTo>
                    <a:pt x="1182" y="48"/>
                  </a:lnTo>
                  <a:lnTo>
                    <a:pt x="1170" y="48"/>
                  </a:lnTo>
                  <a:lnTo>
                    <a:pt x="1155" y="51"/>
                  </a:lnTo>
                  <a:lnTo>
                    <a:pt x="1137" y="57"/>
                  </a:lnTo>
                  <a:lnTo>
                    <a:pt x="1119" y="63"/>
                  </a:lnTo>
                  <a:lnTo>
                    <a:pt x="1104" y="69"/>
                  </a:lnTo>
                  <a:lnTo>
                    <a:pt x="1086" y="75"/>
                  </a:lnTo>
                  <a:lnTo>
                    <a:pt x="1071" y="84"/>
                  </a:lnTo>
                  <a:lnTo>
                    <a:pt x="1056" y="90"/>
                  </a:lnTo>
                  <a:lnTo>
                    <a:pt x="1041" y="96"/>
                  </a:lnTo>
                  <a:lnTo>
                    <a:pt x="1026" y="105"/>
                  </a:lnTo>
                  <a:lnTo>
                    <a:pt x="1023" y="105"/>
                  </a:lnTo>
                  <a:lnTo>
                    <a:pt x="1023" y="108"/>
                  </a:lnTo>
                  <a:lnTo>
                    <a:pt x="1020" y="111"/>
                  </a:lnTo>
                  <a:lnTo>
                    <a:pt x="1002" y="126"/>
                  </a:lnTo>
                  <a:lnTo>
                    <a:pt x="1029" y="165"/>
                  </a:lnTo>
                  <a:lnTo>
                    <a:pt x="1029" y="168"/>
                  </a:lnTo>
                  <a:lnTo>
                    <a:pt x="1026" y="171"/>
                  </a:lnTo>
                  <a:lnTo>
                    <a:pt x="1023" y="171"/>
                  </a:lnTo>
                  <a:lnTo>
                    <a:pt x="1020" y="171"/>
                  </a:lnTo>
                  <a:lnTo>
                    <a:pt x="1017" y="171"/>
                  </a:lnTo>
                  <a:lnTo>
                    <a:pt x="1014" y="165"/>
                  </a:lnTo>
                  <a:lnTo>
                    <a:pt x="1008" y="162"/>
                  </a:lnTo>
                  <a:lnTo>
                    <a:pt x="1005" y="156"/>
                  </a:lnTo>
                  <a:lnTo>
                    <a:pt x="999" y="153"/>
                  </a:lnTo>
                  <a:lnTo>
                    <a:pt x="978" y="135"/>
                  </a:lnTo>
                  <a:lnTo>
                    <a:pt x="960" y="120"/>
                  </a:lnTo>
                  <a:lnTo>
                    <a:pt x="939" y="105"/>
                  </a:lnTo>
                  <a:lnTo>
                    <a:pt x="918" y="90"/>
                  </a:lnTo>
                  <a:lnTo>
                    <a:pt x="897" y="81"/>
                  </a:lnTo>
                  <a:lnTo>
                    <a:pt x="879" y="69"/>
                  </a:lnTo>
                  <a:lnTo>
                    <a:pt x="855" y="60"/>
                  </a:lnTo>
                  <a:lnTo>
                    <a:pt x="834" y="51"/>
                  </a:lnTo>
                  <a:lnTo>
                    <a:pt x="810" y="42"/>
                  </a:lnTo>
                  <a:lnTo>
                    <a:pt x="789" y="36"/>
                  </a:lnTo>
                  <a:lnTo>
                    <a:pt x="765" y="30"/>
                  </a:lnTo>
                  <a:lnTo>
                    <a:pt x="741" y="27"/>
                  </a:lnTo>
                  <a:lnTo>
                    <a:pt x="720" y="24"/>
                  </a:lnTo>
                  <a:lnTo>
                    <a:pt x="702" y="18"/>
                  </a:lnTo>
                  <a:lnTo>
                    <a:pt x="681" y="15"/>
                  </a:lnTo>
                  <a:lnTo>
                    <a:pt x="663" y="12"/>
                  </a:lnTo>
                  <a:lnTo>
                    <a:pt x="645" y="12"/>
                  </a:lnTo>
                  <a:lnTo>
                    <a:pt x="630" y="9"/>
                  </a:lnTo>
                  <a:lnTo>
                    <a:pt x="615" y="9"/>
                  </a:lnTo>
                  <a:lnTo>
                    <a:pt x="600" y="9"/>
                  </a:lnTo>
                  <a:lnTo>
                    <a:pt x="582" y="9"/>
                  </a:lnTo>
                  <a:lnTo>
                    <a:pt x="567" y="9"/>
                  </a:lnTo>
                  <a:lnTo>
                    <a:pt x="552" y="12"/>
                  </a:lnTo>
                  <a:lnTo>
                    <a:pt x="537" y="15"/>
                  </a:lnTo>
                  <a:lnTo>
                    <a:pt x="528" y="15"/>
                  </a:lnTo>
                  <a:lnTo>
                    <a:pt x="522" y="15"/>
                  </a:lnTo>
                  <a:lnTo>
                    <a:pt x="513" y="18"/>
                  </a:lnTo>
                  <a:lnTo>
                    <a:pt x="504" y="18"/>
                  </a:lnTo>
                  <a:lnTo>
                    <a:pt x="486" y="21"/>
                  </a:lnTo>
                  <a:lnTo>
                    <a:pt x="468" y="27"/>
                  </a:lnTo>
                  <a:lnTo>
                    <a:pt x="450" y="33"/>
                  </a:lnTo>
                  <a:lnTo>
                    <a:pt x="432" y="42"/>
                  </a:lnTo>
                  <a:lnTo>
                    <a:pt x="417" y="48"/>
                  </a:lnTo>
                  <a:lnTo>
                    <a:pt x="402" y="57"/>
                  </a:lnTo>
                  <a:lnTo>
                    <a:pt x="384" y="66"/>
                  </a:lnTo>
                  <a:lnTo>
                    <a:pt x="369" y="75"/>
                  </a:lnTo>
                  <a:lnTo>
                    <a:pt x="348" y="84"/>
                  </a:lnTo>
                  <a:lnTo>
                    <a:pt x="327" y="96"/>
                  </a:lnTo>
                  <a:lnTo>
                    <a:pt x="309" y="108"/>
                  </a:lnTo>
                  <a:lnTo>
                    <a:pt x="291" y="120"/>
                  </a:lnTo>
                  <a:lnTo>
                    <a:pt x="288" y="120"/>
                  </a:lnTo>
                  <a:lnTo>
                    <a:pt x="282" y="117"/>
                  </a:lnTo>
                  <a:lnTo>
                    <a:pt x="279" y="111"/>
                  </a:lnTo>
                  <a:lnTo>
                    <a:pt x="276" y="108"/>
                  </a:lnTo>
                  <a:lnTo>
                    <a:pt x="276" y="105"/>
                  </a:lnTo>
                  <a:lnTo>
                    <a:pt x="276" y="102"/>
                  </a:lnTo>
                  <a:lnTo>
                    <a:pt x="291" y="93"/>
                  </a:lnTo>
                  <a:lnTo>
                    <a:pt x="309" y="84"/>
                  </a:lnTo>
                  <a:lnTo>
                    <a:pt x="324" y="75"/>
                  </a:lnTo>
                  <a:lnTo>
                    <a:pt x="342" y="66"/>
                  </a:lnTo>
                  <a:lnTo>
                    <a:pt x="360" y="57"/>
                  </a:lnTo>
                  <a:lnTo>
                    <a:pt x="378" y="48"/>
                  </a:lnTo>
                  <a:lnTo>
                    <a:pt x="393" y="39"/>
                  </a:lnTo>
                  <a:lnTo>
                    <a:pt x="411" y="30"/>
                  </a:lnTo>
                  <a:lnTo>
                    <a:pt x="423" y="24"/>
                  </a:lnTo>
                  <a:lnTo>
                    <a:pt x="435" y="18"/>
                  </a:lnTo>
                  <a:lnTo>
                    <a:pt x="444" y="15"/>
                  </a:lnTo>
                  <a:lnTo>
                    <a:pt x="456" y="9"/>
                  </a:lnTo>
                  <a:lnTo>
                    <a:pt x="459" y="9"/>
                  </a:lnTo>
                  <a:lnTo>
                    <a:pt x="459" y="6"/>
                  </a:lnTo>
                  <a:lnTo>
                    <a:pt x="432" y="3"/>
                  </a:lnTo>
                  <a:lnTo>
                    <a:pt x="405" y="0"/>
                  </a:lnTo>
                  <a:lnTo>
                    <a:pt x="381" y="0"/>
                  </a:lnTo>
                  <a:lnTo>
                    <a:pt x="354" y="3"/>
                  </a:lnTo>
                  <a:lnTo>
                    <a:pt x="327" y="9"/>
                  </a:lnTo>
                  <a:lnTo>
                    <a:pt x="300" y="15"/>
                  </a:lnTo>
                  <a:lnTo>
                    <a:pt x="276" y="24"/>
                  </a:lnTo>
                  <a:lnTo>
                    <a:pt x="252" y="36"/>
                  </a:lnTo>
                  <a:lnTo>
                    <a:pt x="204" y="69"/>
                  </a:lnTo>
                  <a:lnTo>
                    <a:pt x="162" y="108"/>
                  </a:lnTo>
                  <a:lnTo>
                    <a:pt x="129" y="153"/>
                  </a:lnTo>
                  <a:lnTo>
                    <a:pt x="99" y="201"/>
                  </a:lnTo>
                  <a:lnTo>
                    <a:pt x="72" y="255"/>
                  </a:lnTo>
                  <a:lnTo>
                    <a:pt x="51" y="312"/>
                  </a:lnTo>
                  <a:lnTo>
                    <a:pt x="33" y="369"/>
                  </a:lnTo>
                  <a:lnTo>
                    <a:pt x="15" y="429"/>
                  </a:lnTo>
                  <a:lnTo>
                    <a:pt x="3" y="516"/>
                  </a:lnTo>
                  <a:lnTo>
                    <a:pt x="0" y="603"/>
                  </a:lnTo>
                  <a:lnTo>
                    <a:pt x="6" y="690"/>
                  </a:lnTo>
                  <a:lnTo>
                    <a:pt x="24" y="777"/>
                  </a:lnTo>
                  <a:lnTo>
                    <a:pt x="33" y="816"/>
                  </a:lnTo>
                  <a:lnTo>
                    <a:pt x="42" y="855"/>
                  </a:lnTo>
                  <a:lnTo>
                    <a:pt x="54" y="894"/>
                  </a:lnTo>
                  <a:lnTo>
                    <a:pt x="66" y="933"/>
                  </a:lnTo>
                  <a:lnTo>
                    <a:pt x="78" y="972"/>
                  </a:lnTo>
                  <a:lnTo>
                    <a:pt x="93" y="1008"/>
                  </a:lnTo>
                  <a:lnTo>
                    <a:pt x="108" y="1044"/>
                  </a:lnTo>
                  <a:lnTo>
                    <a:pt x="126" y="1080"/>
                  </a:lnTo>
                  <a:lnTo>
                    <a:pt x="144" y="1107"/>
                  </a:lnTo>
                  <a:lnTo>
                    <a:pt x="159" y="1134"/>
                  </a:lnTo>
                  <a:lnTo>
                    <a:pt x="177" y="1161"/>
                  </a:lnTo>
                  <a:lnTo>
                    <a:pt x="198" y="1185"/>
                  </a:lnTo>
                  <a:lnTo>
                    <a:pt x="210" y="1197"/>
                  </a:lnTo>
                  <a:lnTo>
                    <a:pt x="222" y="1206"/>
                  </a:lnTo>
                  <a:lnTo>
                    <a:pt x="237" y="1215"/>
                  </a:lnTo>
                  <a:lnTo>
                    <a:pt x="252" y="1221"/>
                  </a:lnTo>
                  <a:lnTo>
                    <a:pt x="267" y="1227"/>
                  </a:lnTo>
                  <a:lnTo>
                    <a:pt x="282" y="1233"/>
                  </a:lnTo>
                  <a:lnTo>
                    <a:pt x="300" y="1239"/>
                  </a:lnTo>
                  <a:lnTo>
                    <a:pt x="315" y="1242"/>
                  </a:lnTo>
                  <a:lnTo>
                    <a:pt x="327" y="1242"/>
                  </a:lnTo>
                  <a:lnTo>
                    <a:pt x="339" y="1242"/>
                  </a:lnTo>
                  <a:lnTo>
                    <a:pt x="351" y="1245"/>
                  </a:lnTo>
                  <a:lnTo>
                    <a:pt x="363" y="1245"/>
                  </a:lnTo>
                  <a:lnTo>
                    <a:pt x="372" y="1248"/>
                  </a:lnTo>
                  <a:lnTo>
                    <a:pt x="384" y="1248"/>
                  </a:lnTo>
                  <a:lnTo>
                    <a:pt x="396" y="1248"/>
                  </a:lnTo>
                  <a:lnTo>
                    <a:pt x="405" y="1248"/>
                  </a:lnTo>
                  <a:lnTo>
                    <a:pt x="414" y="1251"/>
                  </a:lnTo>
                  <a:lnTo>
                    <a:pt x="423" y="1251"/>
                  </a:lnTo>
                  <a:lnTo>
                    <a:pt x="432" y="1251"/>
                  </a:lnTo>
                  <a:lnTo>
                    <a:pt x="438" y="1251"/>
                  </a:lnTo>
                  <a:close/>
                </a:path>
              </a:pathLst>
            </a:custGeom>
            <a:solidFill>
              <a:srgbClr val="00B05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20502" name="Skupina 2"/>
            <p:cNvGrpSpPr>
              <a:grpSpLocks/>
            </p:cNvGrpSpPr>
            <p:nvPr/>
          </p:nvGrpSpPr>
          <p:grpSpPr bwMode="auto">
            <a:xfrm>
              <a:off x="2714612" y="2928934"/>
              <a:ext cx="1370147" cy="2241551"/>
              <a:chOff x="2630349" y="2928934"/>
              <a:chExt cx="1370147" cy="2241551"/>
            </a:xfrm>
          </p:grpSpPr>
          <p:cxnSp>
            <p:nvCxnSpPr>
              <p:cNvPr id="4" name="Přímá spojovací čára 3"/>
              <p:cNvCxnSpPr/>
              <p:nvPr/>
            </p:nvCxnSpPr>
            <p:spPr>
              <a:xfrm rot="5400000" flipH="1" flipV="1">
                <a:off x="2486198" y="3342237"/>
                <a:ext cx="1931930" cy="1142182"/>
              </a:xfrm>
              <a:prstGeom prst="line">
                <a:avLst/>
              </a:prstGeom>
              <a:ln w="152400">
                <a:solidFill>
                  <a:srgbClr val="0070C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5" name="Tětiva 4"/>
              <p:cNvSpPr/>
              <p:nvPr/>
            </p:nvSpPr>
            <p:spPr>
              <a:xfrm rot="7915050">
                <a:off x="2576192" y="4724003"/>
                <a:ext cx="541413" cy="387963"/>
              </a:xfrm>
              <a:prstGeom prst="chord">
                <a:avLst/>
              </a:prstGeom>
              <a:solidFill>
                <a:srgbClr val="0070C0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sp>
        <p:nvSpPr>
          <p:cNvPr id="11" name="Tětiva 10"/>
          <p:cNvSpPr/>
          <p:nvPr/>
        </p:nvSpPr>
        <p:spPr>
          <a:xfrm rot="6925516">
            <a:off x="6043613" y="5133975"/>
            <a:ext cx="330200" cy="304800"/>
          </a:xfrm>
          <a:prstGeom prst="chord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11188" y="2781300"/>
            <a:ext cx="30718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Umístění vlastního objektu v licí formě</a:t>
            </a:r>
          </a:p>
        </p:txBody>
      </p:sp>
      <p:cxnSp>
        <p:nvCxnSpPr>
          <p:cNvPr id="15" name="Přímá spojovací šipka 14"/>
          <p:cNvCxnSpPr/>
          <p:nvPr/>
        </p:nvCxnSpPr>
        <p:spPr>
          <a:xfrm rot="5400000">
            <a:off x="6165851" y="4549775"/>
            <a:ext cx="1077912" cy="407987"/>
          </a:xfrm>
          <a:prstGeom prst="straightConnector1">
            <a:avLst/>
          </a:prstGeom>
          <a:ln w="317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500813" y="5091113"/>
            <a:ext cx="1428750" cy="31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Georgia" pitchFamily="18" charset="0"/>
              </a:rPr>
              <a:t>max. 10 mm</a:t>
            </a: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6929438" y="2500313"/>
            <a:ext cx="10715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Georgia" pitchFamily="18" charset="0"/>
              </a:rPr>
              <a:t>cca 5 mm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4143372" y="5286388"/>
            <a:ext cx="4071966" cy="1143008"/>
            <a:chOff x="1857356" y="5286388"/>
            <a:chExt cx="4071966" cy="1143008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8" name="Lichoběžník 7"/>
            <p:cNvSpPr/>
            <p:nvPr/>
          </p:nvSpPr>
          <p:spPr>
            <a:xfrm>
              <a:off x="1857356" y="5929330"/>
              <a:ext cx="4071966" cy="500066"/>
            </a:xfrm>
            <a:prstGeom prst="trapezoid">
              <a:avLst>
                <a:gd name="adj" fmla="val 9548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Lichoběžník 8"/>
            <p:cNvSpPr/>
            <p:nvPr/>
          </p:nvSpPr>
          <p:spPr>
            <a:xfrm>
              <a:off x="3286116" y="5286388"/>
              <a:ext cx="1214446" cy="642942"/>
            </a:xfrm>
            <a:prstGeom prst="trapezoid">
              <a:avLst>
                <a:gd name="adj" fmla="val 7107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4500563" y="2857500"/>
            <a:ext cx="3357562" cy="3071813"/>
            <a:chOff x="4427768" y="2857496"/>
            <a:chExt cx="3500978" cy="3071835"/>
          </a:xfrm>
        </p:grpSpPr>
        <p:cxnSp>
          <p:nvCxnSpPr>
            <p:cNvPr id="20" name="Přímá spojovací čára 19"/>
            <p:cNvCxnSpPr/>
            <p:nvPr/>
          </p:nvCxnSpPr>
          <p:spPr>
            <a:xfrm rot="5400000" flipH="1" flipV="1">
              <a:off x="6392001" y="4392586"/>
              <a:ext cx="3071835" cy="1655"/>
            </a:xfrm>
            <a:prstGeom prst="line">
              <a:avLst/>
            </a:prstGeom>
            <a:ln w="730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 flipV="1">
              <a:off x="2892678" y="4392586"/>
              <a:ext cx="3071835" cy="1655"/>
            </a:xfrm>
            <a:prstGeom prst="line">
              <a:avLst/>
            </a:prstGeom>
            <a:ln w="730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 rot="5400000" flipH="1" flipV="1">
              <a:off x="2967166" y="4392586"/>
              <a:ext cx="3071835" cy="1656"/>
            </a:xfrm>
            <a:prstGeom prst="line">
              <a:avLst/>
            </a:prstGeom>
            <a:ln w="73025"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 rot="5400000" flipH="1" flipV="1">
              <a:off x="6319168" y="4392586"/>
              <a:ext cx="3071835" cy="1655"/>
            </a:xfrm>
            <a:prstGeom prst="line">
              <a:avLst/>
            </a:prstGeom>
            <a:ln w="73025"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42938" y="3714750"/>
            <a:ext cx="30718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Vložení ocelové licí kyvety  s keramickým páskem (stlačitelná vrstva při expanzi formovací hmoty)</a:t>
            </a:r>
          </a:p>
        </p:txBody>
      </p:sp>
      <p:cxnSp>
        <p:nvCxnSpPr>
          <p:cNvPr id="35" name="Přímá spojovací šipka 34"/>
          <p:cNvCxnSpPr/>
          <p:nvPr/>
        </p:nvCxnSpPr>
        <p:spPr>
          <a:xfrm rot="10800000">
            <a:off x="7286625" y="3571875"/>
            <a:ext cx="500063" cy="1588"/>
          </a:xfrm>
          <a:prstGeom prst="straightConnector1">
            <a:avLst/>
          </a:prstGeom>
          <a:ln w="317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rot="5400000" flipH="1" flipV="1">
            <a:off x="6822282" y="3178969"/>
            <a:ext cx="501650" cy="1587"/>
          </a:xfrm>
          <a:prstGeom prst="straightConnector1">
            <a:avLst/>
          </a:prstGeom>
          <a:ln w="317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Obdélník 49"/>
          <p:cNvSpPr/>
          <p:nvPr/>
        </p:nvSpPr>
        <p:spPr>
          <a:xfrm>
            <a:off x="4508500" y="2857496"/>
            <a:ext cx="3357586" cy="3071834"/>
          </a:xfrm>
          <a:prstGeom prst="rect">
            <a:avLst/>
          </a:prstGeom>
          <a:gradFill flip="none" rotWithShape="1">
            <a:gsLst>
              <a:gs pos="20000">
                <a:srgbClr val="FF0000">
                  <a:alpha val="55000"/>
                </a:srgbClr>
              </a:gs>
              <a:gs pos="69000">
                <a:srgbClr val="EBFD03">
                  <a:alpha val="51000"/>
                </a:srgb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684213" y="5157788"/>
            <a:ext cx="32861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Umístění  objektu v rámci tepelného centra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8000"/>
                            </p:stCondLst>
                            <p:childTnLst>
                              <p:par>
                                <p:cTn id="6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6" grpId="0"/>
      <p:bldP spid="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Obdélník 150"/>
          <p:cNvSpPr/>
          <p:nvPr/>
        </p:nvSpPr>
        <p:spPr>
          <a:xfrm>
            <a:off x="4857750" y="3786188"/>
            <a:ext cx="2303463" cy="2286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975"/>
          </a:xfrm>
        </p:spPr>
        <p:txBody>
          <a:bodyPr/>
          <a:lstStyle/>
          <a:p>
            <a:pPr eaLnBrk="1" hangingPunct="1"/>
            <a:r>
              <a:rPr lang="cs-CZ" smtClean="0"/>
              <a:t>Zalití formovací hmotou</a:t>
            </a:r>
          </a:p>
        </p:txBody>
      </p:sp>
      <p:grpSp>
        <p:nvGrpSpPr>
          <p:cNvPr id="23" name="Skupina 22"/>
          <p:cNvGrpSpPr>
            <a:grpSpLocks/>
          </p:cNvGrpSpPr>
          <p:nvPr/>
        </p:nvGrpSpPr>
        <p:grpSpPr bwMode="auto">
          <a:xfrm>
            <a:off x="4572000" y="3786188"/>
            <a:ext cx="2857500" cy="2643187"/>
            <a:chOff x="4143372" y="2857496"/>
            <a:chExt cx="4071966" cy="3571900"/>
          </a:xfrm>
        </p:grpSpPr>
        <p:grpSp>
          <p:nvGrpSpPr>
            <p:cNvPr id="22536" name="Skupina 2"/>
            <p:cNvGrpSpPr>
              <a:grpSpLocks/>
            </p:cNvGrpSpPr>
            <p:nvPr/>
          </p:nvGrpSpPr>
          <p:grpSpPr bwMode="auto">
            <a:xfrm rot="10092554">
              <a:off x="6000760" y="3571876"/>
              <a:ext cx="1428760" cy="1571636"/>
              <a:chOff x="1643042" y="2928934"/>
              <a:chExt cx="2441717" cy="2928958"/>
            </a:xfrm>
          </p:grpSpPr>
          <p:sp>
            <p:nvSpPr>
              <p:cNvPr id="22544" name="Freeform 42"/>
              <p:cNvSpPr>
                <a:spLocks/>
              </p:cNvSpPr>
              <p:nvPr/>
            </p:nvSpPr>
            <p:spPr bwMode="auto">
              <a:xfrm>
                <a:off x="1643042" y="4714884"/>
                <a:ext cx="1428760" cy="1143008"/>
              </a:xfrm>
              <a:custGeom>
                <a:avLst/>
                <a:gdLst>
                  <a:gd name="T0" fmla="*/ 2147483647 w 1641"/>
                  <a:gd name="T1" fmla="*/ 2147483647 h 1254"/>
                  <a:gd name="T2" fmla="*/ 2147483647 w 1641"/>
                  <a:gd name="T3" fmla="*/ 2147483647 h 1254"/>
                  <a:gd name="T4" fmla="*/ 2147483647 w 1641"/>
                  <a:gd name="T5" fmla="*/ 2147483647 h 1254"/>
                  <a:gd name="T6" fmla="*/ 2147483647 w 1641"/>
                  <a:gd name="T7" fmla="*/ 2147483647 h 1254"/>
                  <a:gd name="T8" fmla="*/ 2147483647 w 1641"/>
                  <a:gd name="T9" fmla="*/ 2147483647 h 1254"/>
                  <a:gd name="T10" fmla="*/ 2147483647 w 1641"/>
                  <a:gd name="T11" fmla="*/ 2147483647 h 1254"/>
                  <a:gd name="T12" fmla="*/ 2147483647 w 1641"/>
                  <a:gd name="T13" fmla="*/ 2147483647 h 1254"/>
                  <a:gd name="T14" fmla="*/ 2147483647 w 1641"/>
                  <a:gd name="T15" fmla="*/ 2147483647 h 1254"/>
                  <a:gd name="T16" fmla="*/ 2147483647 w 1641"/>
                  <a:gd name="T17" fmla="*/ 2147483647 h 1254"/>
                  <a:gd name="T18" fmla="*/ 2147483647 w 1641"/>
                  <a:gd name="T19" fmla="*/ 2147483647 h 1254"/>
                  <a:gd name="T20" fmla="*/ 2147483647 w 1641"/>
                  <a:gd name="T21" fmla="*/ 2147483647 h 1254"/>
                  <a:gd name="T22" fmla="*/ 2147483647 w 1641"/>
                  <a:gd name="T23" fmla="*/ 2147483647 h 1254"/>
                  <a:gd name="T24" fmla="*/ 2147483647 w 1641"/>
                  <a:gd name="T25" fmla="*/ 2147483647 h 1254"/>
                  <a:gd name="T26" fmla="*/ 2147483647 w 1641"/>
                  <a:gd name="T27" fmla="*/ 2147483647 h 1254"/>
                  <a:gd name="T28" fmla="*/ 2147483647 w 1641"/>
                  <a:gd name="T29" fmla="*/ 2147483647 h 1254"/>
                  <a:gd name="T30" fmla="*/ 2147483647 w 1641"/>
                  <a:gd name="T31" fmla="*/ 2147483647 h 1254"/>
                  <a:gd name="T32" fmla="*/ 2147483647 w 1641"/>
                  <a:gd name="T33" fmla="*/ 2147483647 h 1254"/>
                  <a:gd name="T34" fmla="*/ 2147483647 w 1641"/>
                  <a:gd name="T35" fmla="*/ 2147483647 h 1254"/>
                  <a:gd name="T36" fmla="*/ 2147483647 w 1641"/>
                  <a:gd name="T37" fmla="*/ 2147483647 h 1254"/>
                  <a:gd name="T38" fmla="*/ 2147483647 w 1641"/>
                  <a:gd name="T39" fmla="*/ 2147483647 h 1254"/>
                  <a:gd name="T40" fmla="*/ 2147483647 w 1641"/>
                  <a:gd name="T41" fmla="*/ 2147483647 h 1254"/>
                  <a:gd name="T42" fmla="*/ 2147483647 w 1641"/>
                  <a:gd name="T43" fmla="*/ 2147483647 h 1254"/>
                  <a:gd name="T44" fmla="*/ 2147483647 w 1641"/>
                  <a:gd name="T45" fmla="*/ 2147483647 h 1254"/>
                  <a:gd name="T46" fmla="*/ 2147483647 w 1641"/>
                  <a:gd name="T47" fmla="*/ 2147483647 h 1254"/>
                  <a:gd name="T48" fmla="*/ 2147483647 w 1641"/>
                  <a:gd name="T49" fmla="*/ 2147483647 h 1254"/>
                  <a:gd name="T50" fmla="*/ 2147483647 w 1641"/>
                  <a:gd name="T51" fmla="*/ 2147483647 h 1254"/>
                  <a:gd name="T52" fmla="*/ 2147483647 w 1641"/>
                  <a:gd name="T53" fmla="*/ 2147483647 h 1254"/>
                  <a:gd name="T54" fmla="*/ 2147483647 w 1641"/>
                  <a:gd name="T55" fmla="*/ 2147483647 h 1254"/>
                  <a:gd name="T56" fmla="*/ 2147483647 w 1641"/>
                  <a:gd name="T57" fmla="*/ 2147483647 h 1254"/>
                  <a:gd name="T58" fmla="*/ 2147483647 w 1641"/>
                  <a:gd name="T59" fmla="*/ 2147483647 h 1254"/>
                  <a:gd name="T60" fmla="*/ 2147483647 w 1641"/>
                  <a:gd name="T61" fmla="*/ 2147483647 h 1254"/>
                  <a:gd name="T62" fmla="*/ 2147483647 w 1641"/>
                  <a:gd name="T63" fmla="*/ 2147483647 h 1254"/>
                  <a:gd name="T64" fmla="*/ 2147483647 w 1641"/>
                  <a:gd name="T65" fmla="*/ 2147483647 h 1254"/>
                  <a:gd name="T66" fmla="*/ 2147483647 w 1641"/>
                  <a:gd name="T67" fmla="*/ 2147483647 h 1254"/>
                  <a:gd name="T68" fmla="*/ 2147483647 w 1641"/>
                  <a:gd name="T69" fmla="*/ 2147483647 h 1254"/>
                  <a:gd name="T70" fmla="*/ 2147483647 w 1641"/>
                  <a:gd name="T71" fmla="*/ 2147483647 h 1254"/>
                  <a:gd name="T72" fmla="*/ 2147483647 w 1641"/>
                  <a:gd name="T73" fmla="*/ 2147483647 h 1254"/>
                  <a:gd name="T74" fmla="*/ 2147483647 w 1641"/>
                  <a:gd name="T75" fmla="*/ 2147483647 h 1254"/>
                  <a:gd name="T76" fmla="*/ 2147483647 w 1641"/>
                  <a:gd name="T77" fmla="*/ 2147483647 h 1254"/>
                  <a:gd name="T78" fmla="*/ 2147483647 w 1641"/>
                  <a:gd name="T79" fmla="*/ 2147483647 h 1254"/>
                  <a:gd name="T80" fmla="*/ 2147483647 w 1641"/>
                  <a:gd name="T81" fmla="*/ 2147483647 h 1254"/>
                  <a:gd name="T82" fmla="*/ 2147483647 w 1641"/>
                  <a:gd name="T83" fmla="*/ 2147483647 h 1254"/>
                  <a:gd name="T84" fmla="*/ 2147483647 w 1641"/>
                  <a:gd name="T85" fmla="*/ 2147483647 h 1254"/>
                  <a:gd name="T86" fmla="*/ 2147483647 w 1641"/>
                  <a:gd name="T87" fmla="*/ 2147483647 h 1254"/>
                  <a:gd name="T88" fmla="*/ 2147483647 w 1641"/>
                  <a:gd name="T89" fmla="*/ 2147483647 h 1254"/>
                  <a:gd name="T90" fmla="*/ 2147483647 w 1641"/>
                  <a:gd name="T91" fmla="*/ 2147483647 h 1254"/>
                  <a:gd name="T92" fmla="*/ 2147483647 w 1641"/>
                  <a:gd name="T93" fmla="*/ 2147483647 h 1254"/>
                  <a:gd name="T94" fmla="*/ 1980042234 w 1641"/>
                  <a:gd name="T95" fmla="*/ 2147483647 h 1254"/>
                  <a:gd name="T96" fmla="*/ 2147483647 w 1641"/>
                  <a:gd name="T97" fmla="*/ 2147483647 h 1254"/>
                  <a:gd name="T98" fmla="*/ 2147483647 w 1641"/>
                  <a:gd name="T99" fmla="*/ 2147483647 h 1254"/>
                  <a:gd name="T100" fmla="*/ 2147483647 w 1641"/>
                  <a:gd name="T101" fmla="*/ 2147483647 h 1254"/>
                  <a:gd name="T102" fmla="*/ 2147483647 w 1641"/>
                  <a:gd name="T103" fmla="*/ 2147483647 h 1254"/>
                  <a:gd name="T104" fmla="*/ 2147483647 w 1641"/>
                  <a:gd name="T105" fmla="*/ 2147483647 h 1254"/>
                  <a:gd name="T106" fmla="*/ 2147483647 w 1641"/>
                  <a:gd name="T107" fmla="*/ 2147483647 h 1254"/>
                  <a:gd name="T108" fmla="*/ 2147483647 w 1641"/>
                  <a:gd name="T109" fmla="*/ 2147483647 h 1254"/>
                  <a:gd name="T110" fmla="*/ 2147483647 w 1641"/>
                  <a:gd name="T111" fmla="*/ 2147483647 h 1254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641"/>
                  <a:gd name="T169" fmla="*/ 0 h 1254"/>
                  <a:gd name="T170" fmla="*/ 1641 w 1641"/>
                  <a:gd name="T171" fmla="*/ 1254 h 1254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641" h="1254">
                    <a:moveTo>
                      <a:pt x="438" y="1251"/>
                    </a:moveTo>
                    <a:lnTo>
                      <a:pt x="453" y="1251"/>
                    </a:lnTo>
                    <a:lnTo>
                      <a:pt x="471" y="1251"/>
                    </a:lnTo>
                    <a:lnTo>
                      <a:pt x="486" y="1251"/>
                    </a:lnTo>
                    <a:lnTo>
                      <a:pt x="504" y="1254"/>
                    </a:lnTo>
                    <a:lnTo>
                      <a:pt x="537" y="1254"/>
                    </a:lnTo>
                    <a:lnTo>
                      <a:pt x="570" y="1248"/>
                    </a:lnTo>
                    <a:lnTo>
                      <a:pt x="603" y="1239"/>
                    </a:lnTo>
                    <a:lnTo>
                      <a:pt x="636" y="1227"/>
                    </a:lnTo>
                    <a:lnTo>
                      <a:pt x="666" y="1215"/>
                    </a:lnTo>
                    <a:lnTo>
                      <a:pt x="696" y="1200"/>
                    </a:lnTo>
                    <a:lnTo>
                      <a:pt x="726" y="1188"/>
                    </a:lnTo>
                    <a:lnTo>
                      <a:pt x="756" y="1176"/>
                    </a:lnTo>
                    <a:lnTo>
                      <a:pt x="774" y="1167"/>
                    </a:lnTo>
                    <a:lnTo>
                      <a:pt x="795" y="1158"/>
                    </a:lnTo>
                    <a:lnTo>
                      <a:pt x="816" y="1152"/>
                    </a:lnTo>
                    <a:lnTo>
                      <a:pt x="834" y="1146"/>
                    </a:lnTo>
                    <a:lnTo>
                      <a:pt x="855" y="1140"/>
                    </a:lnTo>
                    <a:lnTo>
                      <a:pt x="876" y="1137"/>
                    </a:lnTo>
                    <a:lnTo>
                      <a:pt x="900" y="1140"/>
                    </a:lnTo>
                    <a:lnTo>
                      <a:pt x="921" y="1143"/>
                    </a:lnTo>
                    <a:lnTo>
                      <a:pt x="942" y="1149"/>
                    </a:lnTo>
                    <a:lnTo>
                      <a:pt x="966" y="1158"/>
                    </a:lnTo>
                    <a:lnTo>
                      <a:pt x="987" y="1164"/>
                    </a:lnTo>
                    <a:lnTo>
                      <a:pt x="1008" y="1173"/>
                    </a:lnTo>
                    <a:lnTo>
                      <a:pt x="1026" y="1179"/>
                    </a:lnTo>
                    <a:lnTo>
                      <a:pt x="1047" y="1185"/>
                    </a:lnTo>
                    <a:lnTo>
                      <a:pt x="1065" y="1191"/>
                    </a:lnTo>
                    <a:lnTo>
                      <a:pt x="1083" y="1197"/>
                    </a:lnTo>
                    <a:lnTo>
                      <a:pt x="1101" y="1203"/>
                    </a:lnTo>
                    <a:lnTo>
                      <a:pt x="1119" y="1206"/>
                    </a:lnTo>
                    <a:lnTo>
                      <a:pt x="1140" y="1212"/>
                    </a:lnTo>
                    <a:lnTo>
                      <a:pt x="1158" y="1218"/>
                    </a:lnTo>
                    <a:lnTo>
                      <a:pt x="1191" y="1224"/>
                    </a:lnTo>
                    <a:lnTo>
                      <a:pt x="1224" y="1227"/>
                    </a:lnTo>
                    <a:lnTo>
                      <a:pt x="1257" y="1233"/>
                    </a:lnTo>
                    <a:lnTo>
                      <a:pt x="1290" y="1233"/>
                    </a:lnTo>
                    <a:lnTo>
                      <a:pt x="1323" y="1233"/>
                    </a:lnTo>
                    <a:lnTo>
                      <a:pt x="1356" y="1227"/>
                    </a:lnTo>
                    <a:lnTo>
                      <a:pt x="1389" y="1218"/>
                    </a:lnTo>
                    <a:lnTo>
                      <a:pt x="1419" y="1206"/>
                    </a:lnTo>
                    <a:lnTo>
                      <a:pt x="1434" y="1194"/>
                    </a:lnTo>
                    <a:lnTo>
                      <a:pt x="1449" y="1179"/>
                    </a:lnTo>
                    <a:lnTo>
                      <a:pt x="1461" y="1161"/>
                    </a:lnTo>
                    <a:lnTo>
                      <a:pt x="1473" y="1146"/>
                    </a:lnTo>
                    <a:lnTo>
                      <a:pt x="1476" y="1146"/>
                    </a:lnTo>
                    <a:lnTo>
                      <a:pt x="1479" y="1146"/>
                    </a:lnTo>
                    <a:lnTo>
                      <a:pt x="1497" y="1098"/>
                    </a:lnTo>
                    <a:lnTo>
                      <a:pt x="1515" y="1050"/>
                    </a:lnTo>
                    <a:lnTo>
                      <a:pt x="1533" y="1002"/>
                    </a:lnTo>
                    <a:lnTo>
                      <a:pt x="1551" y="951"/>
                    </a:lnTo>
                    <a:lnTo>
                      <a:pt x="1566" y="900"/>
                    </a:lnTo>
                    <a:lnTo>
                      <a:pt x="1578" y="849"/>
                    </a:lnTo>
                    <a:lnTo>
                      <a:pt x="1590" y="801"/>
                    </a:lnTo>
                    <a:lnTo>
                      <a:pt x="1602" y="750"/>
                    </a:lnTo>
                    <a:lnTo>
                      <a:pt x="1623" y="651"/>
                    </a:lnTo>
                    <a:lnTo>
                      <a:pt x="1638" y="549"/>
                    </a:lnTo>
                    <a:lnTo>
                      <a:pt x="1641" y="450"/>
                    </a:lnTo>
                    <a:lnTo>
                      <a:pt x="1620" y="354"/>
                    </a:lnTo>
                    <a:lnTo>
                      <a:pt x="1605" y="327"/>
                    </a:lnTo>
                    <a:lnTo>
                      <a:pt x="1590" y="303"/>
                    </a:lnTo>
                    <a:lnTo>
                      <a:pt x="1572" y="279"/>
                    </a:lnTo>
                    <a:lnTo>
                      <a:pt x="1551" y="255"/>
                    </a:lnTo>
                    <a:lnTo>
                      <a:pt x="1533" y="231"/>
                    </a:lnTo>
                    <a:lnTo>
                      <a:pt x="1515" y="207"/>
                    </a:lnTo>
                    <a:lnTo>
                      <a:pt x="1497" y="183"/>
                    </a:lnTo>
                    <a:lnTo>
                      <a:pt x="1479" y="159"/>
                    </a:lnTo>
                    <a:lnTo>
                      <a:pt x="1455" y="138"/>
                    </a:lnTo>
                    <a:lnTo>
                      <a:pt x="1434" y="117"/>
                    </a:lnTo>
                    <a:lnTo>
                      <a:pt x="1410" y="96"/>
                    </a:lnTo>
                    <a:lnTo>
                      <a:pt x="1386" y="81"/>
                    </a:lnTo>
                    <a:lnTo>
                      <a:pt x="1359" y="66"/>
                    </a:lnTo>
                    <a:lnTo>
                      <a:pt x="1332" y="57"/>
                    </a:lnTo>
                    <a:lnTo>
                      <a:pt x="1302" y="48"/>
                    </a:lnTo>
                    <a:lnTo>
                      <a:pt x="1269" y="45"/>
                    </a:lnTo>
                    <a:lnTo>
                      <a:pt x="1254" y="42"/>
                    </a:lnTo>
                    <a:lnTo>
                      <a:pt x="1239" y="42"/>
                    </a:lnTo>
                    <a:lnTo>
                      <a:pt x="1224" y="42"/>
                    </a:lnTo>
                    <a:lnTo>
                      <a:pt x="1212" y="42"/>
                    </a:lnTo>
                    <a:lnTo>
                      <a:pt x="1197" y="45"/>
                    </a:lnTo>
                    <a:lnTo>
                      <a:pt x="1182" y="48"/>
                    </a:lnTo>
                    <a:lnTo>
                      <a:pt x="1170" y="48"/>
                    </a:lnTo>
                    <a:lnTo>
                      <a:pt x="1155" y="51"/>
                    </a:lnTo>
                    <a:lnTo>
                      <a:pt x="1137" y="57"/>
                    </a:lnTo>
                    <a:lnTo>
                      <a:pt x="1119" y="63"/>
                    </a:lnTo>
                    <a:lnTo>
                      <a:pt x="1104" y="69"/>
                    </a:lnTo>
                    <a:lnTo>
                      <a:pt x="1086" y="75"/>
                    </a:lnTo>
                    <a:lnTo>
                      <a:pt x="1071" y="84"/>
                    </a:lnTo>
                    <a:lnTo>
                      <a:pt x="1056" y="90"/>
                    </a:lnTo>
                    <a:lnTo>
                      <a:pt x="1041" y="96"/>
                    </a:lnTo>
                    <a:lnTo>
                      <a:pt x="1026" y="105"/>
                    </a:lnTo>
                    <a:lnTo>
                      <a:pt x="1023" y="105"/>
                    </a:lnTo>
                    <a:lnTo>
                      <a:pt x="1023" y="108"/>
                    </a:lnTo>
                    <a:lnTo>
                      <a:pt x="1020" y="111"/>
                    </a:lnTo>
                    <a:lnTo>
                      <a:pt x="1002" y="126"/>
                    </a:lnTo>
                    <a:lnTo>
                      <a:pt x="1029" y="165"/>
                    </a:lnTo>
                    <a:lnTo>
                      <a:pt x="1029" y="168"/>
                    </a:lnTo>
                    <a:lnTo>
                      <a:pt x="1026" y="171"/>
                    </a:lnTo>
                    <a:lnTo>
                      <a:pt x="1023" y="171"/>
                    </a:lnTo>
                    <a:lnTo>
                      <a:pt x="1020" y="171"/>
                    </a:lnTo>
                    <a:lnTo>
                      <a:pt x="1017" y="171"/>
                    </a:lnTo>
                    <a:lnTo>
                      <a:pt x="1014" y="165"/>
                    </a:lnTo>
                    <a:lnTo>
                      <a:pt x="1008" y="162"/>
                    </a:lnTo>
                    <a:lnTo>
                      <a:pt x="1005" y="156"/>
                    </a:lnTo>
                    <a:lnTo>
                      <a:pt x="999" y="153"/>
                    </a:lnTo>
                    <a:lnTo>
                      <a:pt x="978" y="135"/>
                    </a:lnTo>
                    <a:lnTo>
                      <a:pt x="960" y="120"/>
                    </a:lnTo>
                    <a:lnTo>
                      <a:pt x="939" y="105"/>
                    </a:lnTo>
                    <a:lnTo>
                      <a:pt x="918" y="90"/>
                    </a:lnTo>
                    <a:lnTo>
                      <a:pt x="897" y="81"/>
                    </a:lnTo>
                    <a:lnTo>
                      <a:pt x="879" y="69"/>
                    </a:lnTo>
                    <a:lnTo>
                      <a:pt x="855" y="60"/>
                    </a:lnTo>
                    <a:lnTo>
                      <a:pt x="834" y="51"/>
                    </a:lnTo>
                    <a:lnTo>
                      <a:pt x="810" y="42"/>
                    </a:lnTo>
                    <a:lnTo>
                      <a:pt x="789" y="36"/>
                    </a:lnTo>
                    <a:lnTo>
                      <a:pt x="765" y="30"/>
                    </a:lnTo>
                    <a:lnTo>
                      <a:pt x="741" y="27"/>
                    </a:lnTo>
                    <a:lnTo>
                      <a:pt x="720" y="24"/>
                    </a:lnTo>
                    <a:lnTo>
                      <a:pt x="702" y="18"/>
                    </a:lnTo>
                    <a:lnTo>
                      <a:pt x="681" y="15"/>
                    </a:lnTo>
                    <a:lnTo>
                      <a:pt x="663" y="12"/>
                    </a:lnTo>
                    <a:lnTo>
                      <a:pt x="645" y="12"/>
                    </a:lnTo>
                    <a:lnTo>
                      <a:pt x="630" y="9"/>
                    </a:lnTo>
                    <a:lnTo>
                      <a:pt x="615" y="9"/>
                    </a:lnTo>
                    <a:lnTo>
                      <a:pt x="600" y="9"/>
                    </a:lnTo>
                    <a:lnTo>
                      <a:pt x="582" y="9"/>
                    </a:lnTo>
                    <a:lnTo>
                      <a:pt x="567" y="9"/>
                    </a:lnTo>
                    <a:lnTo>
                      <a:pt x="552" y="12"/>
                    </a:lnTo>
                    <a:lnTo>
                      <a:pt x="537" y="15"/>
                    </a:lnTo>
                    <a:lnTo>
                      <a:pt x="528" y="15"/>
                    </a:lnTo>
                    <a:lnTo>
                      <a:pt x="522" y="15"/>
                    </a:lnTo>
                    <a:lnTo>
                      <a:pt x="513" y="18"/>
                    </a:lnTo>
                    <a:lnTo>
                      <a:pt x="504" y="18"/>
                    </a:lnTo>
                    <a:lnTo>
                      <a:pt x="486" y="21"/>
                    </a:lnTo>
                    <a:lnTo>
                      <a:pt x="468" y="27"/>
                    </a:lnTo>
                    <a:lnTo>
                      <a:pt x="450" y="33"/>
                    </a:lnTo>
                    <a:lnTo>
                      <a:pt x="432" y="42"/>
                    </a:lnTo>
                    <a:lnTo>
                      <a:pt x="417" y="48"/>
                    </a:lnTo>
                    <a:lnTo>
                      <a:pt x="402" y="57"/>
                    </a:lnTo>
                    <a:lnTo>
                      <a:pt x="384" y="66"/>
                    </a:lnTo>
                    <a:lnTo>
                      <a:pt x="369" y="75"/>
                    </a:lnTo>
                    <a:lnTo>
                      <a:pt x="348" y="84"/>
                    </a:lnTo>
                    <a:lnTo>
                      <a:pt x="327" y="96"/>
                    </a:lnTo>
                    <a:lnTo>
                      <a:pt x="309" y="108"/>
                    </a:lnTo>
                    <a:lnTo>
                      <a:pt x="291" y="120"/>
                    </a:lnTo>
                    <a:lnTo>
                      <a:pt x="288" y="120"/>
                    </a:lnTo>
                    <a:lnTo>
                      <a:pt x="282" y="117"/>
                    </a:lnTo>
                    <a:lnTo>
                      <a:pt x="279" y="111"/>
                    </a:lnTo>
                    <a:lnTo>
                      <a:pt x="276" y="108"/>
                    </a:lnTo>
                    <a:lnTo>
                      <a:pt x="276" y="105"/>
                    </a:lnTo>
                    <a:lnTo>
                      <a:pt x="276" y="102"/>
                    </a:lnTo>
                    <a:lnTo>
                      <a:pt x="291" y="93"/>
                    </a:lnTo>
                    <a:lnTo>
                      <a:pt x="309" y="84"/>
                    </a:lnTo>
                    <a:lnTo>
                      <a:pt x="324" y="75"/>
                    </a:lnTo>
                    <a:lnTo>
                      <a:pt x="342" y="66"/>
                    </a:lnTo>
                    <a:lnTo>
                      <a:pt x="360" y="57"/>
                    </a:lnTo>
                    <a:lnTo>
                      <a:pt x="378" y="48"/>
                    </a:lnTo>
                    <a:lnTo>
                      <a:pt x="393" y="39"/>
                    </a:lnTo>
                    <a:lnTo>
                      <a:pt x="411" y="30"/>
                    </a:lnTo>
                    <a:lnTo>
                      <a:pt x="423" y="24"/>
                    </a:lnTo>
                    <a:lnTo>
                      <a:pt x="435" y="18"/>
                    </a:lnTo>
                    <a:lnTo>
                      <a:pt x="444" y="15"/>
                    </a:lnTo>
                    <a:lnTo>
                      <a:pt x="456" y="9"/>
                    </a:lnTo>
                    <a:lnTo>
                      <a:pt x="459" y="9"/>
                    </a:lnTo>
                    <a:lnTo>
                      <a:pt x="459" y="6"/>
                    </a:lnTo>
                    <a:lnTo>
                      <a:pt x="432" y="3"/>
                    </a:lnTo>
                    <a:lnTo>
                      <a:pt x="405" y="0"/>
                    </a:lnTo>
                    <a:lnTo>
                      <a:pt x="381" y="0"/>
                    </a:lnTo>
                    <a:lnTo>
                      <a:pt x="354" y="3"/>
                    </a:lnTo>
                    <a:lnTo>
                      <a:pt x="327" y="9"/>
                    </a:lnTo>
                    <a:lnTo>
                      <a:pt x="300" y="15"/>
                    </a:lnTo>
                    <a:lnTo>
                      <a:pt x="276" y="24"/>
                    </a:lnTo>
                    <a:lnTo>
                      <a:pt x="252" y="36"/>
                    </a:lnTo>
                    <a:lnTo>
                      <a:pt x="204" y="69"/>
                    </a:lnTo>
                    <a:lnTo>
                      <a:pt x="162" y="108"/>
                    </a:lnTo>
                    <a:lnTo>
                      <a:pt x="129" y="153"/>
                    </a:lnTo>
                    <a:lnTo>
                      <a:pt x="99" y="201"/>
                    </a:lnTo>
                    <a:lnTo>
                      <a:pt x="72" y="255"/>
                    </a:lnTo>
                    <a:lnTo>
                      <a:pt x="51" y="312"/>
                    </a:lnTo>
                    <a:lnTo>
                      <a:pt x="33" y="369"/>
                    </a:lnTo>
                    <a:lnTo>
                      <a:pt x="15" y="429"/>
                    </a:lnTo>
                    <a:lnTo>
                      <a:pt x="3" y="516"/>
                    </a:lnTo>
                    <a:lnTo>
                      <a:pt x="0" y="603"/>
                    </a:lnTo>
                    <a:lnTo>
                      <a:pt x="6" y="690"/>
                    </a:lnTo>
                    <a:lnTo>
                      <a:pt x="24" y="777"/>
                    </a:lnTo>
                    <a:lnTo>
                      <a:pt x="33" y="816"/>
                    </a:lnTo>
                    <a:lnTo>
                      <a:pt x="42" y="855"/>
                    </a:lnTo>
                    <a:lnTo>
                      <a:pt x="54" y="894"/>
                    </a:lnTo>
                    <a:lnTo>
                      <a:pt x="66" y="933"/>
                    </a:lnTo>
                    <a:lnTo>
                      <a:pt x="78" y="972"/>
                    </a:lnTo>
                    <a:lnTo>
                      <a:pt x="93" y="1008"/>
                    </a:lnTo>
                    <a:lnTo>
                      <a:pt x="108" y="1044"/>
                    </a:lnTo>
                    <a:lnTo>
                      <a:pt x="126" y="1080"/>
                    </a:lnTo>
                    <a:lnTo>
                      <a:pt x="144" y="1107"/>
                    </a:lnTo>
                    <a:lnTo>
                      <a:pt x="159" y="1134"/>
                    </a:lnTo>
                    <a:lnTo>
                      <a:pt x="177" y="1161"/>
                    </a:lnTo>
                    <a:lnTo>
                      <a:pt x="198" y="1185"/>
                    </a:lnTo>
                    <a:lnTo>
                      <a:pt x="210" y="1197"/>
                    </a:lnTo>
                    <a:lnTo>
                      <a:pt x="222" y="1206"/>
                    </a:lnTo>
                    <a:lnTo>
                      <a:pt x="237" y="1215"/>
                    </a:lnTo>
                    <a:lnTo>
                      <a:pt x="252" y="1221"/>
                    </a:lnTo>
                    <a:lnTo>
                      <a:pt x="267" y="1227"/>
                    </a:lnTo>
                    <a:lnTo>
                      <a:pt x="282" y="1233"/>
                    </a:lnTo>
                    <a:lnTo>
                      <a:pt x="300" y="1239"/>
                    </a:lnTo>
                    <a:lnTo>
                      <a:pt x="315" y="1242"/>
                    </a:lnTo>
                    <a:lnTo>
                      <a:pt x="327" y="1242"/>
                    </a:lnTo>
                    <a:lnTo>
                      <a:pt x="339" y="1242"/>
                    </a:lnTo>
                    <a:lnTo>
                      <a:pt x="351" y="1245"/>
                    </a:lnTo>
                    <a:lnTo>
                      <a:pt x="363" y="1245"/>
                    </a:lnTo>
                    <a:lnTo>
                      <a:pt x="372" y="1248"/>
                    </a:lnTo>
                    <a:lnTo>
                      <a:pt x="384" y="1248"/>
                    </a:lnTo>
                    <a:lnTo>
                      <a:pt x="396" y="1248"/>
                    </a:lnTo>
                    <a:lnTo>
                      <a:pt x="405" y="1248"/>
                    </a:lnTo>
                    <a:lnTo>
                      <a:pt x="414" y="1251"/>
                    </a:lnTo>
                    <a:lnTo>
                      <a:pt x="423" y="1251"/>
                    </a:lnTo>
                    <a:lnTo>
                      <a:pt x="432" y="1251"/>
                    </a:lnTo>
                    <a:lnTo>
                      <a:pt x="438" y="1251"/>
                    </a:lnTo>
                    <a:close/>
                  </a:path>
                </a:pathLst>
              </a:custGeom>
              <a:solidFill>
                <a:srgbClr val="00B05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2545" name="Skupina 2"/>
              <p:cNvGrpSpPr>
                <a:grpSpLocks/>
              </p:cNvGrpSpPr>
              <p:nvPr/>
            </p:nvGrpSpPr>
            <p:grpSpPr bwMode="auto">
              <a:xfrm>
                <a:off x="2714612" y="2928934"/>
                <a:ext cx="1370147" cy="2241551"/>
                <a:chOff x="2630349" y="2928934"/>
                <a:chExt cx="1370147" cy="2241551"/>
              </a:xfrm>
            </p:grpSpPr>
            <p:cxnSp>
              <p:nvCxnSpPr>
                <p:cNvPr id="6" name="Přímá spojovací čára 3"/>
                <p:cNvCxnSpPr/>
                <p:nvPr/>
              </p:nvCxnSpPr>
              <p:spPr>
                <a:xfrm rot="5400000" flipH="1" flipV="1">
                  <a:off x="2476487" y="3324658"/>
                  <a:ext cx="1935048" cy="1144350"/>
                </a:xfrm>
                <a:prstGeom prst="line">
                  <a:avLst/>
                </a:prstGeom>
                <a:ln w="152400">
                  <a:solidFill>
                    <a:srgbClr val="0070C0"/>
                  </a:solidFill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7" name="Tětiva 6"/>
                <p:cNvSpPr/>
                <p:nvPr/>
              </p:nvSpPr>
              <p:spPr>
                <a:xfrm rot="7915050">
                  <a:off x="2566034" y="4718423"/>
                  <a:ext cx="543733" cy="390470"/>
                </a:xfrm>
                <a:prstGeom prst="chord">
                  <a:avLst/>
                </a:prstGeom>
                <a:solidFill>
                  <a:srgbClr val="0070C0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sp>
          <p:nvSpPr>
            <p:cNvPr id="8" name="Tětiva 7"/>
            <p:cNvSpPr/>
            <p:nvPr/>
          </p:nvSpPr>
          <p:spPr>
            <a:xfrm rot="6925516">
              <a:off x="6043577" y="5134391"/>
              <a:ext cx="330374" cy="303135"/>
            </a:xfrm>
            <a:prstGeom prst="chord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4143372" y="5286388"/>
              <a:ext cx="4071966" cy="1143008"/>
              <a:chOff x="1857356" y="5286388"/>
              <a:chExt cx="4071966" cy="1143008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13" name="Lichoběžník 12"/>
              <p:cNvSpPr/>
              <p:nvPr/>
            </p:nvSpPr>
            <p:spPr>
              <a:xfrm>
                <a:off x="1857356" y="5929330"/>
                <a:ext cx="4071966" cy="500066"/>
              </a:xfrm>
              <a:prstGeom prst="trapezoid">
                <a:avLst>
                  <a:gd name="adj" fmla="val 9548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4" name="Lichoběžník 13"/>
              <p:cNvSpPr/>
              <p:nvPr/>
            </p:nvSpPr>
            <p:spPr>
              <a:xfrm>
                <a:off x="3286116" y="5286388"/>
                <a:ext cx="1214446" cy="642942"/>
              </a:xfrm>
              <a:prstGeom prst="trapezoid">
                <a:avLst>
                  <a:gd name="adj" fmla="val 71072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2539" name="Skupina 14"/>
            <p:cNvGrpSpPr>
              <a:grpSpLocks/>
            </p:cNvGrpSpPr>
            <p:nvPr/>
          </p:nvGrpSpPr>
          <p:grpSpPr bwMode="auto">
            <a:xfrm>
              <a:off x="4500563" y="2857496"/>
              <a:ext cx="3357586" cy="3071835"/>
              <a:chOff x="4427768" y="2857496"/>
              <a:chExt cx="3500978" cy="3071835"/>
            </a:xfrm>
          </p:grpSpPr>
          <p:cxnSp>
            <p:nvCxnSpPr>
              <p:cNvPr id="16" name="Přímá spojovací čára 15"/>
              <p:cNvCxnSpPr/>
              <p:nvPr/>
            </p:nvCxnSpPr>
            <p:spPr>
              <a:xfrm rot="5400000" flipH="1" flipV="1">
                <a:off x="6391294" y="4392341"/>
                <a:ext cx="3072049" cy="2358"/>
              </a:xfrm>
              <a:prstGeom prst="line">
                <a:avLst/>
              </a:prstGeom>
              <a:ln w="730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5400000" flipH="1" flipV="1">
                <a:off x="2893170" y="4392340"/>
                <a:ext cx="3072049" cy="2360"/>
              </a:xfrm>
              <a:prstGeom prst="line">
                <a:avLst/>
              </a:prstGeom>
              <a:ln w="730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5400000" flipH="1" flipV="1">
                <a:off x="2967472" y="4393520"/>
                <a:ext cx="3072049" cy="0"/>
              </a:xfrm>
              <a:prstGeom prst="line">
                <a:avLst/>
              </a:prstGeom>
              <a:ln w="7302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5400000" flipH="1" flipV="1">
                <a:off x="6318170" y="4392340"/>
                <a:ext cx="3072049" cy="2360"/>
              </a:xfrm>
              <a:prstGeom prst="line">
                <a:avLst/>
              </a:prstGeom>
              <a:ln w="7302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60" name="Lichoběžník 59"/>
          <p:cNvSpPr/>
          <p:nvPr/>
        </p:nvSpPr>
        <p:spPr>
          <a:xfrm rot="6294630">
            <a:off x="6411913" y="868363"/>
            <a:ext cx="2203450" cy="2571750"/>
          </a:xfrm>
          <a:prstGeom prst="trapezoid">
            <a:avLst>
              <a:gd name="adj" fmla="val 17644"/>
            </a:avLst>
          </a:prstGeom>
          <a:blipFill>
            <a:blip r:embed="rId2">
              <a:alphaModFix amt="52000"/>
            </a:blip>
            <a:tile tx="0" ty="0" sx="100000" sy="100000" flip="none" algn="tl"/>
          </a:blip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71" name="Freeform 99"/>
          <p:cNvSpPr>
            <a:spLocks/>
          </p:cNvSpPr>
          <p:nvPr/>
        </p:nvSpPr>
        <p:spPr bwMode="auto">
          <a:xfrm>
            <a:off x="5500688" y="2420938"/>
            <a:ext cx="642937" cy="3079750"/>
          </a:xfrm>
          <a:custGeom>
            <a:avLst/>
            <a:gdLst/>
            <a:ahLst/>
            <a:cxnLst>
              <a:cxn ang="0">
                <a:pos x="2" y="282"/>
              </a:cxn>
              <a:cxn ang="0">
                <a:pos x="2" y="282"/>
              </a:cxn>
              <a:cxn ang="0">
                <a:pos x="10" y="252"/>
              </a:cxn>
              <a:cxn ang="0">
                <a:pos x="22" y="224"/>
              </a:cxn>
              <a:cxn ang="0">
                <a:pos x="34" y="198"/>
              </a:cxn>
              <a:cxn ang="0">
                <a:pos x="46" y="172"/>
              </a:cxn>
              <a:cxn ang="0">
                <a:pos x="60" y="150"/>
              </a:cxn>
              <a:cxn ang="0">
                <a:pos x="76" y="128"/>
              </a:cxn>
              <a:cxn ang="0">
                <a:pos x="92" y="110"/>
              </a:cxn>
              <a:cxn ang="0">
                <a:pos x="110" y="92"/>
              </a:cxn>
              <a:cxn ang="0">
                <a:pos x="128" y="74"/>
              </a:cxn>
              <a:cxn ang="0">
                <a:pos x="144" y="60"/>
              </a:cxn>
              <a:cxn ang="0">
                <a:pos x="180" y="34"/>
              </a:cxn>
              <a:cxn ang="0">
                <a:pos x="214" y="14"/>
              </a:cxn>
              <a:cxn ang="0">
                <a:pos x="244" y="0"/>
              </a:cxn>
              <a:cxn ang="0">
                <a:pos x="222" y="92"/>
              </a:cxn>
              <a:cxn ang="0">
                <a:pos x="222" y="92"/>
              </a:cxn>
              <a:cxn ang="0">
                <a:pos x="202" y="108"/>
              </a:cxn>
              <a:cxn ang="0">
                <a:pos x="186" y="124"/>
              </a:cxn>
              <a:cxn ang="0">
                <a:pos x="172" y="142"/>
              </a:cxn>
              <a:cxn ang="0">
                <a:pos x="162" y="160"/>
              </a:cxn>
              <a:cxn ang="0">
                <a:pos x="162" y="160"/>
              </a:cxn>
              <a:cxn ang="0">
                <a:pos x="148" y="190"/>
              </a:cxn>
              <a:cxn ang="0">
                <a:pos x="144" y="214"/>
              </a:cxn>
              <a:cxn ang="0">
                <a:pos x="142" y="232"/>
              </a:cxn>
              <a:cxn ang="0">
                <a:pos x="144" y="244"/>
              </a:cxn>
              <a:cxn ang="0">
                <a:pos x="144" y="244"/>
              </a:cxn>
              <a:cxn ang="0">
                <a:pos x="150" y="278"/>
              </a:cxn>
              <a:cxn ang="0">
                <a:pos x="154" y="304"/>
              </a:cxn>
              <a:cxn ang="0">
                <a:pos x="152" y="330"/>
              </a:cxn>
              <a:cxn ang="0">
                <a:pos x="150" y="344"/>
              </a:cxn>
              <a:cxn ang="0">
                <a:pos x="146" y="356"/>
              </a:cxn>
              <a:cxn ang="0">
                <a:pos x="142" y="368"/>
              </a:cxn>
              <a:cxn ang="0">
                <a:pos x="134" y="380"/>
              </a:cxn>
              <a:cxn ang="0">
                <a:pos x="124" y="388"/>
              </a:cxn>
              <a:cxn ang="0">
                <a:pos x="112" y="396"/>
              </a:cxn>
              <a:cxn ang="0">
                <a:pos x="98" y="402"/>
              </a:cxn>
              <a:cxn ang="0">
                <a:pos x="80" y="406"/>
              </a:cxn>
              <a:cxn ang="0">
                <a:pos x="80" y="406"/>
              </a:cxn>
              <a:cxn ang="0">
                <a:pos x="70" y="406"/>
              </a:cxn>
              <a:cxn ang="0">
                <a:pos x="60" y="404"/>
              </a:cxn>
              <a:cxn ang="0">
                <a:pos x="52" y="400"/>
              </a:cxn>
              <a:cxn ang="0">
                <a:pos x="44" y="396"/>
              </a:cxn>
              <a:cxn ang="0">
                <a:pos x="36" y="390"/>
              </a:cxn>
              <a:cxn ang="0">
                <a:pos x="28" y="384"/>
              </a:cxn>
              <a:cxn ang="0">
                <a:pos x="16" y="368"/>
              </a:cxn>
              <a:cxn ang="0">
                <a:pos x="6" y="348"/>
              </a:cxn>
              <a:cxn ang="0">
                <a:pos x="0" y="326"/>
              </a:cxn>
              <a:cxn ang="0">
                <a:pos x="0" y="304"/>
              </a:cxn>
              <a:cxn ang="0">
                <a:pos x="0" y="292"/>
              </a:cxn>
              <a:cxn ang="0">
                <a:pos x="2" y="282"/>
              </a:cxn>
              <a:cxn ang="0">
                <a:pos x="2" y="282"/>
              </a:cxn>
            </a:cxnLst>
            <a:rect l="0" t="0" r="r" b="b"/>
            <a:pathLst>
              <a:path w="244" h="406">
                <a:moveTo>
                  <a:pt x="2" y="282"/>
                </a:moveTo>
                <a:lnTo>
                  <a:pt x="2" y="282"/>
                </a:lnTo>
                <a:lnTo>
                  <a:pt x="10" y="252"/>
                </a:lnTo>
                <a:lnTo>
                  <a:pt x="22" y="224"/>
                </a:lnTo>
                <a:lnTo>
                  <a:pt x="34" y="198"/>
                </a:lnTo>
                <a:lnTo>
                  <a:pt x="46" y="172"/>
                </a:lnTo>
                <a:lnTo>
                  <a:pt x="60" y="150"/>
                </a:lnTo>
                <a:lnTo>
                  <a:pt x="76" y="128"/>
                </a:lnTo>
                <a:lnTo>
                  <a:pt x="92" y="110"/>
                </a:lnTo>
                <a:lnTo>
                  <a:pt x="110" y="92"/>
                </a:lnTo>
                <a:lnTo>
                  <a:pt x="128" y="74"/>
                </a:lnTo>
                <a:lnTo>
                  <a:pt x="144" y="60"/>
                </a:lnTo>
                <a:lnTo>
                  <a:pt x="180" y="34"/>
                </a:lnTo>
                <a:lnTo>
                  <a:pt x="214" y="14"/>
                </a:lnTo>
                <a:lnTo>
                  <a:pt x="244" y="0"/>
                </a:lnTo>
                <a:lnTo>
                  <a:pt x="222" y="92"/>
                </a:lnTo>
                <a:lnTo>
                  <a:pt x="222" y="92"/>
                </a:lnTo>
                <a:lnTo>
                  <a:pt x="202" y="108"/>
                </a:lnTo>
                <a:lnTo>
                  <a:pt x="186" y="124"/>
                </a:lnTo>
                <a:lnTo>
                  <a:pt x="172" y="142"/>
                </a:lnTo>
                <a:lnTo>
                  <a:pt x="162" y="160"/>
                </a:lnTo>
                <a:lnTo>
                  <a:pt x="162" y="160"/>
                </a:lnTo>
                <a:lnTo>
                  <a:pt x="148" y="190"/>
                </a:lnTo>
                <a:lnTo>
                  <a:pt x="144" y="214"/>
                </a:lnTo>
                <a:lnTo>
                  <a:pt x="142" y="232"/>
                </a:lnTo>
                <a:lnTo>
                  <a:pt x="144" y="244"/>
                </a:lnTo>
                <a:lnTo>
                  <a:pt x="144" y="244"/>
                </a:lnTo>
                <a:lnTo>
                  <a:pt x="150" y="278"/>
                </a:lnTo>
                <a:lnTo>
                  <a:pt x="154" y="304"/>
                </a:lnTo>
                <a:lnTo>
                  <a:pt x="152" y="330"/>
                </a:lnTo>
                <a:lnTo>
                  <a:pt x="150" y="344"/>
                </a:lnTo>
                <a:lnTo>
                  <a:pt x="146" y="356"/>
                </a:lnTo>
                <a:lnTo>
                  <a:pt x="142" y="368"/>
                </a:lnTo>
                <a:lnTo>
                  <a:pt x="134" y="380"/>
                </a:lnTo>
                <a:lnTo>
                  <a:pt x="124" y="388"/>
                </a:lnTo>
                <a:lnTo>
                  <a:pt x="112" y="396"/>
                </a:lnTo>
                <a:lnTo>
                  <a:pt x="98" y="402"/>
                </a:lnTo>
                <a:lnTo>
                  <a:pt x="80" y="406"/>
                </a:lnTo>
                <a:lnTo>
                  <a:pt x="80" y="406"/>
                </a:lnTo>
                <a:lnTo>
                  <a:pt x="70" y="406"/>
                </a:lnTo>
                <a:lnTo>
                  <a:pt x="60" y="404"/>
                </a:lnTo>
                <a:lnTo>
                  <a:pt x="52" y="400"/>
                </a:lnTo>
                <a:lnTo>
                  <a:pt x="44" y="396"/>
                </a:lnTo>
                <a:lnTo>
                  <a:pt x="36" y="390"/>
                </a:lnTo>
                <a:lnTo>
                  <a:pt x="28" y="384"/>
                </a:lnTo>
                <a:lnTo>
                  <a:pt x="16" y="368"/>
                </a:lnTo>
                <a:lnTo>
                  <a:pt x="6" y="348"/>
                </a:lnTo>
                <a:lnTo>
                  <a:pt x="0" y="326"/>
                </a:lnTo>
                <a:lnTo>
                  <a:pt x="0" y="304"/>
                </a:lnTo>
                <a:lnTo>
                  <a:pt x="0" y="292"/>
                </a:lnTo>
                <a:lnTo>
                  <a:pt x="2" y="282"/>
                </a:lnTo>
                <a:lnTo>
                  <a:pt x="2" y="28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atin typeface="+mn-lt"/>
              <a:cs typeface="+mn-cs"/>
            </a:endParaRPr>
          </a:p>
        </p:txBody>
      </p:sp>
      <p:sp>
        <p:nvSpPr>
          <p:cNvPr id="20499" name="Text Box 19"/>
          <p:cNvSpPr txBox="1">
            <a:spLocks noChangeArrowheads="1"/>
          </p:cNvSpPr>
          <p:nvPr/>
        </p:nvSpPr>
        <p:spPr bwMode="auto">
          <a:xfrm>
            <a:off x="519113" y="2655888"/>
            <a:ext cx="33321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Formovací hmota namíchaná ve vakuové míchačce</a:t>
            </a:r>
          </a:p>
        </p:txBody>
      </p:sp>
      <p:sp>
        <p:nvSpPr>
          <p:cNvPr id="20500" name="Text Box 20"/>
          <p:cNvSpPr txBox="1">
            <a:spLocks noChangeArrowheads="1"/>
          </p:cNvSpPr>
          <p:nvPr/>
        </p:nvSpPr>
        <p:spPr bwMode="auto">
          <a:xfrm>
            <a:off x="539750" y="3716338"/>
            <a:ext cx="3587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Arial" charset="0"/>
              </a:rPr>
              <a:t>Zalití licí kyvety na vibrační desce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4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4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50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5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5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0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500"/>
                            </p:stCondLst>
                            <p:childTnLst>
                              <p:par>
                                <p:cTn id="34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2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500"/>
                            </p:stCondLst>
                            <p:childTnLst>
                              <p:par>
                                <p:cTn id="38" presetID="2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3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3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" grpId="0" animBg="1"/>
      <p:bldP spid="20499" grpId="0"/>
      <p:bldP spid="2050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Nadpis 1"/>
          <p:cNvSpPr>
            <a:spLocks noGrp="1"/>
          </p:cNvSpPr>
          <p:nvPr>
            <p:ph type="title"/>
          </p:nvPr>
        </p:nvSpPr>
        <p:spPr>
          <a:xfrm>
            <a:off x="468313" y="1125538"/>
            <a:ext cx="8229600" cy="1069975"/>
          </a:xfrm>
        </p:spPr>
        <p:txBody>
          <a:bodyPr/>
          <a:lstStyle/>
          <a:p>
            <a:pPr eaLnBrk="1" hangingPunct="1"/>
            <a:r>
              <a:rPr lang="cs-CZ" smtClean="0"/>
              <a:t>Vypalovací schéma licí kyvety</a:t>
            </a:r>
          </a:p>
        </p:txBody>
      </p:sp>
      <p:graphicFrame>
        <p:nvGraphicFramePr>
          <p:cNvPr id="21506" name="Graf 39"/>
          <p:cNvGraphicFramePr>
            <a:graphicFrameLocks/>
          </p:cNvGraphicFramePr>
          <p:nvPr/>
        </p:nvGraphicFramePr>
        <p:xfrm>
          <a:off x="377825" y="2020888"/>
          <a:ext cx="6197600" cy="4316412"/>
        </p:xfrm>
        <a:graphic>
          <a:graphicData uri="http://schemas.openxmlformats.org/presentationml/2006/ole">
            <p:oleObj spid="_x0000_s21506" r:id="rId3" imgW="6200169" imgH="4316342" progId="Excel.Chart.8">
              <p:embed/>
            </p:oleObj>
          </a:graphicData>
        </a:graphic>
      </p:graphicFrame>
      <p:cxnSp>
        <p:nvCxnSpPr>
          <p:cNvPr id="42" name="Přímá spojovací čára 41"/>
          <p:cNvCxnSpPr/>
          <p:nvPr/>
        </p:nvCxnSpPr>
        <p:spPr>
          <a:xfrm flipV="1">
            <a:off x="1285875" y="4857750"/>
            <a:ext cx="928688" cy="785813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 rot="10800000">
            <a:off x="2214563" y="4857750"/>
            <a:ext cx="928687" cy="15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5400000" flipH="1" flipV="1">
            <a:off x="3143250" y="2500313"/>
            <a:ext cx="2357437" cy="235743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5500688" y="2500313"/>
            <a:ext cx="1000125" cy="1587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6877050" y="2708275"/>
            <a:ext cx="571500" cy="15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Volný tvar 76"/>
          <p:cNvSpPr/>
          <p:nvPr/>
        </p:nvSpPr>
        <p:spPr>
          <a:xfrm>
            <a:off x="1327150" y="4881563"/>
            <a:ext cx="1816100" cy="758825"/>
          </a:xfrm>
          <a:custGeom>
            <a:avLst/>
            <a:gdLst>
              <a:gd name="connsiteX0" fmla="*/ 0 w 1865290"/>
              <a:gd name="connsiteY0" fmla="*/ 759853 h 759853"/>
              <a:gd name="connsiteX1" fmla="*/ 386366 w 1865290"/>
              <a:gd name="connsiteY1" fmla="*/ 476518 h 759853"/>
              <a:gd name="connsiteX2" fmla="*/ 721217 w 1865290"/>
              <a:gd name="connsiteY2" fmla="*/ 257577 h 759853"/>
              <a:gd name="connsiteX3" fmla="*/ 1133341 w 1865290"/>
              <a:gd name="connsiteY3" fmla="*/ 90152 h 759853"/>
              <a:gd name="connsiteX4" fmla="*/ 1596980 w 1865290"/>
              <a:gd name="connsiteY4" fmla="*/ 25758 h 759853"/>
              <a:gd name="connsiteX5" fmla="*/ 1828800 w 1865290"/>
              <a:gd name="connsiteY5" fmla="*/ 12879 h 759853"/>
              <a:gd name="connsiteX6" fmla="*/ 1815921 w 1865290"/>
              <a:gd name="connsiteY6" fmla="*/ 0 h 759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65290" h="759853">
                <a:moveTo>
                  <a:pt x="0" y="759853"/>
                </a:moveTo>
                <a:cubicBezTo>
                  <a:pt x="133081" y="660042"/>
                  <a:pt x="266163" y="560231"/>
                  <a:pt x="386366" y="476518"/>
                </a:cubicBezTo>
                <a:cubicBezTo>
                  <a:pt x="506569" y="392805"/>
                  <a:pt x="596721" y="321971"/>
                  <a:pt x="721217" y="257577"/>
                </a:cubicBezTo>
                <a:cubicBezTo>
                  <a:pt x="845713" y="193183"/>
                  <a:pt x="987381" y="128789"/>
                  <a:pt x="1133341" y="90152"/>
                </a:cubicBezTo>
                <a:cubicBezTo>
                  <a:pt x="1279302" y="51516"/>
                  <a:pt x="1481070" y="38637"/>
                  <a:pt x="1596980" y="25758"/>
                </a:cubicBezTo>
                <a:cubicBezTo>
                  <a:pt x="1712890" y="12879"/>
                  <a:pt x="1792310" y="17172"/>
                  <a:pt x="1828800" y="12879"/>
                </a:cubicBezTo>
                <a:cubicBezTo>
                  <a:pt x="1865290" y="8586"/>
                  <a:pt x="1680693" y="32197"/>
                  <a:pt x="1815921" y="0"/>
                </a:cubicBezTo>
              </a:path>
            </a:pathLst>
          </a:custGeom>
          <a:noFill/>
          <a:ln w="25400">
            <a:solidFill>
              <a:srgbClr val="34F62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5" name="TextovéPole 84"/>
          <p:cNvSpPr txBox="1">
            <a:spLocks noChangeArrowheads="1"/>
          </p:cNvSpPr>
          <p:nvPr/>
        </p:nvSpPr>
        <p:spPr bwMode="auto">
          <a:xfrm>
            <a:off x="6715125" y="2852738"/>
            <a:ext cx="24288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Georgia" pitchFamily="18" charset="0"/>
              </a:rPr>
              <a:t>Teplota vypalovací pece</a:t>
            </a:r>
          </a:p>
        </p:txBody>
      </p:sp>
      <p:sp>
        <p:nvSpPr>
          <p:cNvPr id="86" name="TextovéPole 85"/>
          <p:cNvSpPr txBox="1">
            <a:spLocks noChangeArrowheads="1"/>
          </p:cNvSpPr>
          <p:nvPr/>
        </p:nvSpPr>
        <p:spPr bwMode="auto">
          <a:xfrm>
            <a:off x="6732588" y="4076700"/>
            <a:ext cx="1465262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solidFill>
                  <a:srgbClr val="000000"/>
                </a:solidFill>
                <a:latin typeface="Georgia" pitchFamily="18" charset="0"/>
              </a:rPr>
              <a:t>Teplota formy</a:t>
            </a:r>
          </a:p>
          <a:p>
            <a:endParaRPr lang="cs-CZ">
              <a:latin typeface="Georgia" pitchFamily="18" charset="0"/>
            </a:endParaRPr>
          </a:p>
        </p:txBody>
      </p:sp>
      <p:sp>
        <p:nvSpPr>
          <p:cNvPr id="87" name="Volný tvar 86"/>
          <p:cNvSpPr/>
          <p:nvPr/>
        </p:nvSpPr>
        <p:spPr>
          <a:xfrm>
            <a:off x="3143250" y="2500313"/>
            <a:ext cx="3384550" cy="2393950"/>
          </a:xfrm>
          <a:custGeom>
            <a:avLst/>
            <a:gdLst>
              <a:gd name="connsiteX0" fmla="*/ 0 w 3387144"/>
              <a:gd name="connsiteY0" fmla="*/ 2408349 h 2408349"/>
              <a:gd name="connsiteX1" fmla="*/ 489398 w 3387144"/>
              <a:gd name="connsiteY1" fmla="*/ 1983346 h 2408349"/>
              <a:gd name="connsiteX2" fmla="*/ 1171978 w 3387144"/>
              <a:gd name="connsiteY2" fmla="*/ 1339402 h 2408349"/>
              <a:gd name="connsiteX3" fmla="*/ 1957589 w 3387144"/>
              <a:gd name="connsiteY3" fmla="*/ 618185 h 2408349"/>
              <a:gd name="connsiteX4" fmla="*/ 2395471 w 3387144"/>
              <a:gd name="connsiteY4" fmla="*/ 296214 h 2408349"/>
              <a:gd name="connsiteX5" fmla="*/ 2884868 w 3387144"/>
              <a:gd name="connsiteY5" fmla="*/ 64394 h 2408349"/>
              <a:gd name="connsiteX6" fmla="*/ 3387144 w 3387144"/>
              <a:gd name="connsiteY6" fmla="*/ 0 h 2408349"/>
              <a:gd name="connsiteX0" fmla="*/ 0 w 3387144"/>
              <a:gd name="connsiteY0" fmla="*/ 2408349 h 2408349"/>
              <a:gd name="connsiteX1" fmla="*/ 489398 w 3387144"/>
              <a:gd name="connsiteY1" fmla="*/ 1983346 h 2408349"/>
              <a:gd name="connsiteX2" fmla="*/ 1171978 w 3387144"/>
              <a:gd name="connsiteY2" fmla="*/ 1339402 h 2408349"/>
              <a:gd name="connsiteX3" fmla="*/ 1957590 w 3387144"/>
              <a:gd name="connsiteY3" fmla="*/ 618185 h 2408349"/>
              <a:gd name="connsiteX4" fmla="*/ 2395471 w 3387144"/>
              <a:gd name="connsiteY4" fmla="*/ 296214 h 2408349"/>
              <a:gd name="connsiteX5" fmla="*/ 2884868 w 3387144"/>
              <a:gd name="connsiteY5" fmla="*/ 64394 h 2408349"/>
              <a:gd name="connsiteX6" fmla="*/ 3387144 w 3387144"/>
              <a:gd name="connsiteY6" fmla="*/ 0 h 2408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87144" h="2408349">
                <a:moveTo>
                  <a:pt x="0" y="2408349"/>
                </a:moveTo>
                <a:cubicBezTo>
                  <a:pt x="147034" y="2284926"/>
                  <a:pt x="294068" y="2161504"/>
                  <a:pt x="489398" y="1983346"/>
                </a:cubicBezTo>
                <a:cubicBezTo>
                  <a:pt x="684728" y="1805188"/>
                  <a:pt x="927279" y="1566929"/>
                  <a:pt x="1171978" y="1339402"/>
                </a:cubicBezTo>
                <a:cubicBezTo>
                  <a:pt x="1416677" y="1111875"/>
                  <a:pt x="1753675" y="792050"/>
                  <a:pt x="1957590" y="618185"/>
                </a:cubicBezTo>
                <a:cubicBezTo>
                  <a:pt x="2161505" y="444320"/>
                  <a:pt x="2240925" y="388513"/>
                  <a:pt x="2395471" y="296214"/>
                </a:cubicBezTo>
                <a:cubicBezTo>
                  <a:pt x="2550017" y="203916"/>
                  <a:pt x="2719589" y="113763"/>
                  <a:pt x="2884868" y="64394"/>
                </a:cubicBezTo>
                <a:cubicBezTo>
                  <a:pt x="3050147" y="15025"/>
                  <a:pt x="3218645" y="7512"/>
                  <a:pt x="3387144" y="0"/>
                </a:cubicBezTo>
              </a:path>
            </a:pathLst>
          </a:custGeom>
          <a:ln w="25400">
            <a:solidFill>
              <a:srgbClr val="34F62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>
            <a:lvl1pPr marL="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2" name="Přímá spojovací čára 81"/>
          <p:cNvCxnSpPr/>
          <p:nvPr/>
        </p:nvCxnSpPr>
        <p:spPr>
          <a:xfrm>
            <a:off x="6948488" y="4005263"/>
            <a:ext cx="571500" cy="1587"/>
          </a:xfrm>
          <a:prstGeom prst="line">
            <a:avLst/>
          </a:prstGeom>
          <a:ln w="25400">
            <a:solidFill>
              <a:srgbClr val="34F62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32" name="Text Box 28"/>
          <p:cNvSpPr txBox="1">
            <a:spLocks noChangeArrowheads="1"/>
          </p:cNvSpPr>
          <p:nvPr/>
        </p:nvSpPr>
        <p:spPr bwMode="auto">
          <a:xfrm>
            <a:off x="6804025" y="4868863"/>
            <a:ext cx="2087563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Arial" charset="0"/>
              </a:rPr>
              <a:t>Nízká tepelná vodivost formovací hmoty</a:t>
            </a:r>
          </a:p>
        </p:txBody>
      </p:sp>
      <p:pic>
        <p:nvPicPr>
          <p:cNvPr id="21533" name="Picture 29" descr="MC900442128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5634038"/>
            <a:ext cx="1223963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000"/>
                            </p:stCondLst>
                            <p:childTnLst>
                              <p:par>
                                <p:cTn id="4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4000"/>
                            </p:stCondLst>
                            <p:childTnLst>
                              <p:par>
                                <p:cTn id="5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6000"/>
                            </p:stCondLst>
                            <p:childTnLst>
                              <p:par>
                                <p:cTn id="5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8000"/>
                            </p:stCondLst>
                            <p:childTnLst>
                              <p:par>
                                <p:cTn id="6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1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1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1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0"/>
                            </p:stCondLst>
                            <p:childTnLst>
                              <p:par>
                                <p:cTn id="7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15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15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1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" grpId="0"/>
      <p:bldP spid="86" grpId="0"/>
      <p:bldP spid="215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975"/>
          </a:xfrm>
        </p:spPr>
        <p:txBody>
          <a:bodyPr/>
          <a:lstStyle/>
          <a:p>
            <a:pPr eaLnBrk="1" hangingPunct="1"/>
            <a:r>
              <a:rPr lang="cs-CZ" smtClean="0"/>
              <a:t>Expanze formovací hmoty</a:t>
            </a:r>
          </a:p>
        </p:txBody>
      </p:sp>
      <p:grpSp>
        <p:nvGrpSpPr>
          <p:cNvPr id="22546" name="Group 18"/>
          <p:cNvGrpSpPr>
            <a:grpSpLocks/>
          </p:cNvGrpSpPr>
          <p:nvPr/>
        </p:nvGrpSpPr>
        <p:grpSpPr bwMode="auto">
          <a:xfrm>
            <a:off x="5867400" y="3860800"/>
            <a:ext cx="2355850" cy="2286000"/>
            <a:chOff x="3696" y="2432"/>
            <a:chExt cx="1484" cy="1440"/>
          </a:xfrm>
        </p:grpSpPr>
        <p:sp>
          <p:nvSpPr>
            <p:cNvPr id="3" name="Obdélník 2"/>
            <p:cNvSpPr/>
            <p:nvPr/>
          </p:nvSpPr>
          <p:spPr>
            <a:xfrm>
              <a:off x="3696" y="2432"/>
              <a:ext cx="1451" cy="144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25605" name="Skupina 2"/>
            <p:cNvGrpSpPr>
              <a:grpSpLocks/>
            </p:cNvGrpSpPr>
            <p:nvPr/>
          </p:nvGrpSpPr>
          <p:grpSpPr bwMode="auto">
            <a:xfrm rot="10092554">
              <a:off x="4359" y="2765"/>
              <a:ext cx="632" cy="733"/>
              <a:chOff x="1643042" y="2928934"/>
              <a:chExt cx="2441717" cy="2928958"/>
            </a:xfrm>
          </p:grpSpPr>
          <p:sp>
            <p:nvSpPr>
              <p:cNvPr id="25613" name="Freeform 42"/>
              <p:cNvSpPr>
                <a:spLocks/>
              </p:cNvSpPr>
              <p:nvPr/>
            </p:nvSpPr>
            <p:spPr bwMode="auto">
              <a:xfrm>
                <a:off x="1643042" y="4714884"/>
                <a:ext cx="1428760" cy="1143008"/>
              </a:xfrm>
              <a:custGeom>
                <a:avLst/>
                <a:gdLst>
                  <a:gd name="T0" fmla="*/ 2147483647 w 1641"/>
                  <a:gd name="T1" fmla="*/ 2147483647 h 1254"/>
                  <a:gd name="T2" fmla="*/ 2147483647 w 1641"/>
                  <a:gd name="T3" fmla="*/ 2147483647 h 1254"/>
                  <a:gd name="T4" fmla="*/ 2147483647 w 1641"/>
                  <a:gd name="T5" fmla="*/ 2147483647 h 1254"/>
                  <a:gd name="T6" fmla="*/ 2147483647 w 1641"/>
                  <a:gd name="T7" fmla="*/ 2147483647 h 1254"/>
                  <a:gd name="T8" fmla="*/ 2147483647 w 1641"/>
                  <a:gd name="T9" fmla="*/ 2147483647 h 1254"/>
                  <a:gd name="T10" fmla="*/ 2147483647 w 1641"/>
                  <a:gd name="T11" fmla="*/ 2147483647 h 1254"/>
                  <a:gd name="T12" fmla="*/ 2147483647 w 1641"/>
                  <a:gd name="T13" fmla="*/ 2147483647 h 1254"/>
                  <a:gd name="T14" fmla="*/ 2147483647 w 1641"/>
                  <a:gd name="T15" fmla="*/ 2147483647 h 1254"/>
                  <a:gd name="T16" fmla="*/ 2147483647 w 1641"/>
                  <a:gd name="T17" fmla="*/ 2147483647 h 1254"/>
                  <a:gd name="T18" fmla="*/ 2147483647 w 1641"/>
                  <a:gd name="T19" fmla="*/ 2147483647 h 1254"/>
                  <a:gd name="T20" fmla="*/ 2147483647 w 1641"/>
                  <a:gd name="T21" fmla="*/ 2147483647 h 1254"/>
                  <a:gd name="T22" fmla="*/ 2147483647 w 1641"/>
                  <a:gd name="T23" fmla="*/ 2147483647 h 1254"/>
                  <a:gd name="T24" fmla="*/ 2147483647 w 1641"/>
                  <a:gd name="T25" fmla="*/ 2147483647 h 1254"/>
                  <a:gd name="T26" fmla="*/ 2147483647 w 1641"/>
                  <a:gd name="T27" fmla="*/ 2147483647 h 1254"/>
                  <a:gd name="T28" fmla="*/ 2147483647 w 1641"/>
                  <a:gd name="T29" fmla="*/ 2147483647 h 1254"/>
                  <a:gd name="T30" fmla="*/ 2147483647 w 1641"/>
                  <a:gd name="T31" fmla="*/ 2147483647 h 1254"/>
                  <a:gd name="T32" fmla="*/ 2147483647 w 1641"/>
                  <a:gd name="T33" fmla="*/ 2147483647 h 1254"/>
                  <a:gd name="T34" fmla="*/ 2147483647 w 1641"/>
                  <a:gd name="T35" fmla="*/ 2147483647 h 1254"/>
                  <a:gd name="T36" fmla="*/ 2147483647 w 1641"/>
                  <a:gd name="T37" fmla="*/ 2147483647 h 1254"/>
                  <a:gd name="T38" fmla="*/ 2147483647 w 1641"/>
                  <a:gd name="T39" fmla="*/ 2147483647 h 1254"/>
                  <a:gd name="T40" fmla="*/ 2147483647 w 1641"/>
                  <a:gd name="T41" fmla="*/ 2147483647 h 1254"/>
                  <a:gd name="T42" fmla="*/ 2147483647 w 1641"/>
                  <a:gd name="T43" fmla="*/ 2147483647 h 1254"/>
                  <a:gd name="T44" fmla="*/ 2147483647 w 1641"/>
                  <a:gd name="T45" fmla="*/ 2147483647 h 1254"/>
                  <a:gd name="T46" fmla="*/ 2147483647 w 1641"/>
                  <a:gd name="T47" fmla="*/ 2147483647 h 1254"/>
                  <a:gd name="T48" fmla="*/ 2147483647 w 1641"/>
                  <a:gd name="T49" fmla="*/ 2147483647 h 1254"/>
                  <a:gd name="T50" fmla="*/ 2147483647 w 1641"/>
                  <a:gd name="T51" fmla="*/ 2147483647 h 1254"/>
                  <a:gd name="T52" fmla="*/ 2147483647 w 1641"/>
                  <a:gd name="T53" fmla="*/ 2147483647 h 1254"/>
                  <a:gd name="T54" fmla="*/ 2147483647 w 1641"/>
                  <a:gd name="T55" fmla="*/ 2147483647 h 1254"/>
                  <a:gd name="T56" fmla="*/ 2147483647 w 1641"/>
                  <a:gd name="T57" fmla="*/ 2147483647 h 1254"/>
                  <a:gd name="T58" fmla="*/ 2147483647 w 1641"/>
                  <a:gd name="T59" fmla="*/ 2147483647 h 1254"/>
                  <a:gd name="T60" fmla="*/ 2147483647 w 1641"/>
                  <a:gd name="T61" fmla="*/ 2147483647 h 1254"/>
                  <a:gd name="T62" fmla="*/ 2147483647 w 1641"/>
                  <a:gd name="T63" fmla="*/ 2147483647 h 1254"/>
                  <a:gd name="T64" fmla="*/ 2147483647 w 1641"/>
                  <a:gd name="T65" fmla="*/ 2147483647 h 1254"/>
                  <a:gd name="T66" fmla="*/ 2147483647 w 1641"/>
                  <a:gd name="T67" fmla="*/ 2147483647 h 1254"/>
                  <a:gd name="T68" fmla="*/ 2147483647 w 1641"/>
                  <a:gd name="T69" fmla="*/ 2147483647 h 1254"/>
                  <a:gd name="T70" fmla="*/ 2147483647 w 1641"/>
                  <a:gd name="T71" fmla="*/ 2147483647 h 1254"/>
                  <a:gd name="T72" fmla="*/ 2147483647 w 1641"/>
                  <a:gd name="T73" fmla="*/ 2147483647 h 1254"/>
                  <a:gd name="T74" fmla="*/ 2147483647 w 1641"/>
                  <a:gd name="T75" fmla="*/ 2147483647 h 1254"/>
                  <a:gd name="T76" fmla="*/ 2147483647 w 1641"/>
                  <a:gd name="T77" fmla="*/ 2147483647 h 1254"/>
                  <a:gd name="T78" fmla="*/ 2147483647 w 1641"/>
                  <a:gd name="T79" fmla="*/ 2147483647 h 1254"/>
                  <a:gd name="T80" fmla="*/ 2147483647 w 1641"/>
                  <a:gd name="T81" fmla="*/ 2147483647 h 1254"/>
                  <a:gd name="T82" fmla="*/ 2147483647 w 1641"/>
                  <a:gd name="T83" fmla="*/ 2147483647 h 1254"/>
                  <a:gd name="T84" fmla="*/ 2147483647 w 1641"/>
                  <a:gd name="T85" fmla="*/ 2147483647 h 1254"/>
                  <a:gd name="T86" fmla="*/ 2147483647 w 1641"/>
                  <a:gd name="T87" fmla="*/ 2147483647 h 1254"/>
                  <a:gd name="T88" fmla="*/ 2147483647 w 1641"/>
                  <a:gd name="T89" fmla="*/ 2147483647 h 1254"/>
                  <a:gd name="T90" fmla="*/ 2147483647 w 1641"/>
                  <a:gd name="T91" fmla="*/ 2147483647 h 1254"/>
                  <a:gd name="T92" fmla="*/ 2147483647 w 1641"/>
                  <a:gd name="T93" fmla="*/ 2147483647 h 1254"/>
                  <a:gd name="T94" fmla="*/ 1980042234 w 1641"/>
                  <a:gd name="T95" fmla="*/ 2147483647 h 1254"/>
                  <a:gd name="T96" fmla="*/ 2147483647 w 1641"/>
                  <a:gd name="T97" fmla="*/ 2147483647 h 1254"/>
                  <a:gd name="T98" fmla="*/ 2147483647 w 1641"/>
                  <a:gd name="T99" fmla="*/ 2147483647 h 1254"/>
                  <a:gd name="T100" fmla="*/ 2147483647 w 1641"/>
                  <a:gd name="T101" fmla="*/ 2147483647 h 1254"/>
                  <a:gd name="T102" fmla="*/ 2147483647 w 1641"/>
                  <a:gd name="T103" fmla="*/ 2147483647 h 1254"/>
                  <a:gd name="T104" fmla="*/ 2147483647 w 1641"/>
                  <a:gd name="T105" fmla="*/ 2147483647 h 1254"/>
                  <a:gd name="T106" fmla="*/ 2147483647 w 1641"/>
                  <a:gd name="T107" fmla="*/ 2147483647 h 1254"/>
                  <a:gd name="T108" fmla="*/ 2147483647 w 1641"/>
                  <a:gd name="T109" fmla="*/ 2147483647 h 1254"/>
                  <a:gd name="T110" fmla="*/ 2147483647 w 1641"/>
                  <a:gd name="T111" fmla="*/ 2147483647 h 1254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641"/>
                  <a:gd name="T169" fmla="*/ 0 h 1254"/>
                  <a:gd name="T170" fmla="*/ 1641 w 1641"/>
                  <a:gd name="T171" fmla="*/ 1254 h 1254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641" h="1254">
                    <a:moveTo>
                      <a:pt x="438" y="1251"/>
                    </a:moveTo>
                    <a:lnTo>
                      <a:pt x="453" y="1251"/>
                    </a:lnTo>
                    <a:lnTo>
                      <a:pt x="471" y="1251"/>
                    </a:lnTo>
                    <a:lnTo>
                      <a:pt x="486" y="1251"/>
                    </a:lnTo>
                    <a:lnTo>
                      <a:pt x="504" y="1254"/>
                    </a:lnTo>
                    <a:lnTo>
                      <a:pt x="537" y="1254"/>
                    </a:lnTo>
                    <a:lnTo>
                      <a:pt x="570" y="1248"/>
                    </a:lnTo>
                    <a:lnTo>
                      <a:pt x="603" y="1239"/>
                    </a:lnTo>
                    <a:lnTo>
                      <a:pt x="636" y="1227"/>
                    </a:lnTo>
                    <a:lnTo>
                      <a:pt x="666" y="1215"/>
                    </a:lnTo>
                    <a:lnTo>
                      <a:pt x="696" y="1200"/>
                    </a:lnTo>
                    <a:lnTo>
                      <a:pt x="726" y="1188"/>
                    </a:lnTo>
                    <a:lnTo>
                      <a:pt x="756" y="1176"/>
                    </a:lnTo>
                    <a:lnTo>
                      <a:pt x="774" y="1167"/>
                    </a:lnTo>
                    <a:lnTo>
                      <a:pt x="795" y="1158"/>
                    </a:lnTo>
                    <a:lnTo>
                      <a:pt x="816" y="1152"/>
                    </a:lnTo>
                    <a:lnTo>
                      <a:pt x="834" y="1146"/>
                    </a:lnTo>
                    <a:lnTo>
                      <a:pt x="855" y="1140"/>
                    </a:lnTo>
                    <a:lnTo>
                      <a:pt x="876" y="1137"/>
                    </a:lnTo>
                    <a:lnTo>
                      <a:pt x="900" y="1140"/>
                    </a:lnTo>
                    <a:lnTo>
                      <a:pt x="921" y="1143"/>
                    </a:lnTo>
                    <a:lnTo>
                      <a:pt x="942" y="1149"/>
                    </a:lnTo>
                    <a:lnTo>
                      <a:pt x="966" y="1158"/>
                    </a:lnTo>
                    <a:lnTo>
                      <a:pt x="987" y="1164"/>
                    </a:lnTo>
                    <a:lnTo>
                      <a:pt x="1008" y="1173"/>
                    </a:lnTo>
                    <a:lnTo>
                      <a:pt x="1026" y="1179"/>
                    </a:lnTo>
                    <a:lnTo>
                      <a:pt x="1047" y="1185"/>
                    </a:lnTo>
                    <a:lnTo>
                      <a:pt x="1065" y="1191"/>
                    </a:lnTo>
                    <a:lnTo>
                      <a:pt x="1083" y="1197"/>
                    </a:lnTo>
                    <a:lnTo>
                      <a:pt x="1101" y="1203"/>
                    </a:lnTo>
                    <a:lnTo>
                      <a:pt x="1119" y="1206"/>
                    </a:lnTo>
                    <a:lnTo>
                      <a:pt x="1140" y="1212"/>
                    </a:lnTo>
                    <a:lnTo>
                      <a:pt x="1158" y="1218"/>
                    </a:lnTo>
                    <a:lnTo>
                      <a:pt x="1191" y="1224"/>
                    </a:lnTo>
                    <a:lnTo>
                      <a:pt x="1224" y="1227"/>
                    </a:lnTo>
                    <a:lnTo>
                      <a:pt x="1257" y="1233"/>
                    </a:lnTo>
                    <a:lnTo>
                      <a:pt x="1290" y="1233"/>
                    </a:lnTo>
                    <a:lnTo>
                      <a:pt x="1323" y="1233"/>
                    </a:lnTo>
                    <a:lnTo>
                      <a:pt x="1356" y="1227"/>
                    </a:lnTo>
                    <a:lnTo>
                      <a:pt x="1389" y="1218"/>
                    </a:lnTo>
                    <a:lnTo>
                      <a:pt x="1419" y="1206"/>
                    </a:lnTo>
                    <a:lnTo>
                      <a:pt x="1434" y="1194"/>
                    </a:lnTo>
                    <a:lnTo>
                      <a:pt x="1449" y="1179"/>
                    </a:lnTo>
                    <a:lnTo>
                      <a:pt x="1461" y="1161"/>
                    </a:lnTo>
                    <a:lnTo>
                      <a:pt x="1473" y="1146"/>
                    </a:lnTo>
                    <a:lnTo>
                      <a:pt x="1476" y="1146"/>
                    </a:lnTo>
                    <a:lnTo>
                      <a:pt x="1479" y="1146"/>
                    </a:lnTo>
                    <a:lnTo>
                      <a:pt x="1497" y="1098"/>
                    </a:lnTo>
                    <a:lnTo>
                      <a:pt x="1515" y="1050"/>
                    </a:lnTo>
                    <a:lnTo>
                      <a:pt x="1533" y="1002"/>
                    </a:lnTo>
                    <a:lnTo>
                      <a:pt x="1551" y="951"/>
                    </a:lnTo>
                    <a:lnTo>
                      <a:pt x="1566" y="900"/>
                    </a:lnTo>
                    <a:lnTo>
                      <a:pt x="1578" y="849"/>
                    </a:lnTo>
                    <a:lnTo>
                      <a:pt x="1590" y="801"/>
                    </a:lnTo>
                    <a:lnTo>
                      <a:pt x="1602" y="750"/>
                    </a:lnTo>
                    <a:lnTo>
                      <a:pt x="1623" y="651"/>
                    </a:lnTo>
                    <a:lnTo>
                      <a:pt x="1638" y="549"/>
                    </a:lnTo>
                    <a:lnTo>
                      <a:pt x="1641" y="450"/>
                    </a:lnTo>
                    <a:lnTo>
                      <a:pt x="1620" y="354"/>
                    </a:lnTo>
                    <a:lnTo>
                      <a:pt x="1605" y="327"/>
                    </a:lnTo>
                    <a:lnTo>
                      <a:pt x="1590" y="303"/>
                    </a:lnTo>
                    <a:lnTo>
                      <a:pt x="1572" y="279"/>
                    </a:lnTo>
                    <a:lnTo>
                      <a:pt x="1551" y="255"/>
                    </a:lnTo>
                    <a:lnTo>
                      <a:pt x="1533" y="231"/>
                    </a:lnTo>
                    <a:lnTo>
                      <a:pt x="1515" y="207"/>
                    </a:lnTo>
                    <a:lnTo>
                      <a:pt x="1497" y="183"/>
                    </a:lnTo>
                    <a:lnTo>
                      <a:pt x="1479" y="159"/>
                    </a:lnTo>
                    <a:lnTo>
                      <a:pt x="1455" y="138"/>
                    </a:lnTo>
                    <a:lnTo>
                      <a:pt x="1434" y="117"/>
                    </a:lnTo>
                    <a:lnTo>
                      <a:pt x="1410" y="96"/>
                    </a:lnTo>
                    <a:lnTo>
                      <a:pt x="1386" y="81"/>
                    </a:lnTo>
                    <a:lnTo>
                      <a:pt x="1359" y="66"/>
                    </a:lnTo>
                    <a:lnTo>
                      <a:pt x="1332" y="57"/>
                    </a:lnTo>
                    <a:lnTo>
                      <a:pt x="1302" y="48"/>
                    </a:lnTo>
                    <a:lnTo>
                      <a:pt x="1269" y="45"/>
                    </a:lnTo>
                    <a:lnTo>
                      <a:pt x="1254" y="42"/>
                    </a:lnTo>
                    <a:lnTo>
                      <a:pt x="1239" y="42"/>
                    </a:lnTo>
                    <a:lnTo>
                      <a:pt x="1224" y="42"/>
                    </a:lnTo>
                    <a:lnTo>
                      <a:pt x="1212" y="42"/>
                    </a:lnTo>
                    <a:lnTo>
                      <a:pt x="1197" y="45"/>
                    </a:lnTo>
                    <a:lnTo>
                      <a:pt x="1182" y="48"/>
                    </a:lnTo>
                    <a:lnTo>
                      <a:pt x="1170" y="48"/>
                    </a:lnTo>
                    <a:lnTo>
                      <a:pt x="1155" y="51"/>
                    </a:lnTo>
                    <a:lnTo>
                      <a:pt x="1137" y="57"/>
                    </a:lnTo>
                    <a:lnTo>
                      <a:pt x="1119" y="63"/>
                    </a:lnTo>
                    <a:lnTo>
                      <a:pt x="1104" y="69"/>
                    </a:lnTo>
                    <a:lnTo>
                      <a:pt x="1086" y="75"/>
                    </a:lnTo>
                    <a:lnTo>
                      <a:pt x="1071" y="84"/>
                    </a:lnTo>
                    <a:lnTo>
                      <a:pt x="1056" y="90"/>
                    </a:lnTo>
                    <a:lnTo>
                      <a:pt x="1041" y="96"/>
                    </a:lnTo>
                    <a:lnTo>
                      <a:pt x="1026" y="105"/>
                    </a:lnTo>
                    <a:lnTo>
                      <a:pt x="1023" y="105"/>
                    </a:lnTo>
                    <a:lnTo>
                      <a:pt x="1023" y="108"/>
                    </a:lnTo>
                    <a:lnTo>
                      <a:pt x="1020" y="111"/>
                    </a:lnTo>
                    <a:lnTo>
                      <a:pt x="1002" y="126"/>
                    </a:lnTo>
                    <a:lnTo>
                      <a:pt x="1029" y="165"/>
                    </a:lnTo>
                    <a:lnTo>
                      <a:pt x="1029" y="168"/>
                    </a:lnTo>
                    <a:lnTo>
                      <a:pt x="1026" y="171"/>
                    </a:lnTo>
                    <a:lnTo>
                      <a:pt x="1023" y="171"/>
                    </a:lnTo>
                    <a:lnTo>
                      <a:pt x="1020" y="171"/>
                    </a:lnTo>
                    <a:lnTo>
                      <a:pt x="1017" y="171"/>
                    </a:lnTo>
                    <a:lnTo>
                      <a:pt x="1014" y="165"/>
                    </a:lnTo>
                    <a:lnTo>
                      <a:pt x="1008" y="162"/>
                    </a:lnTo>
                    <a:lnTo>
                      <a:pt x="1005" y="156"/>
                    </a:lnTo>
                    <a:lnTo>
                      <a:pt x="999" y="153"/>
                    </a:lnTo>
                    <a:lnTo>
                      <a:pt x="978" y="135"/>
                    </a:lnTo>
                    <a:lnTo>
                      <a:pt x="960" y="120"/>
                    </a:lnTo>
                    <a:lnTo>
                      <a:pt x="939" y="105"/>
                    </a:lnTo>
                    <a:lnTo>
                      <a:pt x="918" y="90"/>
                    </a:lnTo>
                    <a:lnTo>
                      <a:pt x="897" y="81"/>
                    </a:lnTo>
                    <a:lnTo>
                      <a:pt x="879" y="69"/>
                    </a:lnTo>
                    <a:lnTo>
                      <a:pt x="855" y="60"/>
                    </a:lnTo>
                    <a:lnTo>
                      <a:pt x="834" y="51"/>
                    </a:lnTo>
                    <a:lnTo>
                      <a:pt x="810" y="42"/>
                    </a:lnTo>
                    <a:lnTo>
                      <a:pt x="789" y="36"/>
                    </a:lnTo>
                    <a:lnTo>
                      <a:pt x="765" y="30"/>
                    </a:lnTo>
                    <a:lnTo>
                      <a:pt x="741" y="27"/>
                    </a:lnTo>
                    <a:lnTo>
                      <a:pt x="720" y="24"/>
                    </a:lnTo>
                    <a:lnTo>
                      <a:pt x="702" y="18"/>
                    </a:lnTo>
                    <a:lnTo>
                      <a:pt x="681" y="15"/>
                    </a:lnTo>
                    <a:lnTo>
                      <a:pt x="663" y="12"/>
                    </a:lnTo>
                    <a:lnTo>
                      <a:pt x="645" y="12"/>
                    </a:lnTo>
                    <a:lnTo>
                      <a:pt x="630" y="9"/>
                    </a:lnTo>
                    <a:lnTo>
                      <a:pt x="615" y="9"/>
                    </a:lnTo>
                    <a:lnTo>
                      <a:pt x="600" y="9"/>
                    </a:lnTo>
                    <a:lnTo>
                      <a:pt x="582" y="9"/>
                    </a:lnTo>
                    <a:lnTo>
                      <a:pt x="567" y="9"/>
                    </a:lnTo>
                    <a:lnTo>
                      <a:pt x="552" y="12"/>
                    </a:lnTo>
                    <a:lnTo>
                      <a:pt x="537" y="15"/>
                    </a:lnTo>
                    <a:lnTo>
                      <a:pt x="528" y="15"/>
                    </a:lnTo>
                    <a:lnTo>
                      <a:pt x="522" y="15"/>
                    </a:lnTo>
                    <a:lnTo>
                      <a:pt x="513" y="18"/>
                    </a:lnTo>
                    <a:lnTo>
                      <a:pt x="504" y="18"/>
                    </a:lnTo>
                    <a:lnTo>
                      <a:pt x="486" y="21"/>
                    </a:lnTo>
                    <a:lnTo>
                      <a:pt x="468" y="27"/>
                    </a:lnTo>
                    <a:lnTo>
                      <a:pt x="450" y="33"/>
                    </a:lnTo>
                    <a:lnTo>
                      <a:pt x="432" y="42"/>
                    </a:lnTo>
                    <a:lnTo>
                      <a:pt x="417" y="48"/>
                    </a:lnTo>
                    <a:lnTo>
                      <a:pt x="402" y="57"/>
                    </a:lnTo>
                    <a:lnTo>
                      <a:pt x="384" y="66"/>
                    </a:lnTo>
                    <a:lnTo>
                      <a:pt x="369" y="75"/>
                    </a:lnTo>
                    <a:lnTo>
                      <a:pt x="348" y="84"/>
                    </a:lnTo>
                    <a:lnTo>
                      <a:pt x="327" y="96"/>
                    </a:lnTo>
                    <a:lnTo>
                      <a:pt x="309" y="108"/>
                    </a:lnTo>
                    <a:lnTo>
                      <a:pt x="291" y="120"/>
                    </a:lnTo>
                    <a:lnTo>
                      <a:pt x="288" y="120"/>
                    </a:lnTo>
                    <a:lnTo>
                      <a:pt x="282" y="117"/>
                    </a:lnTo>
                    <a:lnTo>
                      <a:pt x="279" y="111"/>
                    </a:lnTo>
                    <a:lnTo>
                      <a:pt x="276" y="108"/>
                    </a:lnTo>
                    <a:lnTo>
                      <a:pt x="276" y="105"/>
                    </a:lnTo>
                    <a:lnTo>
                      <a:pt x="276" y="102"/>
                    </a:lnTo>
                    <a:lnTo>
                      <a:pt x="291" y="93"/>
                    </a:lnTo>
                    <a:lnTo>
                      <a:pt x="309" y="84"/>
                    </a:lnTo>
                    <a:lnTo>
                      <a:pt x="324" y="75"/>
                    </a:lnTo>
                    <a:lnTo>
                      <a:pt x="342" y="66"/>
                    </a:lnTo>
                    <a:lnTo>
                      <a:pt x="360" y="57"/>
                    </a:lnTo>
                    <a:lnTo>
                      <a:pt x="378" y="48"/>
                    </a:lnTo>
                    <a:lnTo>
                      <a:pt x="393" y="39"/>
                    </a:lnTo>
                    <a:lnTo>
                      <a:pt x="411" y="30"/>
                    </a:lnTo>
                    <a:lnTo>
                      <a:pt x="423" y="24"/>
                    </a:lnTo>
                    <a:lnTo>
                      <a:pt x="435" y="18"/>
                    </a:lnTo>
                    <a:lnTo>
                      <a:pt x="444" y="15"/>
                    </a:lnTo>
                    <a:lnTo>
                      <a:pt x="456" y="9"/>
                    </a:lnTo>
                    <a:lnTo>
                      <a:pt x="459" y="9"/>
                    </a:lnTo>
                    <a:lnTo>
                      <a:pt x="459" y="6"/>
                    </a:lnTo>
                    <a:lnTo>
                      <a:pt x="432" y="3"/>
                    </a:lnTo>
                    <a:lnTo>
                      <a:pt x="405" y="0"/>
                    </a:lnTo>
                    <a:lnTo>
                      <a:pt x="381" y="0"/>
                    </a:lnTo>
                    <a:lnTo>
                      <a:pt x="354" y="3"/>
                    </a:lnTo>
                    <a:lnTo>
                      <a:pt x="327" y="9"/>
                    </a:lnTo>
                    <a:lnTo>
                      <a:pt x="300" y="15"/>
                    </a:lnTo>
                    <a:lnTo>
                      <a:pt x="276" y="24"/>
                    </a:lnTo>
                    <a:lnTo>
                      <a:pt x="252" y="36"/>
                    </a:lnTo>
                    <a:lnTo>
                      <a:pt x="204" y="69"/>
                    </a:lnTo>
                    <a:lnTo>
                      <a:pt x="162" y="108"/>
                    </a:lnTo>
                    <a:lnTo>
                      <a:pt x="129" y="153"/>
                    </a:lnTo>
                    <a:lnTo>
                      <a:pt x="99" y="201"/>
                    </a:lnTo>
                    <a:lnTo>
                      <a:pt x="72" y="255"/>
                    </a:lnTo>
                    <a:lnTo>
                      <a:pt x="51" y="312"/>
                    </a:lnTo>
                    <a:lnTo>
                      <a:pt x="33" y="369"/>
                    </a:lnTo>
                    <a:lnTo>
                      <a:pt x="15" y="429"/>
                    </a:lnTo>
                    <a:lnTo>
                      <a:pt x="3" y="516"/>
                    </a:lnTo>
                    <a:lnTo>
                      <a:pt x="0" y="603"/>
                    </a:lnTo>
                    <a:lnTo>
                      <a:pt x="6" y="690"/>
                    </a:lnTo>
                    <a:lnTo>
                      <a:pt x="24" y="777"/>
                    </a:lnTo>
                    <a:lnTo>
                      <a:pt x="33" y="816"/>
                    </a:lnTo>
                    <a:lnTo>
                      <a:pt x="42" y="855"/>
                    </a:lnTo>
                    <a:lnTo>
                      <a:pt x="54" y="894"/>
                    </a:lnTo>
                    <a:lnTo>
                      <a:pt x="66" y="933"/>
                    </a:lnTo>
                    <a:lnTo>
                      <a:pt x="78" y="972"/>
                    </a:lnTo>
                    <a:lnTo>
                      <a:pt x="93" y="1008"/>
                    </a:lnTo>
                    <a:lnTo>
                      <a:pt x="108" y="1044"/>
                    </a:lnTo>
                    <a:lnTo>
                      <a:pt x="126" y="1080"/>
                    </a:lnTo>
                    <a:lnTo>
                      <a:pt x="144" y="1107"/>
                    </a:lnTo>
                    <a:lnTo>
                      <a:pt x="159" y="1134"/>
                    </a:lnTo>
                    <a:lnTo>
                      <a:pt x="177" y="1161"/>
                    </a:lnTo>
                    <a:lnTo>
                      <a:pt x="198" y="1185"/>
                    </a:lnTo>
                    <a:lnTo>
                      <a:pt x="210" y="1197"/>
                    </a:lnTo>
                    <a:lnTo>
                      <a:pt x="222" y="1206"/>
                    </a:lnTo>
                    <a:lnTo>
                      <a:pt x="237" y="1215"/>
                    </a:lnTo>
                    <a:lnTo>
                      <a:pt x="252" y="1221"/>
                    </a:lnTo>
                    <a:lnTo>
                      <a:pt x="267" y="1227"/>
                    </a:lnTo>
                    <a:lnTo>
                      <a:pt x="282" y="1233"/>
                    </a:lnTo>
                    <a:lnTo>
                      <a:pt x="300" y="1239"/>
                    </a:lnTo>
                    <a:lnTo>
                      <a:pt x="315" y="1242"/>
                    </a:lnTo>
                    <a:lnTo>
                      <a:pt x="327" y="1242"/>
                    </a:lnTo>
                    <a:lnTo>
                      <a:pt x="339" y="1242"/>
                    </a:lnTo>
                    <a:lnTo>
                      <a:pt x="351" y="1245"/>
                    </a:lnTo>
                    <a:lnTo>
                      <a:pt x="363" y="1245"/>
                    </a:lnTo>
                    <a:lnTo>
                      <a:pt x="372" y="1248"/>
                    </a:lnTo>
                    <a:lnTo>
                      <a:pt x="384" y="1248"/>
                    </a:lnTo>
                    <a:lnTo>
                      <a:pt x="396" y="1248"/>
                    </a:lnTo>
                    <a:lnTo>
                      <a:pt x="405" y="1248"/>
                    </a:lnTo>
                    <a:lnTo>
                      <a:pt x="414" y="1251"/>
                    </a:lnTo>
                    <a:lnTo>
                      <a:pt x="423" y="1251"/>
                    </a:lnTo>
                    <a:lnTo>
                      <a:pt x="432" y="1251"/>
                    </a:lnTo>
                    <a:lnTo>
                      <a:pt x="438" y="125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5614" name="Skupina 2"/>
              <p:cNvGrpSpPr>
                <a:grpSpLocks/>
              </p:cNvGrpSpPr>
              <p:nvPr/>
            </p:nvGrpSpPr>
            <p:grpSpPr bwMode="auto">
              <a:xfrm>
                <a:off x="2714612" y="2928934"/>
                <a:ext cx="1370147" cy="2241551"/>
                <a:chOff x="2630349" y="2928934"/>
                <a:chExt cx="1370147" cy="2241551"/>
              </a:xfrm>
            </p:grpSpPr>
            <p:cxnSp>
              <p:nvCxnSpPr>
                <p:cNvPr id="7" name="Přímá spojovací čára 3"/>
                <p:cNvCxnSpPr/>
                <p:nvPr/>
              </p:nvCxnSpPr>
              <p:spPr>
                <a:xfrm rot="5400000" flipH="1" flipV="1">
                  <a:off x="2478137" y="3338394"/>
                  <a:ext cx="1929993" cy="1147450"/>
                </a:xfrm>
                <a:prstGeom prst="line">
                  <a:avLst/>
                </a:prstGeom>
                <a:ln w="152400">
                  <a:solidFill>
                    <a:schemeClr val="bg1"/>
                  </a:solidFill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8" name="Tětiva 6"/>
                <p:cNvSpPr/>
                <p:nvPr/>
              </p:nvSpPr>
              <p:spPr>
                <a:xfrm rot="7915050">
                  <a:off x="2567397" y="4725049"/>
                  <a:ext cx="539441" cy="390210"/>
                </a:xfrm>
                <a:prstGeom prst="chord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sp>
          <p:nvSpPr>
            <p:cNvPr id="9" name="Tětiva 8"/>
            <p:cNvSpPr/>
            <p:nvPr/>
          </p:nvSpPr>
          <p:spPr>
            <a:xfrm rot="6925516">
              <a:off x="4374" y="3497"/>
              <a:ext cx="154" cy="134"/>
            </a:xfrm>
            <a:prstGeom prst="chord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Lichoběžník 11"/>
            <p:cNvSpPr/>
            <p:nvPr/>
          </p:nvSpPr>
          <p:spPr>
            <a:xfrm>
              <a:off x="4170" y="3564"/>
              <a:ext cx="536" cy="300"/>
            </a:xfrm>
            <a:prstGeom prst="trapezoid">
              <a:avLst>
                <a:gd name="adj" fmla="val 71072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25608" name="Skupina 14"/>
            <p:cNvGrpSpPr>
              <a:grpSpLocks/>
            </p:cNvGrpSpPr>
            <p:nvPr/>
          </p:nvGrpSpPr>
          <p:grpSpPr bwMode="auto">
            <a:xfrm>
              <a:off x="3696" y="2432"/>
              <a:ext cx="1484" cy="1432"/>
              <a:chOff x="4427768" y="2857496"/>
              <a:chExt cx="3500978" cy="3071835"/>
            </a:xfrm>
          </p:grpSpPr>
          <p:cxnSp>
            <p:nvCxnSpPr>
              <p:cNvPr id="14" name="Přímá spojovací čára 13"/>
              <p:cNvCxnSpPr/>
              <p:nvPr/>
            </p:nvCxnSpPr>
            <p:spPr>
              <a:xfrm rot="5400000" flipH="1" flipV="1">
                <a:off x="6391650" y="4392234"/>
                <a:ext cx="3071835" cy="2358"/>
              </a:xfrm>
              <a:prstGeom prst="line">
                <a:avLst/>
              </a:prstGeom>
              <a:ln w="730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5400000" flipH="1" flipV="1">
                <a:off x="2893030" y="4392234"/>
                <a:ext cx="3071835" cy="2360"/>
              </a:xfrm>
              <a:prstGeom prst="line">
                <a:avLst/>
              </a:prstGeom>
              <a:ln w="730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 rot="5400000" flipH="1" flipV="1">
                <a:off x="2967343" y="4393414"/>
                <a:ext cx="3071835" cy="0"/>
              </a:xfrm>
              <a:prstGeom prst="line">
                <a:avLst/>
              </a:prstGeom>
              <a:ln w="7302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5400000" flipH="1" flipV="1">
                <a:off x="6318516" y="4392234"/>
                <a:ext cx="3071835" cy="2360"/>
              </a:xfrm>
              <a:prstGeom prst="line">
                <a:avLst/>
              </a:prstGeom>
              <a:ln w="7302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2544" name="Text Box 16"/>
          <p:cNvSpPr txBox="1">
            <a:spLocks noChangeArrowheads="1"/>
          </p:cNvSpPr>
          <p:nvPr/>
        </p:nvSpPr>
        <p:spPr bwMode="auto">
          <a:xfrm>
            <a:off x="663575" y="2728913"/>
            <a:ext cx="3979863" cy="3662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Kontrakce voskového modelu – 0,5%</a:t>
            </a:r>
          </a:p>
          <a:p>
            <a:r>
              <a:rPr lang="cs-CZ">
                <a:latin typeface="Arial" charset="0"/>
              </a:rPr>
              <a:t>Kontrakce dentální slitiny při krystalizaci – 1,5-3,0%</a:t>
            </a:r>
          </a:p>
          <a:p>
            <a:endParaRPr lang="cs-CZ">
              <a:latin typeface="Arial" charset="0"/>
            </a:endParaRPr>
          </a:p>
          <a:p>
            <a:r>
              <a:rPr lang="cs-CZ">
                <a:latin typeface="Arial" charset="0"/>
              </a:rPr>
              <a:t>Suma těchto změn se projeví na přesnosti odlitku</a:t>
            </a:r>
          </a:p>
          <a:p>
            <a:endParaRPr lang="cs-CZ">
              <a:latin typeface="Arial" charset="0"/>
            </a:endParaRPr>
          </a:p>
          <a:p>
            <a:r>
              <a:rPr lang="cs-CZ">
                <a:latin typeface="Arial" charset="0"/>
              </a:rPr>
              <a:t>Proto je nutné mít dutinu po voskovém modelu větší o součet předešlých kontrakcí </a:t>
            </a:r>
          </a:p>
          <a:p>
            <a:endParaRPr lang="cs-CZ">
              <a:latin typeface="Arial" charset="0"/>
            </a:endParaRPr>
          </a:p>
          <a:p>
            <a:r>
              <a:rPr lang="cs-CZ">
                <a:latin typeface="Arial" charset="0"/>
              </a:rPr>
              <a:t>Expanze formovací hmoty – do 2,5% (kompenzace kontrakčních změn)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2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2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25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25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25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25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25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25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25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25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25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25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25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25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3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22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230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3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2000" fill="hold"/>
                                        <p:tgtEl>
                                          <p:spTgt spid="225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230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3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225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230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22546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4"/>
          <p:cNvSpPr>
            <a:spLocks noGrp="1"/>
          </p:cNvSpPr>
          <p:nvPr>
            <p:ph type="title" idx="4294967295"/>
          </p:nvPr>
        </p:nvSpPr>
        <p:spPr>
          <a:xfrm>
            <a:off x="468313" y="1125538"/>
            <a:ext cx="8229600" cy="1066800"/>
          </a:xfrm>
        </p:spPr>
        <p:txBody>
          <a:bodyPr/>
          <a:lstStyle/>
          <a:p>
            <a:pPr eaLnBrk="1" hangingPunct="1"/>
            <a:r>
              <a:rPr lang="cs-CZ" smtClean="0"/>
              <a:t>Odlití roztavenou slitinou</a:t>
            </a:r>
          </a:p>
        </p:txBody>
      </p:sp>
      <p:grpSp>
        <p:nvGrpSpPr>
          <p:cNvPr id="26626" name="Group 22"/>
          <p:cNvGrpSpPr>
            <a:grpSpLocks/>
          </p:cNvGrpSpPr>
          <p:nvPr/>
        </p:nvGrpSpPr>
        <p:grpSpPr bwMode="auto">
          <a:xfrm>
            <a:off x="5580063" y="4797425"/>
            <a:ext cx="720725" cy="720725"/>
            <a:chOff x="3288" y="3022"/>
            <a:chExt cx="454" cy="454"/>
          </a:xfrm>
        </p:grpSpPr>
        <p:sp>
          <p:nvSpPr>
            <p:cNvPr id="26671" name="AutoShape 20"/>
            <p:cNvSpPr>
              <a:spLocks noChangeArrowheads="1"/>
            </p:cNvSpPr>
            <p:nvPr/>
          </p:nvSpPr>
          <p:spPr bwMode="auto">
            <a:xfrm>
              <a:off x="3288" y="3022"/>
              <a:ext cx="454" cy="409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w 21600"/>
                <a:gd name="T13" fmla="*/ 0 h 21600"/>
                <a:gd name="T14" fmla="*/ 0 w 21600"/>
                <a:gd name="T15" fmla="*/ 0 h 2160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3140 w 21600"/>
                <a:gd name="T25" fmla="*/ 3169 h 21600"/>
                <a:gd name="T26" fmla="*/ 18460 w 21600"/>
                <a:gd name="T27" fmla="*/ 18431 h 2160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1818" y="10800"/>
                  </a:moveTo>
                  <a:cubicBezTo>
                    <a:pt x="1818" y="15761"/>
                    <a:pt x="5839" y="19782"/>
                    <a:pt x="10800" y="19782"/>
                  </a:cubicBezTo>
                  <a:cubicBezTo>
                    <a:pt x="15761" y="19782"/>
                    <a:pt x="19782" y="15761"/>
                    <a:pt x="19782" y="10800"/>
                  </a:cubicBezTo>
                  <a:cubicBezTo>
                    <a:pt x="19782" y="5839"/>
                    <a:pt x="15761" y="1818"/>
                    <a:pt x="10800" y="1818"/>
                  </a:cubicBezTo>
                  <a:cubicBezTo>
                    <a:pt x="5839" y="1818"/>
                    <a:pt x="1818" y="5839"/>
                    <a:pt x="1818" y="10800"/>
                  </a:cubicBezTo>
                  <a:close/>
                </a:path>
              </a:pathLst>
            </a:custGeom>
            <a:solidFill>
              <a:srgbClr val="F9D607"/>
            </a:solidFill>
            <a:ln w="9525">
              <a:solidFill>
                <a:srgbClr val="FFCC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6672" name="Oval 21"/>
            <p:cNvSpPr>
              <a:spLocks noChangeArrowheads="1"/>
            </p:cNvSpPr>
            <p:nvPr/>
          </p:nvSpPr>
          <p:spPr bwMode="auto">
            <a:xfrm>
              <a:off x="3424" y="3385"/>
              <a:ext cx="181" cy="91"/>
            </a:xfrm>
            <a:prstGeom prst="ellipse">
              <a:avLst/>
            </a:prstGeom>
            <a:solidFill>
              <a:srgbClr val="F9D607"/>
            </a:solidFill>
            <a:ln w="9525">
              <a:solidFill>
                <a:srgbClr val="FFCC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</p:grpSp>
      <p:sp>
        <p:nvSpPr>
          <p:cNvPr id="26627" name="Rectangle 23"/>
          <p:cNvSpPr>
            <a:spLocks noChangeArrowheads="1"/>
          </p:cNvSpPr>
          <p:nvPr/>
        </p:nvSpPr>
        <p:spPr bwMode="auto">
          <a:xfrm>
            <a:off x="5868988" y="2276475"/>
            <a:ext cx="144462" cy="25209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6628" name="Rectangle 24"/>
          <p:cNvSpPr>
            <a:spLocks noChangeArrowheads="1"/>
          </p:cNvSpPr>
          <p:nvPr/>
        </p:nvSpPr>
        <p:spPr bwMode="auto">
          <a:xfrm>
            <a:off x="5510213" y="2420938"/>
            <a:ext cx="865187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6629" name="Oval 25"/>
          <p:cNvSpPr>
            <a:spLocks noChangeArrowheads="1"/>
          </p:cNvSpPr>
          <p:nvPr/>
        </p:nvSpPr>
        <p:spPr bwMode="auto">
          <a:xfrm>
            <a:off x="5795963" y="3860800"/>
            <a:ext cx="288925" cy="2873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grpSp>
        <p:nvGrpSpPr>
          <p:cNvPr id="26630" name="Group 37"/>
          <p:cNvGrpSpPr>
            <a:grpSpLocks/>
          </p:cNvGrpSpPr>
          <p:nvPr/>
        </p:nvGrpSpPr>
        <p:grpSpPr bwMode="auto">
          <a:xfrm rot="10800000" flipH="1">
            <a:off x="5292725" y="5516563"/>
            <a:ext cx="1222375" cy="1152525"/>
            <a:chOff x="3696" y="2432"/>
            <a:chExt cx="1484" cy="1452"/>
          </a:xfrm>
        </p:grpSpPr>
        <p:sp>
          <p:nvSpPr>
            <p:cNvPr id="2" name="Obdélník 2"/>
            <p:cNvSpPr>
              <a:spLocks noChangeArrowheads="1"/>
            </p:cNvSpPr>
            <p:nvPr/>
          </p:nvSpPr>
          <p:spPr bwMode="auto">
            <a:xfrm>
              <a:off x="3690" y="2438"/>
              <a:ext cx="1451" cy="1440"/>
            </a:xfrm>
            <a:prstGeom prst="rect">
              <a:avLst/>
            </a:prstGeom>
            <a:solidFill>
              <a:srgbClr val="DBB6DC"/>
            </a:solidFill>
            <a:ln w="19050" algn="ctr">
              <a:noFill/>
              <a:miter lim="800000"/>
              <a:headEnd/>
              <a:tailEnd/>
            </a:ln>
          </p:spPr>
          <p:txBody>
            <a:bodyPr rot="1080000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lt1"/>
                </a:solidFill>
                <a:latin typeface="+mn-lt"/>
                <a:cs typeface="+mn-cs"/>
              </a:endParaRPr>
            </a:p>
          </p:txBody>
        </p:sp>
        <p:grpSp>
          <p:nvGrpSpPr>
            <p:cNvPr id="26659" name="Skupina 2"/>
            <p:cNvGrpSpPr>
              <a:grpSpLocks/>
            </p:cNvGrpSpPr>
            <p:nvPr/>
          </p:nvGrpSpPr>
          <p:grpSpPr bwMode="auto">
            <a:xfrm rot="10092554">
              <a:off x="4359" y="2765"/>
              <a:ext cx="632" cy="733"/>
              <a:chOff x="1643042" y="2928934"/>
              <a:chExt cx="2441717" cy="2928958"/>
            </a:xfrm>
          </p:grpSpPr>
          <p:sp>
            <p:nvSpPr>
              <p:cNvPr id="26667" name="Freeform 42"/>
              <p:cNvSpPr>
                <a:spLocks/>
              </p:cNvSpPr>
              <p:nvPr/>
            </p:nvSpPr>
            <p:spPr bwMode="auto">
              <a:xfrm>
                <a:off x="1643042" y="4714884"/>
                <a:ext cx="1428760" cy="1143008"/>
              </a:xfrm>
              <a:custGeom>
                <a:avLst/>
                <a:gdLst>
                  <a:gd name="T0" fmla="*/ 2147483647 w 1641"/>
                  <a:gd name="T1" fmla="*/ 2147483647 h 1254"/>
                  <a:gd name="T2" fmla="*/ 2147483647 w 1641"/>
                  <a:gd name="T3" fmla="*/ 2147483647 h 1254"/>
                  <a:gd name="T4" fmla="*/ 2147483647 w 1641"/>
                  <a:gd name="T5" fmla="*/ 2147483647 h 1254"/>
                  <a:gd name="T6" fmla="*/ 2147483647 w 1641"/>
                  <a:gd name="T7" fmla="*/ 2147483647 h 1254"/>
                  <a:gd name="T8" fmla="*/ 2147483647 w 1641"/>
                  <a:gd name="T9" fmla="*/ 2147483647 h 1254"/>
                  <a:gd name="T10" fmla="*/ 2147483647 w 1641"/>
                  <a:gd name="T11" fmla="*/ 2147483647 h 1254"/>
                  <a:gd name="T12" fmla="*/ 2147483647 w 1641"/>
                  <a:gd name="T13" fmla="*/ 2147483647 h 1254"/>
                  <a:gd name="T14" fmla="*/ 2147483647 w 1641"/>
                  <a:gd name="T15" fmla="*/ 2147483647 h 1254"/>
                  <a:gd name="T16" fmla="*/ 2147483647 w 1641"/>
                  <a:gd name="T17" fmla="*/ 2147483647 h 1254"/>
                  <a:gd name="T18" fmla="*/ 2147483647 w 1641"/>
                  <a:gd name="T19" fmla="*/ 2147483647 h 1254"/>
                  <a:gd name="T20" fmla="*/ 2147483647 w 1641"/>
                  <a:gd name="T21" fmla="*/ 2147483647 h 1254"/>
                  <a:gd name="T22" fmla="*/ 2147483647 w 1641"/>
                  <a:gd name="T23" fmla="*/ 2147483647 h 1254"/>
                  <a:gd name="T24" fmla="*/ 2147483647 w 1641"/>
                  <a:gd name="T25" fmla="*/ 2147483647 h 1254"/>
                  <a:gd name="T26" fmla="*/ 2147483647 w 1641"/>
                  <a:gd name="T27" fmla="*/ 2147483647 h 1254"/>
                  <a:gd name="T28" fmla="*/ 2147483647 w 1641"/>
                  <a:gd name="T29" fmla="*/ 2147483647 h 1254"/>
                  <a:gd name="T30" fmla="*/ 2147483647 w 1641"/>
                  <a:gd name="T31" fmla="*/ 2147483647 h 1254"/>
                  <a:gd name="T32" fmla="*/ 2147483647 w 1641"/>
                  <a:gd name="T33" fmla="*/ 2147483647 h 1254"/>
                  <a:gd name="T34" fmla="*/ 2147483647 w 1641"/>
                  <a:gd name="T35" fmla="*/ 2147483647 h 1254"/>
                  <a:gd name="T36" fmla="*/ 2147483647 w 1641"/>
                  <a:gd name="T37" fmla="*/ 2147483647 h 1254"/>
                  <a:gd name="T38" fmla="*/ 2147483647 w 1641"/>
                  <a:gd name="T39" fmla="*/ 2147483647 h 1254"/>
                  <a:gd name="T40" fmla="*/ 2147483647 w 1641"/>
                  <a:gd name="T41" fmla="*/ 2147483647 h 1254"/>
                  <a:gd name="T42" fmla="*/ 2147483647 w 1641"/>
                  <a:gd name="T43" fmla="*/ 2147483647 h 1254"/>
                  <a:gd name="T44" fmla="*/ 2147483647 w 1641"/>
                  <a:gd name="T45" fmla="*/ 2147483647 h 1254"/>
                  <a:gd name="T46" fmla="*/ 2147483647 w 1641"/>
                  <a:gd name="T47" fmla="*/ 2147483647 h 1254"/>
                  <a:gd name="T48" fmla="*/ 2147483647 w 1641"/>
                  <a:gd name="T49" fmla="*/ 2147483647 h 1254"/>
                  <a:gd name="T50" fmla="*/ 2147483647 w 1641"/>
                  <a:gd name="T51" fmla="*/ 2147483647 h 1254"/>
                  <a:gd name="T52" fmla="*/ 2147483647 w 1641"/>
                  <a:gd name="T53" fmla="*/ 2147483647 h 1254"/>
                  <a:gd name="T54" fmla="*/ 2147483647 w 1641"/>
                  <a:gd name="T55" fmla="*/ 2147483647 h 1254"/>
                  <a:gd name="T56" fmla="*/ 2147483647 w 1641"/>
                  <a:gd name="T57" fmla="*/ 2147483647 h 1254"/>
                  <a:gd name="T58" fmla="*/ 2147483647 w 1641"/>
                  <a:gd name="T59" fmla="*/ 2147483647 h 1254"/>
                  <a:gd name="T60" fmla="*/ 2147483647 w 1641"/>
                  <a:gd name="T61" fmla="*/ 2147483647 h 1254"/>
                  <a:gd name="T62" fmla="*/ 2147483647 w 1641"/>
                  <a:gd name="T63" fmla="*/ 2147483647 h 1254"/>
                  <a:gd name="T64" fmla="*/ 2147483647 w 1641"/>
                  <a:gd name="T65" fmla="*/ 2147483647 h 1254"/>
                  <a:gd name="T66" fmla="*/ 2147483647 w 1641"/>
                  <a:gd name="T67" fmla="*/ 2147483647 h 1254"/>
                  <a:gd name="T68" fmla="*/ 2147483647 w 1641"/>
                  <a:gd name="T69" fmla="*/ 2147483647 h 1254"/>
                  <a:gd name="T70" fmla="*/ 2147483647 w 1641"/>
                  <a:gd name="T71" fmla="*/ 2147483647 h 1254"/>
                  <a:gd name="T72" fmla="*/ 2147483647 w 1641"/>
                  <a:gd name="T73" fmla="*/ 2147483647 h 1254"/>
                  <a:gd name="T74" fmla="*/ 2147483647 w 1641"/>
                  <a:gd name="T75" fmla="*/ 2147483647 h 1254"/>
                  <a:gd name="T76" fmla="*/ 2147483647 w 1641"/>
                  <a:gd name="T77" fmla="*/ 2147483647 h 1254"/>
                  <a:gd name="T78" fmla="*/ 2147483647 w 1641"/>
                  <a:gd name="T79" fmla="*/ 2147483647 h 1254"/>
                  <a:gd name="T80" fmla="*/ 2147483647 w 1641"/>
                  <a:gd name="T81" fmla="*/ 2147483647 h 1254"/>
                  <a:gd name="T82" fmla="*/ 2147483647 w 1641"/>
                  <a:gd name="T83" fmla="*/ 2147483647 h 1254"/>
                  <a:gd name="T84" fmla="*/ 2147483647 w 1641"/>
                  <a:gd name="T85" fmla="*/ 2147483647 h 1254"/>
                  <a:gd name="T86" fmla="*/ 2147483647 w 1641"/>
                  <a:gd name="T87" fmla="*/ 2147483647 h 1254"/>
                  <a:gd name="T88" fmla="*/ 2147483647 w 1641"/>
                  <a:gd name="T89" fmla="*/ 2147483647 h 1254"/>
                  <a:gd name="T90" fmla="*/ 2147483647 w 1641"/>
                  <a:gd name="T91" fmla="*/ 2147483647 h 1254"/>
                  <a:gd name="T92" fmla="*/ 2147483647 w 1641"/>
                  <a:gd name="T93" fmla="*/ 2147483647 h 1254"/>
                  <a:gd name="T94" fmla="*/ 1980042234 w 1641"/>
                  <a:gd name="T95" fmla="*/ 2147483647 h 1254"/>
                  <a:gd name="T96" fmla="*/ 2147483647 w 1641"/>
                  <a:gd name="T97" fmla="*/ 2147483647 h 1254"/>
                  <a:gd name="T98" fmla="*/ 2147483647 w 1641"/>
                  <a:gd name="T99" fmla="*/ 2147483647 h 1254"/>
                  <a:gd name="T100" fmla="*/ 2147483647 w 1641"/>
                  <a:gd name="T101" fmla="*/ 2147483647 h 1254"/>
                  <a:gd name="T102" fmla="*/ 2147483647 w 1641"/>
                  <a:gd name="T103" fmla="*/ 2147483647 h 1254"/>
                  <a:gd name="T104" fmla="*/ 2147483647 w 1641"/>
                  <a:gd name="T105" fmla="*/ 2147483647 h 1254"/>
                  <a:gd name="T106" fmla="*/ 2147483647 w 1641"/>
                  <a:gd name="T107" fmla="*/ 2147483647 h 1254"/>
                  <a:gd name="T108" fmla="*/ 2147483647 w 1641"/>
                  <a:gd name="T109" fmla="*/ 2147483647 h 1254"/>
                  <a:gd name="T110" fmla="*/ 2147483647 w 1641"/>
                  <a:gd name="T111" fmla="*/ 2147483647 h 1254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641"/>
                  <a:gd name="T169" fmla="*/ 0 h 1254"/>
                  <a:gd name="T170" fmla="*/ 1641 w 1641"/>
                  <a:gd name="T171" fmla="*/ 1254 h 1254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641" h="1254">
                    <a:moveTo>
                      <a:pt x="438" y="1251"/>
                    </a:moveTo>
                    <a:lnTo>
                      <a:pt x="453" y="1251"/>
                    </a:lnTo>
                    <a:lnTo>
                      <a:pt x="471" y="1251"/>
                    </a:lnTo>
                    <a:lnTo>
                      <a:pt x="486" y="1251"/>
                    </a:lnTo>
                    <a:lnTo>
                      <a:pt x="504" y="1254"/>
                    </a:lnTo>
                    <a:lnTo>
                      <a:pt x="537" y="1254"/>
                    </a:lnTo>
                    <a:lnTo>
                      <a:pt x="570" y="1248"/>
                    </a:lnTo>
                    <a:lnTo>
                      <a:pt x="603" y="1239"/>
                    </a:lnTo>
                    <a:lnTo>
                      <a:pt x="636" y="1227"/>
                    </a:lnTo>
                    <a:lnTo>
                      <a:pt x="666" y="1215"/>
                    </a:lnTo>
                    <a:lnTo>
                      <a:pt x="696" y="1200"/>
                    </a:lnTo>
                    <a:lnTo>
                      <a:pt x="726" y="1188"/>
                    </a:lnTo>
                    <a:lnTo>
                      <a:pt x="756" y="1176"/>
                    </a:lnTo>
                    <a:lnTo>
                      <a:pt x="774" y="1167"/>
                    </a:lnTo>
                    <a:lnTo>
                      <a:pt x="795" y="1158"/>
                    </a:lnTo>
                    <a:lnTo>
                      <a:pt x="816" y="1152"/>
                    </a:lnTo>
                    <a:lnTo>
                      <a:pt x="834" y="1146"/>
                    </a:lnTo>
                    <a:lnTo>
                      <a:pt x="855" y="1140"/>
                    </a:lnTo>
                    <a:lnTo>
                      <a:pt x="876" y="1137"/>
                    </a:lnTo>
                    <a:lnTo>
                      <a:pt x="900" y="1140"/>
                    </a:lnTo>
                    <a:lnTo>
                      <a:pt x="921" y="1143"/>
                    </a:lnTo>
                    <a:lnTo>
                      <a:pt x="942" y="1149"/>
                    </a:lnTo>
                    <a:lnTo>
                      <a:pt x="966" y="1158"/>
                    </a:lnTo>
                    <a:lnTo>
                      <a:pt x="987" y="1164"/>
                    </a:lnTo>
                    <a:lnTo>
                      <a:pt x="1008" y="1173"/>
                    </a:lnTo>
                    <a:lnTo>
                      <a:pt x="1026" y="1179"/>
                    </a:lnTo>
                    <a:lnTo>
                      <a:pt x="1047" y="1185"/>
                    </a:lnTo>
                    <a:lnTo>
                      <a:pt x="1065" y="1191"/>
                    </a:lnTo>
                    <a:lnTo>
                      <a:pt x="1083" y="1197"/>
                    </a:lnTo>
                    <a:lnTo>
                      <a:pt x="1101" y="1203"/>
                    </a:lnTo>
                    <a:lnTo>
                      <a:pt x="1119" y="1206"/>
                    </a:lnTo>
                    <a:lnTo>
                      <a:pt x="1140" y="1212"/>
                    </a:lnTo>
                    <a:lnTo>
                      <a:pt x="1158" y="1218"/>
                    </a:lnTo>
                    <a:lnTo>
                      <a:pt x="1191" y="1224"/>
                    </a:lnTo>
                    <a:lnTo>
                      <a:pt x="1224" y="1227"/>
                    </a:lnTo>
                    <a:lnTo>
                      <a:pt x="1257" y="1233"/>
                    </a:lnTo>
                    <a:lnTo>
                      <a:pt x="1290" y="1233"/>
                    </a:lnTo>
                    <a:lnTo>
                      <a:pt x="1323" y="1233"/>
                    </a:lnTo>
                    <a:lnTo>
                      <a:pt x="1356" y="1227"/>
                    </a:lnTo>
                    <a:lnTo>
                      <a:pt x="1389" y="1218"/>
                    </a:lnTo>
                    <a:lnTo>
                      <a:pt x="1419" y="1206"/>
                    </a:lnTo>
                    <a:lnTo>
                      <a:pt x="1434" y="1194"/>
                    </a:lnTo>
                    <a:lnTo>
                      <a:pt x="1449" y="1179"/>
                    </a:lnTo>
                    <a:lnTo>
                      <a:pt x="1461" y="1161"/>
                    </a:lnTo>
                    <a:lnTo>
                      <a:pt x="1473" y="1146"/>
                    </a:lnTo>
                    <a:lnTo>
                      <a:pt x="1476" y="1146"/>
                    </a:lnTo>
                    <a:lnTo>
                      <a:pt x="1479" y="1146"/>
                    </a:lnTo>
                    <a:lnTo>
                      <a:pt x="1497" y="1098"/>
                    </a:lnTo>
                    <a:lnTo>
                      <a:pt x="1515" y="1050"/>
                    </a:lnTo>
                    <a:lnTo>
                      <a:pt x="1533" y="1002"/>
                    </a:lnTo>
                    <a:lnTo>
                      <a:pt x="1551" y="951"/>
                    </a:lnTo>
                    <a:lnTo>
                      <a:pt x="1566" y="900"/>
                    </a:lnTo>
                    <a:lnTo>
                      <a:pt x="1578" y="849"/>
                    </a:lnTo>
                    <a:lnTo>
                      <a:pt x="1590" y="801"/>
                    </a:lnTo>
                    <a:lnTo>
                      <a:pt x="1602" y="750"/>
                    </a:lnTo>
                    <a:lnTo>
                      <a:pt x="1623" y="651"/>
                    </a:lnTo>
                    <a:lnTo>
                      <a:pt x="1638" y="549"/>
                    </a:lnTo>
                    <a:lnTo>
                      <a:pt x="1641" y="450"/>
                    </a:lnTo>
                    <a:lnTo>
                      <a:pt x="1620" y="354"/>
                    </a:lnTo>
                    <a:lnTo>
                      <a:pt x="1605" y="327"/>
                    </a:lnTo>
                    <a:lnTo>
                      <a:pt x="1590" y="303"/>
                    </a:lnTo>
                    <a:lnTo>
                      <a:pt x="1572" y="279"/>
                    </a:lnTo>
                    <a:lnTo>
                      <a:pt x="1551" y="255"/>
                    </a:lnTo>
                    <a:lnTo>
                      <a:pt x="1533" y="231"/>
                    </a:lnTo>
                    <a:lnTo>
                      <a:pt x="1515" y="207"/>
                    </a:lnTo>
                    <a:lnTo>
                      <a:pt x="1497" y="183"/>
                    </a:lnTo>
                    <a:lnTo>
                      <a:pt x="1479" y="159"/>
                    </a:lnTo>
                    <a:lnTo>
                      <a:pt x="1455" y="138"/>
                    </a:lnTo>
                    <a:lnTo>
                      <a:pt x="1434" y="117"/>
                    </a:lnTo>
                    <a:lnTo>
                      <a:pt x="1410" y="96"/>
                    </a:lnTo>
                    <a:lnTo>
                      <a:pt x="1386" y="81"/>
                    </a:lnTo>
                    <a:lnTo>
                      <a:pt x="1359" y="66"/>
                    </a:lnTo>
                    <a:lnTo>
                      <a:pt x="1332" y="57"/>
                    </a:lnTo>
                    <a:lnTo>
                      <a:pt x="1302" y="48"/>
                    </a:lnTo>
                    <a:lnTo>
                      <a:pt x="1269" y="45"/>
                    </a:lnTo>
                    <a:lnTo>
                      <a:pt x="1254" y="42"/>
                    </a:lnTo>
                    <a:lnTo>
                      <a:pt x="1239" y="42"/>
                    </a:lnTo>
                    <a:lnTo>
                      <a:pt x="1224" y="42"/>
                    </a:lnTo>
                    <a:lnTo>
                      <a:pt x="1212" y="42"/>
                    </a:lnTo>
                    <a:lnTo>
                      <a:pt x="1197" y="45"/>
                    </a:lnTo>
                    <a:lnTo>
                      <a:pt x="1182" y="48"/>
                    </a:lnTo>
                    <a:lnTo>
                      <a:pt x="1170" y="48"/>
                    </a:lnTo>
                    <a:lnTo>
                      <a:pt x="1155" y="51"/>
                    </a:lnTo>
                    <a:lnTo>
                      <a:pt x="1137" y="57"/>
                    </a:lnTo>
                    <a:lnTo>
                      <a:pt x="1119" y="63"/>
                    </a:lnTo>
                    <a:lnTo>
                      <a:pt x="1104" y="69"/>
                    </a:lnTo>
                    <a:lnTo>
                      <a:pt x="1086" y="75"/>
                    </a:lnTo>
                    <a:lnTo>
                      <a:pt x="1071" y="84"/>
                    </a:lnTo>
                    <a:lnTo>
                      <a:pt x="1056" y="90"/>
                    </a:lnTo>
                    <a:lnTo>
                      <a:pt x="1041" y="96"/>
                    </a:lnTo>
                    <a:lnTo>
                      <a:pt x="1026" y="105"/>
                    </a:lnTo>
                    <a:lnTo>
                      <a:pt x="1023" y="105"/>
                    </a:lnTo>
                    <a:lnTo>
                      <a:pt x="1023" y="108"/>
                    </a:lnTo>
                    <a:lnTo>
                      <a:pt x="1020" y="111"/>
                    </a:lnTo>
                    <a:lnTo>
                      <a:pt x="1002" y="126"/>
                    </a:lnTo>
                    <a:lnTo>
                      <a:pt x="1029" y="165"/>
                    </a:lnTo>
                    <a:lnTo>
                      <a:pt x="1029" y="168"/>
                    </a:lnTo>
                    <a:lnTo>
                      <a:pt x="1026" y="171"/>
                    </a:lnTo>
                    <a:lnTo>
                      <a:pt x="1023" y="171"/>
                    </a:lnTo>
                    <a:lnTo>
                      <a:pt x="1020" y="171"/>
                    </a:lnTo>
                    <a:lnTo>
                      <a:pt x="1017" y="171"/>
                    </a:lnTo>
                    <a:lnTo>
                      <a:pt x="1014" y="165"/>
                    </a:lnTo>
                    <a:lnTo>
                      <a:pt x="1008" y="162"/>
                    </a:lnTo>
                    <a:lnTo>
                      <a:pt x="1005" y="156"/>
                    </a:lnTo>
                    <a:lnTo>
                      <a:pt x="999" y="153"/>
                    </a:lnTo>
                    <a:lnTo>
                      <a:pt x="978" y="135"/>
                    </a:lnTo>
                    <a:lnTo>
                      <a:pt x="960" y="120"/>
                    </a:lnTo>
                    <a:lnTo>
                      <a:pt x="939" y="105"/>
                    </a:lnTo>
                    <a:lnTo>
                      <a:pt x="918" y="90"/>
                    </a:lnTo>
                    <a:lnTo>
                      <a:pt x="897" y="81"/>
                    </a:lnTo>
                    <a:lnTo>
                      <a:pt x="879" y="69"/>
                    </a:lnTo>
                    <a:lnTo>
                      <a:pt x="855" y="60"/>
                    </a:lnTo>
                    <a:lnTo>
                      <a:pt x="834" y="51"/>
                    </a:lnTo>
                    <a:lnTo>
                      <a:pt x="810" y="42"/>
                    </a:lnTo>
                    <a:lnTo>
                      <a:pt x="789" y="36"/>
                    </a:lnTo>
                    <a:lnTo>
                      <a:pt x="765" y="30"/>
                    </a:lnTo>
                    <a:lnTo>
                      <a:pt x="741" y="27"/>
                    </a:lnTo>
                    <a:lnTo>
                      <a:pt x="720" y="24"/>
                    </a:lnTo>
                    <a:lnTo>
                      <a:pt x="702" y="18"/>
                    </a:lnTo>
                    <a:lnTo>
                      <a:pt x="681" y="15"/>
                    </a:lnTo>
                    <a:lnTo>
                      <a:pt x="663" y="12"/>
                    </a:lnTo>
                    <a:lnTo>
                      <a:pt x="645" y="12"/>
                    </a:lnTo>
                    <a:lnTo>
                      <a:pt x="630" y="9"/>
                    </a:lnTo>
                    <a:lnTo>
                      <a:pt x="615" y="9"/>
                    </a:lnTo>
                    <a:lnTo>
                      <a:pt x="600" y="9"/>
                    </a:lnTo>
                    <a:lnTo>
                      <a:pt x="582" y="9"/>
                    </a:lnTo>
                    <a:lnTo>
                      <a:pt x="567" y="9"/>
                    </a:lnTo>
                    <a:lnTo>
                      <a:pt x="552" y="12"/>
                    </a:lnTo>
                    <a:lnTo>
                      <a:pt x="537" y="15"/>
                    </a:lnTo>
                    <a:lnTo>
                      <a:pt x="528" y="15"/>
                    </a:lnTo>
                    <a:lnTo>
                      <a:pt x="522" y="15"/>
                    </a:lnTo>
                    <a:lnTo>
                      <a:pt x="513" y="18"/>
                    </a:lnTo>
                    <a:lnTo>
                      <a:pt x="504" y="18"/>
                    </a:lnTo>
                    <a:lnTo>
                      <a:pt x="486" y="21"/>
                    </a:lnTo>
                    <a:lnTo>
                      <a:pt x="468" y="27"/>
                    </a:lnTo>
                    <a:lnTo>
                      <a:pt x="450" y="33"/>
                    </a:lnTo>
                    <a:lnTo>
                      <a:pt x="432" y="42"/>
                    </a:lnTo>
                    <a:lnTo>
                      <a:pt x="417" y="48"/>
                    </a:lnTo>
                    <a:lnTo>
                      <a:pt x="402" y="57"/>
                    </a:lnTo>
                    <a:lnTo>
                      <a:pt x="384" y="66"/>
                    </a:lnTo>
                    <a:lnTo>
                      <a:pt x="369" y="75"/>
                    </a:lnTo>
                    <a:lnTo>
                      <a:pt x="348" y="84"/>
                    </a:lnTo>
                    <a:lnTo>
                      <a:pt x="327" y="96"/>
                    </a:lnTo>
                    <a:lnTo>
                      <a:pt x="309" y="108"/>
                    </a:lnTo>
                    <a:lnTo>
                      <a:pt x="291" y="120"/>
                    </a:lnTo>
                    <a:lnTo>
                      <a:pt x="288" y="120"/>
                    </a:lnTo>
                    <a:lnTo>
                      <a:pt x="282" y="117"/>
                    </a:lnTo>
                    <a:lnTo>
                      <a:pt x="279" y="111"/>
                    </a:lnTo>
                    <a:lnTo>
                      <a:pt x="276" y="108"/>
                    </a:lnTo>
                    <a:lnTo>
                      <a:pt x="276" y="105"/>
                    </a:lnTo>
                    <a:lnTo>
                      <a:pt x="276" y="102"/>
                    </a:lnTo>
                    <a:lnTo>
                      <a:pt x="291" y="93"/>
                    </a:lnTo>
                    <a:lnTo>
                      <a:pt x="309" y="84"/>
                    </a:lnTo>
                    <a:lnTo>
                      <a:pt x="324" y="75"/>
                    </a:lnTo>
                    <a:lnTo>
                      <a:pt x="342" y="66"/>
                    </a:lnTo>
                    <a:lnTo>
                      <a:pt x="360" y="57"/>
                    </a:lnTo>
                    <a:lnTo>
                      <a:pt x="378" y="48"/>
                    </a:lnTo>
                    <a:lnTo>
                      <a:pt x="393" y="39"/>
                    </a:lnTo>
                    <a:lnTo>
                      <a:pt x="411" y="30"/>
                    </a:lnTo>
                    <a:lnTo>
                      <a:pt x="423" y="24"/>
                    </a:lnTo>
                    <a:lnTo>
                      <a:pt x="435" y="18"/>
                    </a:lnTo>
                    <a:lnTo>
                      <a:pt x="444" y="15"/>
                    </a:lnTo>
                    <a:lnTo>
                      <a:pt x="456" y="9"/>
                    </a:lnTo>
                    <a:lnTo>
                      <a:pt x="459" y="9"/>
                    </a:lnTo>
                    <a:lnTo>
                      <a:pt x="459" y="6"/>
                    </a:lnTo>
                    <a:lnTo>
                      <a:pt x="432" y="3"/>
                    </a:lnTo>
                    <a:lnTo>
                      <a:pt x="405" y="0"/>
                    </a:lnTo>
                    <a:lnTo>
                      <a:pt x="381" y="0"/>
                    </a:lnTo>
                    <a:lnTo>
                      <a:pt x="354" y="3"/>
                    </a:lnTo>
                    <a:lnTo>
                      <a:pt x="327" y="9"/>
                    </a:lnTo>
                    <a:lnTo>
                      <a:pt x="300" y="15"/>
                    </a:lnTo>
                    <a:lnTo>
                      <a:pt x="276" y="24"/>
                    </a:lnTo>
                    <a:lnTo>
                      <a:pt x="252" y="36"/>
                    </a:lnTo>
                    <a:lnTo>
                      <a:pt x="204" y="69"/>
                    </a:lnTo>
                    <a:lnTo>
                      <a:pt x="162" y="108"/>
                    </a:lnTo>
                    <a:lnTo>
                      <a:pt x="129" y="153"/>
                    </a:lnTo>
                    <a:lnTo>
                      <a:pt x="99" y="201"/>
                    </a:lnTo>
                    <a:lnTo>
                      <a:pt x="72" y="255"/>
                    </a:lnTo>
                    <a:lnTo>
                      <a:pt x="51" y="312"/>
                    </a:lnTo>
                    <a:lnTo>
                      <a:pt x="33" y="369"/>
                    </a:lnTo>
                    <a:lnTo>
                      <a:pt x="15" y="429"/>
                    </a:lnTo>
                    <a:lnTo>
                      <a:pt x="3" y="516"/>
                    </a:lnTo>
                    <a:lnTo>
                      <a:pt x="0" y="603"/>
                    </a:lnTo>
                    <a:lnTo>
                      <a:pt x="6" y="690"/>
                    </a:lnTo>
                    <a:lnTo>
                      <a:pt x="24" y="777"/>
                    </a:lnTo>
                    <a:lnTo>
                      <a:pt x="33" y="816"/>
                    </a:lnTo>
                    <a:lnTo>
                      <a:pt x="42" y="855"/>
                    </a:lnTo>
                    <a:lnTo>
                      <a:pt x="54" y="894"/>
                    </a:lnTo>
                    <a:lnTo>
                      <a:pt x="66" y="933"/>
                    </a:lnTo>
                    <a:lnTo>
                      <a:pt x="78" y="972"/>
                    </a:lnTo>
                    <a:lnTo>
                      <a:pt x="93" y="1008"/>
                    </a:lnTo>
                    <a:lnTo>
                      <a:pt x="108" y="1044"/>
                    </a:lnTo>
                    <a:lnTo>
                      <a:pt x="126" y="1080"/>
                    </a:lnTo>
                    <a:lnTo>
                      <a:pt x="144" y="1107"/>
                    </a:lnTo>
                    <a:lnTo>
                      <a:pt x="159" y="1134"/>
                    </a:lnTo>
                    <a:lnTo>
                      <a:pt x="177" y="1161"/>
                    </a:lnTo>
                    <a:lnTo>
                      <a:pt x="198" y="1185"/>
                    </a:lnTo>
                    <a:lnTo>
                      <a:pt x="210" y="1197"/>
                    </a:lnTo>
                    <a:lnTo>
                      <a:pt x="222" y="1206"/>
                    </a:lnTo>
                    <a:lnTo>
                      <a:pt x="237" y="1215"/>
                    </a:lnTo>
                    <a:lnTo>
                      <a:pt x="252" y="1221"/>
                    </a:lnTo>
                    <a:lnTo>
                      <a:pt x="267" y="1227"/>
                    </a:lnTo>
                    <a:lnTo>
                      <a:pt x="282" y="1233"/>
                    </a:lnTo>
                    <a:lnTo>
                      <a:pt x="300" y="1239"/>
                    </a:lnTo>
                    <a:lnTo>
                      <a:pt x="315" y="1242"/>
                    </a:lnTo>
                    <a:lnTo>
                      <a:pt x="327" y="1242"/>
                    </a:lnTo>
                    <a:lnTo>
                      <a:pt x="339" y="1242"/>
                    </a:lnTo>
                    <a:lnTo>
                      <a:pt x="351" y="1245"/>
                    </a:lnTo>
                    <a:lnTo>
                      <a:pt x="363" y="1245"/>
                    </a:lnTo>
                    <a:lnTo>
                      <a:pt x="372" y="1248"/>
                    </a:lnTo>
                    <a:lnTo>
                      <a:pt x="384" y="1248"/>
                    </a:lnTo>
                    <a:lnTo>
                      <a:pt x="396" y="1248"/>
                    </a:lnTo>
                    <a:lnTo>
                      <a:pt x="405" y="1248"/>
                    </a:lnTo>
                    <a:lnTo>
                      <a:pt x="414" y="1251"/>
                    </a:lnTo>
                    <a:lnTo>
                      <a:pt x="423" y="1251"/>
                    </a:lnTo>
                    <a:lnTo>
                      <a:pt x="432" y="1251"/>
                    </a:lnTo>
                    <a:lnTo>
                      <a:pt x="438" y="125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6668" name="Skupina 2"/>
              <p:cNvGrpSpPr>
                <a:grpSpLocks/>
              </p:cNvGrpSpPr>
              <p:nvPr/>
            </p:nvGrpSpPr>
            <p:grpSpPr bwMode="auto">
              <a:xfrm>
                <a:off x="2714612" y="2928934"/>
                <a:ext cx="1370147" cy="2241551"/>
                <a:chOff x="2630349" y="2928934"/>
                <a:chExt cx="1370147" cy="2241551"/>
              </a:xfrm>
            </p:grpSpPr>
            <p:cxnSp>
              <p:nvCxnSpPr>
                <p:cNvPr id="26669" name="Přímá spojovací čára 3"/>
                <p:cNvCxnSpPr>
                  <a:cxnSpLocks noChangeShapeType="1"/>
                </p:cNvCxnSpPr>
                <p:nvPr/>
              </p:nvCxnSpPr>
              <p:spPr bwMode="auto">
                <a:xfrm rot="5400000" flipH="1" flipV="1">
                  <a:off x="2464579" y="3321843"/>
                  <a:ext cx="1928826" cy="1143008"/>
                </a:xfrm>
                <a:prstGeom prst="line">
                  <a:avLst/>
                </a:prstGeom>
                <a:noFill/>
                <a:ln w="88900" algn="ctr">
                  <a:solidFill>
                    <a:schemeClr val="bg1"/>
                  </a:solidFill>
                  <a:round/>
                  <a:headEnd/>
                  <a:tailEnd/>
                </a:ln>
              </p:spPr>
            </p:cxnSp>
            <p:sp>
              <p:nvSpPr>
                <p:cNvPr id="5" name="Tětiva 6"/>
                <p:cNvSpPr/>
                <p:nvPr/>
              </p:nvSpPr>
              <p:spPr>
                <a:xfrm rot="7915050">
                  <a:off x="2588512" y="4646730"/>
                  <a:ext cx="527452" cy="387190"/>
                </a:xfrm>
                <a:prstGeom prst="chord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sp>
          <p:nvSpPr>
            <p:cNvPr id="6" name="Tětiva 8"/>
            <p:cNvSpPr/>
            <p:nvPr/>
          </p:nvSpPr>
          <p:spPr>
            <a:xfrm rot="6925516">
              <a:off x="4368" y="3519"/>
              <a:ext cx="154" cy="137"/>
            </a:xfrm>
            <a:prstGeom prst="chord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Lichoběžník 11"/>
            <p:cNvSpPr/>
            <p:nvPr/>
          </p:nvSpPr>
          <p:spPr>
            <a:xfrm>
              <a:off x="4143" y="3582"/>
              <a:ext cx="580" cy="318"/>
            </a:xfrm>
            <a:prstGeom prst="trapezoid">
              <a:avLst>
                <a:gd name="adj" fmla="val 71072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26662" name="Skupina 14"/>
            <p:cNvGrpSpPr>
              <a:grpSpLocks/>
            </p:cNvGrpSpPr>
            <p:nvPr/>
          </p:nvGrpSpPr>
          <p:grpSpPr bwMode="auto">
            <a:xfrm>
              <a:off x="3696" y="2432"/>
              <a:ext cx="1484" cy="1432"/>
              <a:chOff x="4427768" y="2857496"/>
              <a:chExt cx="3500978" cy="3071835"/>
            </a:xfrm>
          </p:grpSpPr>
          <p:cxnSp>
            <p:nvCxnSpPr>
              <p:cNvPr id="11" name="Přímá spojovací čára 13"/>
              <p:cNvCxnSpPr/>
              <p:nvPr/>
            </p:nvCxnSpPr>
            <p:spPr>
              <a:xfrm rot="5400000" flipH="1" flipV="1">
                <a:off x="6392829" y="4427736"/>
                <a:ext cx="3071835" cy="0"/>
              </a:xfrm>
              <a:prstGeom prst="line">
                <a:avLst/>
              </a:prstGeom>
              <a:ln w="730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4"/>
              <p:cNvCxnSpPr/>
              <p:nvPr/>
            </p:nvCxnSpPr>
            <p:spPr>
              <a:xfrm rot="5400000" flipH="1" flipV="1">
                <a:off x="2891851" y="4427736"/>
                <a:ext cx="3071835" cy="0"/>
              </a:xfrm>
              <a:prstGeom prst="line">
                <a:avLst/>
              </a:prstGeom>
              <a:ln w="730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5"/>
              <p:cNvCxnSpPr/>
              <p:nvPr/>
            </p:nvCxnSpPr>
            <p:spPr>
              <a:xfrm rot="5400000" flipH="1" flipV="1">
                <a:off x="2948685" y="4425462"/>
                <a:ext cx="3071835" cy="4548"/>
              </a:xfrm>
              <a:prstGeom prst="line">
                <a:avLst/>
              </a:prstGeom>
              <a:ln w="7302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6"/>
              <p:cNvCxnSpPr/>
              <p:nvPr/>
            </p:nvCxnSpPr>
            <p:spPr>
              <a:xfrm rot="5400000" flipH="1" flipV="1">
                <a:off x="6320081" y="4427736"/>
                <a:ext cx="3071835" cy="0"/>
              </a:xfrm>
              <a:prstGeom prst="line">
                <a:avLst/>
              </a:prstGeom>
              <a:ln w="7302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6676" name="Text Box 52"/>
          <p:cNvSpPr txBox="1">
            <a:spLocks noChangeArrowheads="1"/>
          </p:cNvSpPr>
          <p:nvPr/>
        </p:nvSpPr>
        <p:spPr bwMode="auto">
          <a:xfrm>
            <a:off x="395288" y="2276475"/>
            <a:ext cx="25193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Vložení ingotů a jejich roztavení</a:t>
            </a:r>
          </a:p>
        </p:txBody>
      </p:sp>
      <p:sp>
        <p:nvSpPr>
          <p:cNvPr id="26632" name="Oval 108"/>
          <p:cNvSpPr>
            <a:spLocks noChangeArrowheads="1"/>
          </p:cNvSpPr>
          <p:nvPr/>
        </p:nvSpPr>
        <p:spPr bwMode="auto">
          <a:xfrm>
            <a:off x="5795963" y="3860800"/>
            <a:ext cx="288925" cy="2873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6775" name="AutoShape 151"/>
          <p:cNvSpPr>
            <a:spLocks noChangeArrowheads="1"/>
          </p:cNvSpPr>
          <p:nvPr/>
        </p:nvSpPr>
        <p:spPr bwMode="auto">
          <a:xfrm rot="-5400000">
            <a:off x="4787901" y="3644900"/>
            <a:ext cx="792162" cy="649287"/>
          </a:xfrm>
          <a:custGeom>
            <a:avLst/>
            <a:gdLst>
              <a:gd name="T0" fmla="*/ 419127041 w 21600"/>
              <a:gd name="T1" fmla="*/ 6736172 h 21600"/>
              <a:gd name="T2" fmla="*/ 154194204 w 21600"/>
              <a:gd name="T3" fmla="*/ 415891620 h 21600"/>
              <a:gd name="T4" fmla="*/ 459032921 w 21600"/>
              <a:gd name="T5" fmla="*/ 107449896 h 21600"/>
              <a:gd name="T6" fmla="*/ 1195131737 w 21600"/>
              <a:gd name="T7" fmla="*/ 330659986 h 21600"/>
              <a:gd name="T8" fmla="*/ 946428166 w 21600"/>
              <a:gd name="T9" fmla="*/ 442184126 h 21600"/>
              <a:gd name="T10" fmla="*/ 743893540 w 21600"/>
              <a:gd name="T11" fmla="*/ 305237764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7767" y="11512"/>
                </a:moveTo>
                <a:cubicBezTo>
                  <a:pt x="17791" y="11276"/>
                  <a:pt x="17804" y="11038"/>
                  <a:pt x="17804" y="10800"/>
                </a:cubicBezTo>
                <a:cubicBezTo>
                  <a:pt x="17804" y="6931"/>
                  <a:pt x="14668" y="3796"/>
                  <a:pt x="10800" y="3796"/>
                </a:cubicBezTo>
                <a:cubicBezTo>
                  <a:pt x="6931" y="3796"/>
                  <a:pt x="3796" y="6931"/>
                  <a:pt x="3796" y="10800"/>
                </a:cubicBezTo>
                <a:cubicBezTo>
                  <a:pt x="3795" y="12048"/>
                  <a:pt x="4129" y="13274"/>
                  <a:pt x="4762" y="14350"/>
                </a:cubicBezTo>
                <a:lnTo>
                  <a:pt x="1490" y="16274"/>
                </a:lnTo>
                <a:cubicBezTo>
                  <a:pt x="514" y="14615"/>
                  <a:pt x="0" y="12725"/>
                  <a:pt x="0" y="10800"/>
                </a:cubicBezTo>
                <a:cubicBezTo>
                  <a:pt x="0" y="4835"/>
                  <a:pt x="4835" y="0"/>
                  <a:pt x="10800" y="0"/>
                </a:cubicBezTo>
                <a:cubicBezTo>
                  <a:pt x="16764" y="0"/>
                  <a:pt x="21600" y="4835"/>
                  <a:pt x="21600" y="10800"/>
                </a:cubicBezTo>
                <a:cubicBezTo>
                  <a:pt x="21600" y="11167"/>
                  <a:pt x="21581" y="11534"/>
                  <a:pt x="21543" y="11899"/>
                </a:cubicBezTo>
                <a:lnTo>
                  <a:pt x="24229" y="12174"/>
                </a:lnTo>
                <a:lnTo>
                  <a:pt x="19187" y="16280"/>
                </a:lnTo>
                <a:lnTo>
                  <a:pt x="15081" y="11238"/>
                </a:lnTo>
                <a:lnTo>
                  <a:pt x="17767" y="11512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776" name="Rectangle 152"/>
          <p:cNvSpPr>
            <a:spLocks noChangeArrowheads="1"/>
          </p:cNvSpPr>
          <p:nvPr/>
        </p:nvSpPr>
        <p:spPr bwMode="auto">
          <a:xfrm rot="-2602915">
            <a:off x="5940425" y="4941888"/>
            <a:ext cx="144463" cy="360362"/>
          </a:xfrm>
          <a:prstGeom prst="rect">
            <a:avLst/>
          </a:prstGeom>
          <a:solidFill>
            <a:schemeClr val="tx2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6777" name="Rectangle 153"/>
          <p:cNvSpPr>
            <a:spLocks noChangeArrowheads="1"/>
          </p:cNvSpPr>
          <p:nvPr/>
        </p:nvSpPr>
        <p:spPr bwMode="auto">
          <a:xfrm>
            <a:off x="5795963" y="5013325"/>
            <a:ext cx="144462" cy="288925"/>
          </a:xfrm>
          <a:prstGeom prst="rect">
            <a:avLst/>
          </a:prstGeom>
          <a:solidFill>
            <a:schemeClr val="tx2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6778" name="Text Box 154"/>
          <p:cNvSpPr txBox="1">
            <a:spLocks noChangeArrowheads="1"/>
          </p:cNvSpPr>
          <p:nvPr/>
        </p:nvSpPr>
        <p:spPr bwMode="auto">
          <a:xfrm>
            <a:off x="395288" y="2997200"/>
            <a:ext cx="2757487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Směr rotace odstředivého licího přístroje</a:t>
            </a:r>
          </a:p>
        </p:txBody>
      </p:sp>
      <p:grpSp>
        <p:nvGrpSpPr>
          <p:cNvPr id="26637" name="Group 192"/>
          <p:cNvGrpSpPr>
            <a:grpSpLocks/>
          </p:cNvGrpSpPr>
          <p:nvPr/>
        </p:nvGrpSpPr>
        <p:grpSpPr bwMode="auto">
          <a:xfrm>
            <a:off x="5580063" y="4797425"/>
            <a:ext cx="720725" cy="720725"/>
            <a:chOff x="3288" y="3022"/>
            <a:chExt cx="454" cy="454"/>
          </a:xfrm>
        </p:grpSpPr>
        <p:sp>
          <p:nvSpPr>
            <p:cNvPr id="26656" name="AutoShape 193"/>
            <p:cNvSpPr>
              <a:spLocks noChangeArrowheads="1"/>
            </p:cNvSpPr>
            <p:nvPr/>
          </p:nvSpPr>
          <p:spPr bwMode="auto">
            <a:xfrm>
              <a:off x="3288" y="3022"/>
              <a:ext cx="454" cy="409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w 21600"/>
                <a:gd name="T13" fmla="*/ 0 h 21600"/>
                <a:gd name="T14" fmla="*/ 0 w 21600"/>
                <a:gd name="T15" fmla="*/ 0 h 2160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3140 w 21600"/>
                <a:gd name="T25" fmla="*/ 3169 h 21600"/>
                <a:gd name="T26" fmla="*/ 18460 w 21600"/>
                <a:gd name="T27" fmla="*/ 18431 h 2160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1818" y="10800"/>
                  </a:moveTo>
                  <a:cubicBezTo>
                    <a:pt x="1818" y="15761"/>
                    <a:pt x="5839" y="19782"/>
                    <a:pt x="10800" y="19782"/>
                  </a:cubicBezTo>
                  <a:cubicBezTo>
                    <a:pt x="15761" y="19782"/>
                    <a:pt x="19782" y="15761"/>
                    <a:pt x="19782" y="10800"/>
                  </a:cubicBezTo>
                  <a:cubicBezTo>
                    <a:pt x="19782" y="5839"/>
                    <a:pt x="15761" y="1818"/>
                    <a:pt x="10800" y="1818"/>
                  </a:cubicBezTo>
                  <a:cubicBezTo>
                    <a:pt x="5839" y="1818"/>
                    <a:pt x="1818" y="5839"/>
                    <a:pt x="1818" y="10800"/>
                  </a:cubicBezTo>
                  <a:close/>
                </a:path>
              </a:pathLst>
            </a:custGeom>
            <a:solidFill>
              <a:srgbClr val="F9D607"/>
            </a:solidFill>
            <a:ln w="9525">
              <a:solidFill>
                <a:srgbClr val="FFCC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6657" name="Oval 194"/>
            <p:cNvSpPr>
              <a:spLocks noChangeArrowheads="1"/>
            </p:cNvSpPr>
            <p:nvPr/>
          </p:nvSpPr>
          <p:spPr bwMode="auto">
            <a:xfrm>
              <a:off x="3424" y="3385"/>
              <a:ext cx="181" cy="91"/>
            </a:xfrm>
            <a:prstGeom prst="ellipse">
              <a:avLst/>
            </a:prstGeom>
            <a:solidFill>
              <a:srgbClr val="F9D607"/>
            </a:solidFill>
            <a:ln w="9525">
              <a:solidFill>
                <a:srgbClr val="FFCC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</p:grpSp>
      <p:sp>
        <p:nvSpPr>
          <p:cNvPr id="26638" name="Rectangle 195"/>
          <p:cNvSpPr>
            <a:spLocks noChangeArrowheads="1"/>
          </p:cNvSpPr>
          <p:nvPr/>
        </p:nvSpPr>
        <p:spPr bwMode="auto">
          <a:xfrm>
            <a:off x="5868988" y="2276475"/>
            <a:ext cx="144462" cy="25209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6639" name="Rectangle 196"/>
          <p:cNvSpPr>
            <a:spLocks noChangeArrowheads="1"/>
          </p:cNvSpPr>
          <p:nvPr/>
        </p:nvSpPr>
        <p:spPr bwMode="auto">
          <a:xfrm>
            <a:off x="5510213" y="2420938"/>
            <a:ext cx="865187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6640" name="Oval 197"/>
          <p:cNvSpPr>
            <a:spLocks noChangeArrowheads="1"/>
          </p:cNvSpPr>
          <p:nvPr/>
        </p:nvSpPr>
        <p:spPr bwMode="auto">
          <a:xfrm>
            <a:off x="5795963" y="3860800"/>
            <a:ext cx="288925" cy="2873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grpSp>
        <p:nvGrpSpPr>
          <p:cNvPr id="26641" name="Group 198"/>
          <p:cNvGrpSpPr>
            <a:grpSpLocks/>
          </p:cNvGrpSpPr>
          <p:nvPr/>
        </p:nvGrpSpPr>
        <p:grpSpPr bwMode="auto">
          <a:xfrm rot="10800000" flipH="1">
            <a:off x="5292725" y="5516563"/>
            <a:ext cx="1222375" cy="1152525"/>
            <a:chOff x="3696" y="2432"/>
            <a:chExt cx="1484" cy="1452"/>
          </a:xfrm>
        </p:grpSpPr>
        <p:sp>
          <p:nvSpPr>
            <p:cNvPr id="3" name="Obdélník 2"/>
            <p:cNvSpPr>
              <a:spLocks noChangeArrowheads="1"/>
            </p:cNvSpPr>
            <p:nvPr/>
          </p:nvSpPr>
          <p:spPr bwMode="auto">
            <a:xfrm>
              <a:off x="3690" y="2438"/>
              <a:ext cx="1451" cy="1440"/>
            </a:xfrm>
            <a:prstGeom prst="rect">
              <a:avLst/>
            </a:prstGeom>
            <a:solidFill>
              <a:srgbClr val="DBB6DC"/>
            </a:solidFill>
            <a:ln w="19050" algn="ctr">
              <a:noFill/>
              <a:miter lim="800000"/>
              <a:headEnd/>
              <a:tailEnd/>
            </a:ln>
          </p:spPr>
          <p:txBody>
            <a:bodyPr rot="1080000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lt1"/>
                </a:solidFill>
                <a:latin typeface="+mn-lt"/>
                <a:cs typeface="+mn-cs"/>
              </a:endParaRPr>
            </a:p>
          </p:txBody>
        </p:sp>
        <p:grpSp>
          <p:nvGrpSpPr>
            <p:cNvPr id="26644" name="Skupina 2"/>
            <p:cNvGrpSpPr>
              <a:grpSpLocks/>
            </p:cNvGrpSpPr>
            <p:nvPr/>
          </p:nvGrpSpPr>
          <p:grpSpPr bwMode="auto">
            <a:xfrm rot="10092554">
              <a:off x="4359" y="2765"/>
              <a:ext cx="632" cy="733"/>
              <a:chOff x="1643042" y="2928934"/>
              <a:chExt cx="2441717" cy="2928958"/>
            </a:xfrm>
          </p:grpSpPr>
          <p:sp>
            <p:nvSpPr>
              <p:cNvPr id="26652" name="Freeform 42"/>
              <p:cNvSpPr>
                <a:spLocks/>
              </p:cNvSpPr>
              <p:nvPr/>
            </p:nvSpPr>
            <p:spPr bwMode="auto">
              <a:xfrm>
                <a:off x="1643042" y="4714884"/>
                <a:ext cx="1428760" cy="1143008"/>
              </a:xfrm>
              <a:custGeom>
                <a:avLst/>
                <a:gdLst>
                  <a:gd name="T0" fmla="*/ 2147483647 w 1641"/>
                  <a:gd name="T1" fmla="*/ 2147483647 h 1254"/>
                  <a:gd name="T2" fmla="*/ 2147483647 w 1641"/>
                  <a:gd name="T3" fmla="*/ 2147483647 h 1254"/>
                  <a:gd name="T4" fmla="*/ 2147483647 w 1641"/>
                  <a:gd name="T5" fmla="*/ 2147483647 h 1254"/>
                  <a:gd name="T6" fmla="*/ 2147483647 w 1641"/>
                  <a:gd name="T7" fmla="*/ 2147483647 h 1254"/>
                  <a:gd name="T8" fmla="*/ 2147483647 w 1641"/>
                  <a:gd name="T9" fmla="*/ 2147483647 h 1254"/>
                  <a:gd name="T10" fmla="*/ 2147483647 w 1641"/>
                  <a:gd name="T11" fmla="*/ 2147483647 h 1254"/>
                  <a:gd name="T12" fmla="*/ 2147483647 w 1641"/>
                  <a:gd name="T13" fmla="*/ 2147483647 h 1254"/>
                  <a:gd name="T14" fmla="*/ 2147483647 w 1641"/>
                  <a:gd name="T15" fmla="*/ 2147483647 h 1254"/>
                  <a:gd name="T16" fmla="*/ 2147483647 w 1641"/>
                  <a:gd name="T17" fmla="*/ 2147483647 h 1254"/>
                  <a:gd name="T18" fmla="*/ 2147483647 w 1641"/>
                  <a:gd name="T19" fmla="*/ 2147483647 h 1254"/>
                  <a:gd name="T20" fmla="*/ 2147483647 w 1641"/>
                  <a:gd name="T21" fmla="*/ 2147483647 h 1254"/>
                  <a:gd name="T22" fmla="*/ 2147483647 w 1641"/>
                  <a:gd name="T23" fmla="*/ 2147483647 h 1254"/>
                  <a:gd name="T24" fmla="*/ 2147483647 w 1641"/>
                  <a:gd name="T25" fmla="*/ 2147483647 h 1254"/>
                  <a:gd name="T26" fmla="*/ 2147483647 w 1641"/>
                  <a:gd name="T27" fmla="*/ 2147483647 h 1254"/>
                  <a:gd name="T28" fmla="*/ 2147483647 w 1641"/>
                  <a:gd name="T29" fmla="*/ 2147483647 h 1254"/>
                  <a:gd name="T30" fmla="*/ 2147483647 w 1641"/>
                  <a:gd name="T31" fmla="*/ 2147483647 h 1254"/>
                  <a:gd name="T32" fmla="*/ 2147483647 w 1641"/>
                  <a:gd name="T33" fmla="*/ 2147483647 h 1254"/>
                  <a:gd name="T34" fmla="*/ 2147483647 w 1641"/>
                  <a:gd name="T35" fmla="*/ 2147483647 h 1254"/>
                  <a:gd name="T36" fmla="*/ 2147483647 w 1641"/>
                  <a:gd name="T37" fmla="*/ 2147483647 h 1254"/>
                  <a:gd name="T38" fmla="*/ 2147483647 w 1641"/>
                  <a:gd name="T39" fmla="*/ 2147483647 h 1254"/>
                  <a:gd name="T40" fmla="*/ 2147483647 w 1641"/>
                  <a:gd name="T41" fmla="*/ 2147483647 h 1254"/>
                  <a:gd name="T42" fmla="*/ 2147483647 w 1641"/>
                  <a:gd name="T43" fmla="*/ 2147483647 h 1254"/>
                  <a:gd name="T44" fmla="*/ 2147483647 w 1641"/>
                  <a:gd name="T45" fmla="*/ 2147483647 h 1254"/>
                  <a:gd name="T46" fmla="*/ 2147483647 w 1641"/>
                  <a:gd name="T47" fmla="*/ 2147483647 h 1254"/>
                  <a:gd name="T48" fmla="*/ 2147483647 w 1641"/>
                  <a:gd name="T49" fmla="*/ 2147483647 h 1254"/>
                  <a:gd name="T50" fmla="*/ 2147483647 w 1641"/>
                  <a:gd name="T51" fmla="*/ 2147483647 h 1254"/>
                  <a:gd name="T52" fmla="*/ 2147483647 w 1641"/>
                  <a:gd name="T53" fmla="*/ 2147483647 h 1254"/>
                  <a:gd name="T54" fmla="*/ 2147483647 w 1641"/>
                  <a:gd name="T55" fmla="*/ 2147483647 h 1254"/>
                  <a:gd name="T56" fmla="*/ 2147483647 w 1641"/>
                  <a:gd name="T57" fmla="*/ 2147483647 h 1254"/>
                  <a:gd name="T58" fmla="*/ 2147483647 w 1641"/>
                  <a:gd name="T59" fmla="*/ 2147483647 h 1254"/>
                  <a:gd name="T60" fmla="*/ 2147483647 w 1641"/>
                  <a:gd name="T61" fmla="*/ 2147483647 h 1254"/>
                  <a:gd name="T62" fmla="*/ 2147483647 w 1641"/>
                  <a:gd name="T63" fmla="*/ 2147483647 h 1254"/>
                  <a:gd name="T64" fmla="*/ 2147483647 w 1641"/>
                  <a:gd name="T65" fmla="*/ 2147483647 h 1254"/>
                  <a:gd name="T66" fmla="*/ 2147483647 w 1641"/>
                  <a:gd name="T67" fmla="*/ 2147483647 h 1254"/>
                  <a:gd name="T68" fmla="*/ 2147483647 w 1641"/>
                  <a:gd name="T69" fmla="*/ 2147483647 h 1254"/>
                  <a:gd name="T70" fmla="*/ 2147483647 w 1641"/>
                  <a:gd name="T71" fmla="*/ 2147483647 h 1254"/>
                  <a:gd name="T72" fmla="*/ 2147483647 w 1641"/>
                  <a:gd name="T73" fmla="*/ 2147483647 h 1254"/>
                  <a:gd name="T74" fmla="*/ 2147483647 w 1641"/>
                  <a:gd name="T75" fmla="*/ 2147483647 h 1254"/>
                  <a:gd name="T76" fmla="*/ 2147483647 w 1641"/>
                  <a:gd name="T77" fmla="*/ 2147483647 h 1254"/>
                  <a:gd name="T78" fmla="*/ 2147483647 w 1641"/>
                  <a:gd name="T79" fmla="*/ 2147483647 h 1254"/>
                  <a:gd name="T80" fmla="*/ 2147483647 w 1641"/>
                  <a:gd name="T81" fmla="*/ 2147483647 h 1254"/>
                  <a:gd name="T82" fmla="*/ 2147483647 w 1641"/>
                  <a:gd name="T83" fmla="*/ 2147483647 h 1254"/>
                  <a:gd name="T84" fmla="*/ 2147483647 w 1641"/>
                  <a:gd name="T85" fmla="*/ 2147483647 h 1254"/>
                  <a:gd name="T86" fmla="*/ 2147483647 w 1641"/>
                  <a:gd name="T87" fmla="*/ 2147483647 h 1254"/>
                  <a:gd name="T88" fmla="*/ 2147483647 w 1641"/>
                  <a:gd name="T89" fmla="*/ 2147483647 h 1254"/>
                  <a:gd name="T90" fmla="*/ 2147483647 w 1641"/>
                  <a:gd name="T91" fmla="*/ 2147483647 h 1254"/>
                  <a:gd name="T92" fmla="*/ 2147483647 w 1641"/>
                  <a:gd name="T93" fmla="*/ 2147483647 h 1254"/>
                  <a:gd name="T94" fmla="*/ 1980042234 w 1641"/>
                  <a:gd name="T95" fmla="*/ 2147483647 h 1254"/>
                  <a:gd name="T96" fmla="*/ 2147483647 w 1641"/>
                  <a:gd name="T97" fmla="*/ 2147483647 h 1254"/>
                  <a:gd name="T98" fmla="*/ 2147483647 w 1641"/>
                  <a:gd name="T99" fmla="*/ 2147483647 h 1254"/>
                  <a:gd name="T100" fmla="*/ 2147483647 w 1641"/>
                  <a:gd name="T101" fmla="*/ 2147483647 h 1254"/>
                  <a:gd name="T102" fmla="*/ 2147483647 w 1641"/>
                  <a:gd name="T103" fmla="*/ 2147483647 h 1254"/>
                  <a:gd name="T104" fmla="*/ 2147483647 w 1641"/>
                  <a:gd name="T105" fmla="*/ 2147483647 h 1254"/>
                  <a:gd name="T106" fmla="*/ 2147483647 w 1641"/>
                  <a:gd name="T107" fmla="*/ 2147483647 h 1254"/>
                  <a:gd name="T108" fmla="*/ 2147483647 w 1641"/>
                  <a:gd name="T109" fmla="*/ 2147483647 h 1254"/>
                  <a:gd name="T110" fmla="*/ 2147483647 w 1641"/>
                  <a:gd name="T111" fmla="*/ 2147483647 h 1254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641"/>
                  <a:gd name="T169" fmla="*/ 0 h 1254"/>
                  <a:gd name="T170" fmla="*/ 1641 w 1641"/>
                  <a:gd name="T171" fmla="*/ 1254 h 1254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641" h="1254">
                    <a:moveTo>
                      <a:pt x="438" y="1251"/>
                    </a:moveTo>
                    <a:lnTo>
                      <a:pt x="453" y="1251"/>
                    </a:lnTo>
                    <a:lnTo>
                      <a:pt x="471" y="1251"/>
                    </a:lnTo>
                    <a:lnTo>
                      <a:pt x="486" y="1251"/>
                    </a:lnTo>
                    <a:lnTo>
                      <a:pt x="504" y="1254"/>
                    </a:lnTo>
                    <a:lnTo>
                      <a:pt x="537" y="1254"/>
                    </a:lnTo>
                    <a:lnTo>
                      <a:pt x="570" y="1248"/>
                    </a:lnTo>
                    <a:lnTo>
                      <a:pt x="603" y="1239"/>
                    </a:lnTo>
                    <a:lnTo>
                      <a:pt x="636" y="1227"/>
                    </a:lnTo>
                    <a:lnTo>
                      <a:pt x="666" y="1215"/>
                    </a:lnTo>
                    <a:lnTo>
                      <a:pt x="696" y="1200"/>
                    </a:lnTo>
                    <a:lnTo>
                      <a:pt x="726" y="1188"/>
                    </a:lnTo>
                    <a:lnTo>
                      <a:pt x="756" y="1176"/>
                    </a:lnTo>
                    <a:lnTo>
                      <a:pt x="774" y="1167"/>
                    </a:lnTo>
                    <a:lnTo>
                      <a:pt x="795" y="1158"/>
                    </a:lnTo>
                    <a:lnTo>
                      <a:pt x="816" y="1152"/>
                    </a:lnTo>
                    <a:lnTo>
                      <a:pt x="834" y="1146"/>
                    </a:lnTo>
                    <a:lnTo>
                      <a:pt x="855" y="1140"/>
                    </a:lnTo>
                    <a:lnTo>
                      <a:pt x="876" y="1137"/>
                    </a:lnTo>
                    <a:lnTo>
                      <a:pt x="900" y="1140"/>
                    </a:lnTo>
                    <a:lnTo>
                      <a:pt x="921" y="1143"/>
                    </a:lnTo>
                    <a:lnTo>
                      <a:pt x="942" y="1149"/>
                    </a:lnTo>
                    <a:lnTo>
                      <a:pt x="966" y="1158"/>
                    </a:lnTo>
                    <a:lnTo>
                      <a:pt x="987" y="1164"/>
                    </a:lnTo>
                    <a:lnTo>
                      <a:pt x="1008" y="1173"/>
                    </a:lnTo>
                    <a:lnTo>
                      <a:pt x="1026" y="1179"/>
                    </a:lnTo>
                    <a:lnTo>
                      <a:pt x="1047" y="1185"/>
                    </a:lnTo>
                    <a:lnTo>
                      <a:pt x="1065" y="1191"/>
                    </a:lnTo>
                    <a:lnTo>
                      <a:pt x="1083" y="1197"/>
                    </a:lnTo>
                    <a:lnTo>
                      <a:pt x="1101" y="1203"/>
                    </a:lnTo>
                    <a:lnTo>
                      <a:pt x="1119" y="1206"/>
                    </a:lnTo>
                    <a:lnTo>
                      <a:pt x="1140" y="1212"/>
                    </a:lnTo>
                    <a:lnTo>
                      <a:pt x="1158" y="1218"/>
                    </a:lnTo>
                    <a:lnTo>
                      <a:pt x="1191" y="1224"/>
                    </a:lnTo>
                    <a:lnTo>
                      <a:pt x="1224" y="1227"/>
                    </a:lnTo>
                    <a:lnTo>
                      <a:pt x="1257" y="1233"/>
                    </a:lnTo>
                    <a:lnTo>
                      <a:pt x="1290" y="1233"/>
                    </a:lnTo>
                    <a:lnTo>
                      <a:pt x="1323" y="1233"/>
                    </a:lnTo>
                    <a:lnTo>
                      <a:pt x="1356" y="1227"/>
                    </a:lnTo>
                    <a:lnTo>
                      <a:pt x="1389" y="1218"/>
                    </a:lnTo>
                    <a:lnTo>
                      <a:pt x="1419" y="1206"/>
                    </a:lnTo>
                    <a:lnTo>
                      <a:pt x="1434" y="1194"/>
                    </a:lnTo>
                    <a:lnTo>
                      <a:pt x="1449" y="1179"/>
                    </a:lnTo>
                    <a:lnTo>
                      <a:pt x="1461" y="1161"/>
                    </a:lnTo>
                    <a:lnTo>
                      <a:pt x="1473" y="1146"/>
                    </a:lnTo>
                    <a:lnTo>
                      <a:pt x="1476" y="1146"/>
                    </a:lnTo>
                    <a:lnTo>
                      <a:pt x="1479" y="1146"/>
                    </a:lnTo>
                    <a:lnTo>
                      <a:pt x="1497" y="1098"/>
                    </a:lnTo>
                    <a:lnTo>
                      <a:pt x="1515" y="1050"/>
                    </a:lnTo>
                    <a:lnTo>
                      <a:pt x="1533" y="1002"/>
                    </a:lnTo>
                    <a:lnTo>
                      <a:pt x="1551" y="951"/>
                    </a:lnTo>
                    <a:lnTo>
                      <a:pt x="1566" y="900"/>
                    </a:lnTo>
                    <a:lnTo>
                      <a:pt x="1578" y="849"/>
                    </a:lnTo>
                    <a:lnTo>
                      <a:pt x="1590" y="801"/>
                    </a:lnTo>
                    <a:lnTo>
                      <a:pt x="1602" y="750"/>
                    </a:lnTo>
                    <a:lnTo>
                      <a:pt x="1623" y="651"/>
                    </a:lnTo>
                    <a:lnTo>
                      <a:pt x="1638" y="549"/>
                    </a:lnTo>
                    <a:lnTo>
                      <a:pt x="1641" y="450"/>
                    </a:lnTo>
                    <a:lnTo>
                      <a:pt x="1620" y="354"/>
                    </a:lnTo>
                    <a:lnTo>
                      <a:pt x="1605" y="327"/>
                    </a:lnTo>
                    <a:lnTo>
                      <a:pt x="1590" y="303"/>
                    </a:lnTo>
                    <a:lnTo>
                      <a:pt x="1572" y="279"/>
                    </a:lnTo>
                    <a:lnTo>
                      <a:pt x="1551" y="255"/>
                    </a:lnTo>
                    <a:lnTo>
                      <a:pt x="1533" y="231"/>
                    </a:lnTo>
                    <a:lnTo>
                      <a:pt x="1515" y="207"/>
                    </a:lnTo>
                    <a:lnTo>
                      <a:pt x="1497" y="183"/>
                    </a:lnTo>
                    <a:lnTo>
                      <a:pt x="1479" y="159"/>
                    </a:lnTo>
                    <a:lnTo>
                      <a:pt x="1455" y="138"/>
                    </a:lnTo>
                    <a:lnTo>
                      <a:pt x="1434" y="117"/>
                    </a:lnTo>
                    <a:lnTo>
                      <a:pt x="1410" y="96"/>
                    </a:lnTo>
                    <a:lnTo>
                      <a:pt x="1386" y="81"/>
                    </a:lnTo>
                    <a:lnTo>
                      <a:pt x="1359" y="66"/>
                    </a:lnTo>
                    <a:lnTo>
                      <a:pt x="1332" y="57"/>
                    </a:lnTo>
                    <a:lnTo>
                      <a:pt x="1302" y="48"/>
                    </a:lnTo>
                    <a:lnTo>
                      <a:pt x="1269" y="45"/>
                    </a:lnTo>
                    <a:lnTo>
                      <a:pt x="1254" y="42"/>
                    </a:lnTo>
                    <a:lnTo>
                      <a:pt x="1239" y="42"/>
                    </a:lnTo>
                    <a:lnTo>
                      <a:pt x="1224" y="42"/>
                    </a:lnTo>
                    <a:lnTo>
                      <a:pt x="1212" y="42"/>
                    </a:lnTo>
                    <a:lnTo>
                      <a:pt x="1197" y="45"/>
                    </a:lnTo>
                    <a:lnTo>
                      <a:pt x="1182" y="48"/>
                    </a:lnTo>
                    <a:lnTo>
                      <a:pt x="1170" y="48"/>
                    </a:lnTo>
                    <a:lnTo>
                      <a:pt x="1155" y="51"/>
                    </a:lnTo>
                    <a:lnTo>
                      <a:pt x="1137" y="57"/>
                    </a:lnTo>
                    <a:lnTo>
                      <a:pt x="1119" y="63"/>
                    </a:lnTo>
                    <a:lnTo>
                      <a:pt x="1104" y="69"/>
                    </a:lnTo>
                    <a:lnTo>
                      <a:pt x="1086" y="75"/>
                    </a:lnTo>
                    <a:lnTo>
                      <a:pt x="1071" y="84"/>
                    </a:lnTo>
                    <a:lnTo>
                      <a:pt x="1056" y="90"/>
                    </a:lnTo>
                    <a:lnTo>
                      <a:pt x="1041" y="96"/>
                    </a:lnTo>
                    <a:lnTo>
                      <a:pt x="1026" y="105"/>
                    </a:lnTo>
                    <a:lnTo>
                      <a:pt x="1023" y="105"/>
                    </a:lnTo>
                    <a:lnTo>
                      <a:pt x="1023" y="108"/>
                    </a:lnTo>
                    <a:lnTo>
                      <a:pt x="1020" y="111"/>
                    </a:lnTo>
                    <a:lnTo>
                      <a:pt x="1002" y="126"/>
                    </a:lnTo>
                    <a:lnTo>
                      <a:pt x="1029" y="165"/>
                    </a:lnTo>
                    <a:lnTo>
                      <a:pt x="1029" y="168"/>
                    </a:lnTo>
                    <a:lnTo>
                      <a:pt x="1026" y="171"/>
                    </a:lnTo>
                    <a:lnTo>
                      <a:pt x="1023" y="171"/>
                    </a:lnTo>
                    <a:lnTo>
                      <a:pt x="1020" y="171"/>
                    </a:lnTo>
                    <a:lnTo>
                      <a:pt x="1017" y="171"/>
                    </a:lnTo>
                    <a:lnTo>
                      <a:pt x="1014" y="165"/>
                    </a:lnTo>
                    <a:lnTo>
                      <a:pt x="1008" y="162"/>
                    </a:lnTo>
                    <a:lnTo>
                      <a:pt x="1005" y="156"/>
                    </a:lnTo>
                    <a:lnTo>
                      <a:pt x="999" y="153"/>
                    </a:lnTo>
                    <a:lnTo>
                      <a:pt x="978" y="135"/>
                    </a:lnTo>
                    <a:lnTo>
                      <a:pt x="960" y="120"/>
                    </a:lnTo>
                    <a:lnTo>
                      <a:pt x="939" y="105"/>
                    </a:lnTo>
                    <a:lnTo>
                      <a:pt x="918" y="90"/>
                    </a:lnTo>
                    <a:lnTo>
                      <a:pt x="897" y="81"/>
                    </a:lnTo>
                    <a:lnTo>
                      <a:pt x="879" y="69"/>
                    </a:lnTo>
                    <a:lnTo>
                      <a:pt x="855" y="60"/>
                    </a:lnTo>
                    <a:lnTo>
                      <a:pt x="834" y="51"/>
                    </a:lnTo>
                    <a:lnTo>
                      <a:pt x="810" y="42"/>
                    </a:lnTo>
                    <a:lnTo>
                      <a:pt x="789" y="36"/>
                    </a:lnTo>
                    <a:lnTo>
                      <a:pt x="765" y="30"/>
                    </a:lnTo>
                    <a:lnTo>
                      <a:pt x="741" y="27"/>
                    </a:lnTo>
                    <a:lnTo>
                      <a:pt x="720" y="24"/>
                    </a:lnTo>
                    <a:lnTo>
                      <a:pt x="702" y="18"/>
                    </a:lnTo>
                    <a:lnTo>
                      <a:pt x="681" y="15"/>
                    </a:lnTo>
                    <a:lnTo>
                      <a:pt x="663" y="12"/>
                    </a:lnTo>
                    <a:lnTo>
                      <a:pt x="645" y="12"/>
                    </a:lnTo>
                    <a:lnTo>
                      <a:pt x="630" y="9"/>
                    </a:lnTo>
                    <a:lnTo>
                      <a:pt x="615" y="9"/>
                    </a:lnTo>
                    <a:lnTo>
                      <a:pt x="600" y="9"/>
                    </a:lnTo>
                    <a:lnTo>
                      <a:pt x="582" y="9"/>
                    </a:lnTo>
                    <a:lnTo>
                      <a:pt x="567" y="9"/>
                    </a:lnTo>
                    <a:lnTo>
                      <a:pt x="552" y="12"/>
                    </a:lnTo>
                    <a:lnTo>
                      <a:pt x="537" y="15"/>
                    </a:lnTo>
                    <a:lnTo>
                      <a:pt x="528" y="15"/>
                    </a:lnTo>
                    <a:lnTo>
                      <a:pt x="522" y="15"/>
                    </a:lnTo>
                    <a:lnTo>
                      <a:pt x="513" y="18"/>
                    </a:lnTo>
                    <a:lnTo>
                      <a:pt x="504" y="18"/>
                    </a:lnTo>
                    <a:lnTo>
                      <a:pt x="486" y="21"/>
                    </a:lnTo>
                    <a:lnTo>
                      <a:pt x="468" y="27"/>
                    </a:lnTo>
                    <a:lnTo>
                      <a:pt x="450" y="33"/>
                    </a:lnTo>
                    <a:lnTo>
                      <a:pt x="432" y="42"/>
                    </a:lnTo>
                    <a:lnTo>
                      <a:pt x="417" y="48"/>
                    </a:lnTo>
                    <a:lnTo>
                      <a:pt x="402" y="57"/>
                    </a:lnTo>
                    <a:lnTo>
                      <a:pt x="384" y="66"/>
                    </a:lnTo>
                    <a:lnTo>
                      <a:pt x="369" y="75"/>
                    </a:lnTo>
                    <a:lnTo>
                      <a:pt x="348" y="84"/>
                    </a:lnTo>
                    <a:lnTo>
                      <a:pt x="327" y="96"/>
                    </a:lnTo>
                    <a:lnTo>
                      <a:pt x="309" y="108"/>
                    </a:lnTo>
                    <a:lnTo>
                      <a:pt x="291" y="120"/>
                    </a:lnTo>
                    <a:lnTo>
                      <a:pt x="288" y="120"/>
                    </a:lnTo>
                    <a:lnTo>
                      <a:pt x="282" y="117"/>
                    </a:lnTo>
                    <a:lnTo>
                      <a:pt x="279" y="111"/>
                    </a:lnTo>
                    <a:lnTo>
                      <a:pt x="276" y="108"/>
                    </a:lnTo>
                    <a:lnTo>
                      <a:pt x="276" y="105"/>
                    </a:lnTo>
                    <a:lnTo>
                      <a:pt x="276" y="102"/>
                    </a:lnTo>
                    <a:lnTo>
                      <a:pt x="291" y="93"/>
                    </a:lnTo>
                    <a:lnTo>
                      <a:pt x="309" y="84"/>
                    </a:lnTo>
                    <a:lnTo>
                      <a:pt x="324" y="75"/>
                    </a:lnTo>
                    <a:lnTo>
                      <a:pt x="342" y="66"/>
                    </a:lnTo>
                    <a:lnTo>
                      <a:pt x="360" y="57"/>
                    </a:lnTo>
                    <a:lnTo>
                      <a:pt x="378" y="48"/>
                    </a:lnTo>
                    <a:lnTo>
                      <a:pt x="393" y="39"/>
                    </a:lnTo>
                    <a:lnTo>
                      <a:pt x="411" y="30"/>
                    </a:lnTo>
                    <a:lnTo>
                      <a:pt x="423" y="24"/>
                    </a:lnTo>
                    <a:lnTo>
                      <a:pt x="435" y="18"/>
                    </a:lnTo>
                    <a:lnTo>
                      <a:pt x="444" y="15"/>
                    </a:lnTo>
                    <a:lnTo>
                      <a:pt x="456" y="9"/>
                    </a:lnTo>
                    <a:lnTo>
                      <a:pt x="459" y="9"/>
                    </a:lnTo>
                    <a:lnTo>
                      <a:pt x="459" y="6"/>
                    </a:lnTo>
                    <a:lnTo>
                      <a:pt x="432" y="3"/>
                    </a:lnTo>
                    <a:lnTo>
                      <a:pt x="405" y="0"/>
                    </a:lnTo>
                    <a:lnTo>
                      <a:pt x="381" y="0"/>
                    </a:lnTo>
                    <a:lnTo>
                      <a:pt x="354" y="3"/>
                    </a:lnTo>
                    <a:lnTo>
                      <a:pt x="327" y="9"/>
                    </a:lnTo>
                    <a:lnTo>
                      <a:pt x="300" y="15"/>
                    </a:lnTo>
                    <a:lnTo>
                      <a:pt x="276" y="24"/>
                    </a:lnTo>
                    <a:lnTo>
                      <a:pt x="252" y="36"/>
                    </a:lnTo>
                    <a:lnTo>
                      <a:pt x="204" y="69"/>
                    </a:lnTo>
                    <a:lnTo>
                      <a:pt x="162" y="108"/>
                    </a:lnTo>
                    <a:lnTo>
                      <a:pt x="129" y="153"/>
                    </a:lnTo>
                    <a:lnTo>
                      <a:pt x="99" y="201"/>
                    </a:lnTo>
                    <a:lnTo>
                      <a:pt x="72" y="255"/>
                    </a:lnTo>
                    <a:lnTo>
                      <a:pt x="51" y="312"/>
                    </a:lnTo>
                    <a:lnTo>
                      <a:pt x="33" y="369"/>
                    </a:lnTo>
                    <a:lnTo>
                      <a:pt x="15" y="429"/>
                    </a:lnTo>
                    <a:lnTo>
                      <a:pt x="3" y="516"/>
                    </a:lnTo>
                    <a:lnTo>
                      <a:pt x="0" y="603"/>
                    </a:lnTo>
                    <a:lnTo>
                      <a:pt x="6" y="690"/>
                    </a:lnTo>
                    <a:lnTo>
                      <a:pt x="24" y="777"/>
                    </a:lnTo>
                    <a:lnTo>
                      <a:pt x="33" y="816"/>
                    </a:lnTo>
                    <a:lnTo>
                      <a:pt x="42" y="855"/>
                    </a:lnTo>
                    <a:lnTo>
                      <a:pt x="54" y="894"/>
                    </a:lnTo>
                    <a:lnTo>
                      <a:pt x="66" y="933"/>
                    </a:lnTo>
                    <a:lnTo>
                      <a:pt x="78" y="972"/>
                    </a:lnTo>
                    <a:lnTo>
                      <a:pt x="93" y="1008"/>
                    </a:lnTo>
                    <a:lnTo>
                      <a:pt x="108" y="1044"/>
                    </a:lnTo>
                    <a:lnTo>
                      <a:pt x="126" y="1080"/>
                    </a:lnTo>
                    <a:lnTo>
                      <a:pt x="144" y="1107"/>
                    </a:lnTo>
                    <a:lnTo>
                      <a:pt x="159" y="1134"/>
                    </a:lnTo>
                    <a:lnTo>
                      <a:pt x="177" y="1161"/>
                    </a:lnTo>
                    <a:lnTo>
                      <a:pt x="198" y="1185"/>
                    </a:lnTo>
                    <a:lnTo>
                      <a:pt x="210" y="1197"/>
                    </a:lnTo>
                    <a:lnTo>
                      <a:pt x="222" y="1206"/>
                    </a:lnTo>
                    <a:lnTo>
                      <a:pt x="237" y="1215"/>
                    </a:lnTo>
                    <a:lnTo>
                      <a:pt x="252" y="1221"/>
                    </a:lnTo>
                    <a:lnTo>
                      <a:pt x="267" y="1227"/>
                    </a:lnTo>
                    <a:lnTo>
                      <a:pt x="282" y="1233"/>
                    </a:lnTo>
                    <a:lnTo>
                      <a:pt x="300" y="1239"/>
                    </a:lnTo>
                    <a:lnTo>
                      <a:pt x="315" y="1242"/>
                    </a:lnTo>
                    <a:lnTo>
                      <a:pt x="327" y="1242"/>
                    </a:lnTo>
                    <a:lnTo>
                      <a:pt x="339" y="1242"/>
                    </a:lnTo>
                    <a:lnTo>
                      <a:pt x="351" y="1245"/>
                    </a:lnTo>
                    <a:lnTo>
                      <a:pt x="363" y="1245"/>
                    </a:lnTo>
                    <a:lnTo>
                      <a:pt x="372" y="1248"/>
                    </a:lnTo>
                    <a:lnTo>
                      <a:pt x="384" y="1248"/>
                    </a:lnTo>
                    <a:lnTo>
                      <a:pt x="396" y="1248"/>
                    </a:lnTo>
                    <a:lnTo>
                      <a:pt x="405" y="1248"/>
                    </a:lnTo>
                    <a:lnTo>
                      <a:pt x="414" y="1251"/>
                    </a:lnTo>
                    <a:lnTo>
                      <a:pt x="423" y="1251"/>
                    </a:lnTo>
                    <a:lnTo>
                      <a:pt x="432" y="1251"/>
                    </a:lnTo>
                    <a:lnTo>
                      <a:pt x="438" y="125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6653" name="Skupina 2"/>
              <p:cNvGrpSpPr>
                <a:grpSpLocks/>
              </p:cNvGrpSpPr>
              <p:nvPr/>
            </p:nvGrpSpPr>
            <p:grpSpPr bwMode="auto">
              <a:xfrm>
                <a:off x="2714612" y="2928934"/>
                <a:ext cx="1370147" cy="2241551"/>
                <a:chOff x="2630349" y="2928934"/>
                <a:chExt cx="1370147" cy="2241551"/>
              </a:xfrm>
            </p:grpSpPr>
            <p:cxnSp>
              <p:nvCxnSpPr>
                <p:cNvPr id="26654" name="Přímá spojovací čára 3"/>
                <p:cNvCxnSpPr>
                  <a:cxnSpLocks noChangeShapeType="1"/>
                </p:cNvCxnSpPr>
                <p:nvPr/>
              </p:nvCxnSpPr>
              <p:spPr bwMode="auto">
                <a:xfrm rot="5400000" flipH="1" flipV="1">
                  <a:off x="2464579" y="3321843"/>
                  <a:ext cx="1928826" cy="1143008"/>
                </a:xfrm>
                <a:prstGeom prst="line">
                  <a:avLst/>
                </a:prstGeom>
                <a:noFill/>
                <a:ln w="88900" algn="ctr">
                  <a:solidFill>
                    <a:schemeClr val="bg1"/>
                  </a:solidFill>
                  <a:round/>
                  <a:headEnd/>
                  <a:tailEnd/>
                </a:ln>
              </p:spPr>
            </p:cxnSp>
            <p:sp>
              <p:nvSpPr>
                <p:cNvPr id="8" name="Tětiva 6"/>
                <p:cNvSpPr/>
                <p:nvPr/>
              </p:nvSpPr>
              <p:spPr>
                <a:xfrm rot="7915050">
                  <a:off x="2588512" y="4646730"/>
                  <a:ext cx="527452" cy="387190"/>
                </a:xfrm>
                <a:prstGeom prst="chord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sp>
          <p:nvSpPr>
            <p:cNvPr id="9" name="Tětiva 8"/>
            <p:cNvSpPr/>
            <p:nvPr/>
          </p:nvSpPr>
          <p:spPr>
            <a:xfrm rot="6925516">
              <a:off x="4368" y="3519"/>
              <a:ext cx="154" cy="137"/>
            </a:xfrm>
            <a:prstGeom prst="chord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Lichoběžník 11"/>
            <p:cNvSpPr/>
            <p:nvPr/>
          </p:nvSpPr>
          <p:spPr>
            <a:xfrm>
              <a:off x="4143" y="3582"/>
              <a:ext cx="580" cy="318"/>
            </a:xfrm>
            <a:prstGeom prst="trapezoid">
              <a:avLst>
                <a:gd name="adj" fmla="val 71072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26647" name="Skupina 14"/>
            <p:cNvGrpSpPr>
              <a:grpSpLocks/>
            </p:cNvGrpSpPr>
            <p:nvPr/>
          </p:nvGrpSpPr>
          <p:grpSpPr bwMode="auto">
            <a:xfrm>
              <a:off x="3696" y="2432"/>
              <a:ext cx="1484" cy="1432"/>
              <a:chOff x="4427768" y="2857496"/>
              <a:chExt cx="3500978" cy="3071835"/>
            </a:xfrm>
          </p:grpSpPr>
          <p:cxnSp>
            <p:nvCxnSpPr>
              <p:cNvPr id="14" name="Přímá spojovací čára 13"/>
              <p:cNvCxnSpPr/>
              <p:nvPr/>
            </p:nvCxnSpPr>
            <p:spPr>
              <a:xfrm rot="5400000" flipH="1" flipV="1">
                <a:off x="6392829" y="4427736"/>
                <a:ext cx="3071835" cy="0"/>
              </a:xfrm>
              <a:prstGeom prst="line">
                <a:avLst/>
              </a:prstGeom>
              <a:ln w="730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5400000" flipH="1" flipV="1">
                <a:off x="2891851" y="4427736"/>
                <a:ext cx="3071835" cy="0"/>
              </a:xfrm>
              <a:prstGeom prst="line">
                <a:avLst/>
              </a:prstGeom>
              <a:ln w="730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 rot="5400000" flipH="1" flipV="1">
                <a:off x="2948685" y="4425462"/>
                <a:ext cx="3071835" cy="4548"/>
              </a:xfrm>
              <a:prstGeom prst="line">
                <a:avLst/>
              </a:prstGeom>
              <a:ln w="7302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5400000" flipH="1" flipV="1">
                <a:off x="6320081" y="4427736"/>
                <a:ext cx="3071835" cy="0"/>
              </a:xfrm>
              <a:prstGeom prst="line">
                <a:avLst/>
              </a:prstGeom>
              <a:ln w="7302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6675" name="Oval 51"/>
          <p:cNvSpPr>
            <a:spLocks noChangeArrowheads="1"/>
          </p:cNvSpPr>
          <p:nvPr/>
        </p:nvSpPr>
        <p:spPr bwMode="auto">
          <a:xfrm>
            <a:off x="5651500" y="4868863"/>
            <a:ext cx="574675" cy="504825"/>
          </a:xfrm>
          <a:prstGeom prst="ellipse">
            <a:avLst/>
          </a:prstGeom>
          <a:solidFill>
            <a:srgbClr val="FF3300">
              <a:alpha val="96077"/>
            </a:srgb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6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6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6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67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67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6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67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67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6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6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6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6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67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67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6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67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67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67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775" grpId="0" animBg="1"/>
      <p:bldP spid="26776" grpId="0" animBg="1"/>
      <p:bldP spid="26777" grpId="0" animBg="1"/>
      <p:bldP spid="2667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4"/>
          <p:cNvSpPr>
            <a:spLocks noGrp="1"/>
          </p:cNvSpPr>
          <p:nvPr>
            <p:ph type="title" idx="4294967295"/>
          </p:nvPr>
        </p:nvSpPr>
        <p:spPr>
          <a:xfrm>
            <a:off x="468313" y="1125538"/>
            <a:ext cx="8229600" cy="1066800"/>
          </a:xfrm>
        </p:spPr>
        <p:txBody>
          <a:bodyPr/>
          <a:lstStyle/>
          <a:p>
            <a:pPr eaLnBrk="1" hangingPunct="1"/>
            <a:r>
              <a:rPr lang="cs-CZ" smtClean="0"/>
              <a:t>Vlastní odlití formy</a:t>
            </a:r>
          </a:p>
        </p:txBody>
      </p:sp>
      <p:grpSp>
        <p:nvGrpSpPr>
          <p:cNvPr id="27750" name="Group 102"/>
          <p:cNvGrpSpPr>
            <a:grpSpLocks/>
          </p:cNvGrpSpPr>
          <p:nvPr/>
        </p:nvGrpSpPr>
        <p:grpSpPr bwMode="auto">
          <a:xfrm>
            <a:off x="5292725" y="2276475"/>
            <a:ext cx="1222375" cy="4392613"/>
            <a:chOff x="3334" y="1434"/>
            <a:chExt cx="770" cy="2767"/>
          </a:xfrm>
        </p:grpSpPr>
        <p:grpSp>
          <p:nvGrpSpPr>
            <p:cNvPr id="27651" name="Group 53"/>
            <p:cNvGrpSpPr>
              <a:grpSpLocks/>
            </p:cNvGrpSpPr>
            <p:nvPr/>
          </p:nvGrpSpPr>
          <p:grpSpPr bwMode="auto">
            <a:xfrm>
              <a:off x="3515" y="3022"/>
              <a:ext cx="454" cy="454"/>
              <a:chOff x="3288" y="3022"/>
              <a:chExt cx="454" cy="454"/>
            </a:xfrm>
          </p:grpSpPr>
          <p:sp>
            <p:nvSpPr>
              <p:cNvPr id="27696" name="AutoShape 54"/>
              <p:cNvSpPr>
                <a:spLocks noChangeArrowheads="1"/>
              </p:cNvSpPr>
              <p:nvPr/>
            </p:nvSpPr>
            <p:spPr bwMode="auto">
              <a:xfrm>
                <a:off x="3288" y="3022"/>
                <a:ext cx="454" cy="409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w 21600"/>
                  <a:gd name="T9" fmla="*/ 0 h 21600"/>
                  <a:gd name="T10" fmla="*/ 0 w 21600"/>
                  <a:gd name="T11" fmla="*/ 0 h 21600"/>
                  <a:gd name="T12" fmla="*/ 0 w 21600"/>
                  <a:gd name="T13" fmla="*/ 0 h 21600"/>
                  <a:gd name="T14" fmla="*/ 0 w 21600"/>
                  <a:gd name="T15" fmla="*/ 0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40 w 21600"/>
                  <a:gd name="T25" fmla="*/ 3169 h 21600"/>
                  <a:gd name="T26" fmla="*/ 18460 w 21600"/>
                  <a:gd name="T27" fmla="*/ 18431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1818" y="10800"/>
                    </a:moveTo>
                    <a:cubicBezTo>
                      <a:pt x="1818" y="15761"/>
                      <a:pt x="5839" y="19782"/>
                      <a:pt x="10800" y="19782"/>
                    </a:cubicBezTo>
                    <a:cubicBezTo>
                      <a:pt x="15761" y="19782"/>
                      <a:pt x="19782" y="15761"/>
                      <a:pt x="19782" y="10800"/>
                    </a:cubicBezTo>
                    <a:cubicBezTo>
                      <a:pt x="19782" y="5839"/>
                      <a:pt x="15761" y="1818"/>
                      <a:pt x="10800" y="1818"/>
                    </a:cubicBezTo>
                    <a:cubicBezTo>
                      <a:pt x="5839" y="1818"/>
                      <a:pt x="1818" y="5839"/>
                      <a:pt x="1818" y="10800"/>
                    </a:cubicBezTo>
                    <a:close/>
                  </a:path>
                </a:pathLst>
              </a:custGeom>
              <a:solidFill>
                <a:srgbClr val="F9D607"/>
              </a:solidFill>
              <a:ln w="9525">
                <a:solidFill>
                  <a:srgbClr val="FFCC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7697" name="Oval 55"/>
              <p:cNvSpPr>
                <a:spLocks noChangeArrowheads="1"/>
              </p:cNvSpPr>
              <p:nvPr/>
            </p:nvSpPr>
            <p:spPr bwMode="auto">
              <a:xfrm>
                <a:off x="3424" y="3385"/>
                <a:ext cx="181" cy="91"/>
              </a:xfrm>
              <a:prstGeom prst="ellipse">
                <a:avLst/>
              </a:prstGeom>
              <a:solidFill>
                <a:srgbClr val="F9D607"/>
              </a:solidFill>
              <a:ln w="9525">
                <a:solidFill>
                  <a:srgbClr val="FFCC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>
                  <a:latin typeface="Arial" charset="0"/>
                </a:endParaRPr>
              </a:p>
            </p:txBody>
          </p:sp>
        </p:grpSp>
        <p:sp>
          <p:nvSpPr>
            <p:cNvPr id="27652" name="Rectangle 56"/>
            <p:cNvSpPr>
              <a:spLocks noChangeArrowheads="1"/>
            </p:cNvSpPr>
            <p:nvPr/>
          </p:nvSpPr>
          <p:spPr bwMode="auto">
            <a:xfrm>
              <a:off x="3697" y="1434"/>
              <a:ext cx="91" cy="158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  <p:sp>
          <p:nvSpPr>
            <p:cNvPr id="27653" name="Rectangle 57"/>
            <p:cNvSpPr>
              <a:spLocks noChangeArrowheads="1"/>
            </p:cNvSpPr>
            <p:nvPr/>
          </p:nvSpPr>
          <p:spPr bwMode="auto">
            <a:xfrm>
              <a:off x="3471" y="1525"/>
              <a:ext cx="545" cy="45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  <p:sp>
          <p:nvSpPr>
            <p:cNvPr id="27654" name="Oval 58"/>
            <p:cNvSpPr>
              <a:spLocks noChangeArrowheads="1"/>
            </p:cNvSpPr>
            <p:nvPr/>
          </p:nvSpPr>
          <p:spPr bwMode="auto">
            <a:xfrm>
              <a:off x="3651" y="2432"/>
              <a:ext cx="182" cy="18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  <p:grpSp>
          <p:nvGrpSpPr>
            <p:cNvPr id="27655" name="Group 59"/>
            <p:cNvGrpSpPr>
              <a:grpSpLocks/>
            </p:cNvGrpSpPr>
            <p:nvPr/>
          </p:nvGrpSpPr>
          <p:grpSpPr bwMode="auto">
            <a:xfrm rot="10800000" flipH="1">
              <a:off x="3334" y="3475"/>
              <a:ext cx="770" cy="726"/>
              <a:chOff x="3696" y="2432"/>
              <a:chExt cx="1484" cy="1452"/>
            </a:xfrm>
          </p:grpSpPr>
          <p:sp>
            <p:nvSpPr>
              <p:cNvPr id="2" name="Obdélník 2"/>
              <p:cNvSpPr>
                <a:spLocks noChangeArrowheads="1"/>
              </p:cNvSpPr>
              <p:nvPr/>
            </p:nvSpPr>
            <p:spPr bwMode="auto">
              <a:xfrm>
                <a:off x="3690" y="2438"/>
                <a:ext cx="1451" cy="1440"/>
              </a:xfrm>
              <a:prstGeom prst="rect">
                <a:avLst/>
              </a:prstGeom>
              <a:solidFill>
                <a:srgbClr val="DBB6DC"/>
              </a:solidFill>
              <a:ln w="19050" algn="ctr">
                <a:noFill/>
                <a:miter lim="800000"/>
                <a:headEnd/>
                <a:tailEnd/>
              </a:ln>
            </p:spPr>
            <p:txBody>
              <a:bodyPr rot="10800000"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solidFill>
                    <a:schemeClr val="lt1"/>
                  </a:solidFill>
                  <a:latin typeface="+mn-lt"/>
                  <a:cs typeface="+mn-cs"/>
                </a:endParaRPr>
              </a:p>
            </p:txBody>
          </p:sp>
          <p:grpSp>
            <p:nvGrpSpPr>
              <p:cNvPr id="27684" name="Skupina 2"/>
              <p:cNvGrpSpPr>
                <a:grpSpLocks/>
              </p:cNvGrpSpPr>
              <p:nvPr/>
            </p:nvGrpSpPr>
            <p:grpSpPr bwMode="auto">
              <a:xfrm rot="10092554">
                <a:off x="4359" y="2765"/>
                <a:ext cx="632" cy="733"/>
                <a:chOff x="1643042" y="2928934"/>
                <a:chExt cx="2441717" cy="2928958"/>
              </a:xfrm>
            </p:grpSpPr>
            <p:sp>
              <p:nvSpPr>
                <p:cNvPr id="27692" name="Freeform 42"/>
                <p:cNvSpPr>
                  <a:spLocks/>
                </p:cNvSpPr>
                <p:nvPr/>
              </p:nvSpPr>
              <p:spPr bwMode="auto">
                <a:xfrm>
                  <a:off x="1643042" y="4714884"/>
                  <a:ext cx="1428760" cy="1143008"/>
                </a:xfrm>
                <a:custGeom>
                  <a:avLst/>
                  <a:gdLst>
                    <a:gd name="T0" fmla="*/ 2147483647 w 1641"/>
                    <a:gd name="T1" fmla="*/ 2147483647 h 1254"/>
                    <a:gd name="T2" fmla="*/ 2147483647 w 1641"/>
                    <a:gd name="T3" fmla="*/ 2147483647 h 1254"/>
                    <a:gd name="T4" fmla="*/ 2147483647 w 1641"/>
                    <a:gd name="T5" fmla="*/ 2147483647 h 1254"/>
                    <a:gd name="T6" fmla="*/ 2147483647 w 1641"/>
                    <a:gd name="T7" fmla="*/ 2147483647 h 1254"/>
                    <a:gd name="T8" fmla="*/ 2147483647 w 1641"/>
                    <a:gd name="T9" fmla="*/ 2147483647 h 1254"/>
                    <a:gd name="T10" fmla="*/ 2147483647 w 1641"/>
                    <a:gd name="T11" fmla="*/ 2147483647 h 1254"/>
                    <a:gd name="T12" fmla="*/ 2147483647 w 1641"/>
                    <a:gd name="T13" fmla="*/ 2147483647 h 1254"/>
                    <a:gd name="T14" fmla="*/ 2147483647 w 1641"/>
                    <a:gd name="T15" fmla="*/ 2147483647 h 1254"/>
                    <a:gd name="T16" fmla="*/ 2147483647 w 1641"/>
                    <a:gd name="T17" fmla="*/ 2147483647 h 1254"/>
                    <a:gd name="T18" fmla="*/ 2147483647 w 1641"/>
                    <a:gd name="T19" fmla="*/ 2147483647 h 1254"/>
                    <a:gd name="T20" fmla="*/ 2147483647 w 1641"/>
                    <a:gd name="T21" fmla="*/ 2147483647 h 1254"/>
                    <a:gd name="T22" fmla="*/ 2147483647 w 1641"/>
                    <a:gd name="T23" fmla="*/ 2147483647 h 1254"/>
                    <a:gd name="T24" fmla="*/ 2147483647 w 1641"/>
                    <a:gd name="T25" fmla="*/ 2147483647 h 1254"/>
                    <a:gd name="T26" fmla="*/ 2147483647 w 1641"/>
                    <a:gd name="T27" fmla="*/ 2147483647 h 1254"/>
                    <a:gd name="T28" fmla="*/ 2147483647 w 1641"/>
                    <a:gd name="T29" fmla="*/ 2147483647 h 1254"/>
                    <a:gd name="T30" fmla="*/ 2147483647 w 1641"/>
                    <a:gd name="T31" fmla="*/ 2147483647 h 1254"/>
                    <a:gd name="T32" fmla="*/ 2147483647 w 1641"/>
                    <a:gd name="T33" fmla="*/ 2147483647 h 1254"/>
                    <a:gd name="T34" fmla="*/ 2147483647 w 1641"/>
                    <a:gd name="T35" fmla="*/ 2147483647 h 1254"/>
                    <a:gd name="T36" fmla="*/ 2147483647 w 1641"/>
                    <a:gd name="T37" fmla="*/ 2147483647 h 1254"/>
                    <a:gd name="T38" fmla="*/ 2147483647 w 1641"/>
                    <a:gd name="T39" fmla="*/ 2147483647 h 1254"/>
                    <a:gd name="T40" fmla="*/ 2147483647 w 1641"/>
                    <a:gd name="T41" fmla="*/ 2147483647 h 1254"/>
                    <a:gd name="T42" fmla="*/ 2147483647 w 1641"/>
                    <a:gd name="T43" fmla="*/ 2147483647 h 1254"/>
                    <a:gd name="T44" fmla="*/ 2147483647 w 1641"/>
                    <a:gd name="T45" fmla="*/ 2147483647 h 1254"/>
                    <a:gd name="T46" fmla="*/ 2147483647 w 1641"/>
                    <a:gd name="T47" fmla="*/ 2147483647 h 1254"/>
                    <a:gd name="T48" fmla="*/ 2147483647 w 1641"/>
                    <a:gd name="T49" fmla="*/ 2147483647 h 1254"/>
                    <a:gd name="T50" fmla="*/ 2147483647 w 1641"/>
                    <a:gd name="T51" fmla="*/ 2147483647 h 1254"/>
                    <a:gd name="T52" fmla="*/ 2147483647 w 1641"/>
                    <a:gd name="T53" fmla="*/ 2147483647 h 1254"/>
                    <a:gd name="T54" fmla="*/ 2147483647 w 1641"/>
                    <a:gd name="T55" fmla="*/ 2147483647 h 1254"/>
                    <a:gd name="T56" fmla="*/ 2147483647 w 1641"/>
                    <a:gd name="T57" fmla="*/ 2147483647 h 1254"/>
                    <a:gd name="T58" fmla="*/ 2147483647 w 1641"/>
                    <a:gd name="T59" fmla="*/ 2147483647 h 1254"/>
                    <a:gd name="T60" fmla="*/ 2147483647 w 1641"/>
                    <a:gd name="T61" fmla="*/ 2147483647 h 1254"/>
                    <a:gd name="T62" fmla="*/ 2147483647 w 1641"/>
                    <a:gd name="T63" fmla="*/ 2147483647 h 1254"/>
                    <a:gd name="T64" fmla="*/ 2147483647 w 1641"/>
                    <a:gd name="T65" fmla="*/ 2147483647 h 1254"/>
                    <a:gd name="T66" fmla="*/ 2147483647 w 1641"/>
                    <a:gd name="T67" fmla="*/ 2147483647 h 1254"/>
                    <a:gd name="T68" fmla="*/ 2147483647 w 1641"/>
                    <a:gd name="T69" fmla="*/ 2147483647 h 1254"/>
                    <a:gd name="T70" fmla="*/ 2147483647 w 1641"/>
                    <a:gd name="T71" fmla="*/ 2147483647 h 1254"/>
                    <a:gd name="T72" fmla="*/ 2147483647 w 1641"/>
                    <a:gd name="T73" fmla="*/ 2147483647 h 1254"/>
                    <a:gd name="T74" fmla="*/ 2147483647 w 1641"/>
                    <a:gd name="T75" fmla="*/ 2147483647 h 1254"/>
                    <a:gd name="T76" fmla="*/ 2147483647 w 1641"/>
                    <a:gd name="T77" fmla="*/ 2147483647 h 1254"/>
                    <a:gd name="T78" fmla="*/ 2147483647 w 1641"/>
                    <a:gd name="T79" fmla="*/ 2147483647 h 1254"/>
                    <a:gd name="T80" fmla="*/ 2147483647 w 1641"/>
                    <a:gd name="T81" fmla="*/ 2147483647 h 1254"/>
                    <a:gd name="T82" fmla="*/ 2147483647 w 1641"/>
                    <a:gd name="T83" fmla="*/ 2147483647 h 1254"/>
                    <a:gd name="T84" fmla="*/ 2147483647 w 1641"/>
                    <a:gd name="T85" fmla="*/ 2147483647 h 1254"/>
                    <a:gd name="T86" fmla="*/ 2147483647 w 1641"/>
                    <a:gd name="T87" fmla="*/ 2147483647 h 1254"/>
                    <a:gd name="T88" fmla="*/ 2147483647 w 1641"/>
                    <a:gd name="T89" fmla="*/ 2147483647 h 1254"/>
                    <a:gd name="T90" fmla="*/ 2147483647 w 1641"/>
                    <a:gd name="T91" fmla="*/ 2147483647 h 1254"/>
                    <a:gd name="T92" fmla="*/ 2147483647 w 1641"/>
                    <a:gd name="T93" fmla="*/ 2147483647 h 1254"/>
                    <a:gd name="T94" fmla="*/ 1980042234 w 1641"/>
                    <a:gd name="T95" fmla="*/ 2147483647 h 1254"/>
                    <a:gd name="T96" fmla="*/ 2147483647 w 1641"/>
                    <a:gd name="T97" fmla="*/ 2147483647 h 1254"/>
                    <a:gd name="T98" fmla="*/ 2147483647 w 1641"/>
                    <a:gd name="T99" fmla="*/ 2147483647 h 1254"/>
                    <a:gd name="T100" fmla="*/ 2147483647 w 1641"/>
                    <a:gd name="T101" fmla="*/ 2147483647 h 1254"/>
                    <a:gd name="T102" fmla="*/ 2147483647 w 1641"/>
                    <a:gd name="T103" fmla="*/ 2147483647 h 1254"/>
                    <a:gd name="T104" fmla="*/ 2147483647 w 1641"/>
                    <a:gd name="T105" fmla="*/ 2147483647 h 1254"/>
                    <a:gd name="T106" fmla="*/ 2147483647 w 1641"/>
                    <a:gd name="T107" fmla="*/ 2147483647 h 1254"/>
                    <a:gd name="T108" fmla="*/ 2147483647 w 1641"/>
                    <a:gd name="T109" fmla="*/ 2147483647 h 1254"/>
                    <a:gd name="T110" fmla="*/ 2147483647 w 1641"/>
                    <a:gd name="T111" fmla="*/ 2147483647 h 1254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w 1641"/>
                    <a:gd name="T169" fmla="*/ 0 h 1254"/>
                    <a:gd name="T170" fmla="*/ 1641 w 1641"/>
                    <a:gd name="T171" fmla="*/ 1254 h 1254"/>
                  </a:gdLst>
                  <a:ahLst/>
                  <a:cxnLst>
                    <a:cxn ang="T112">
                      <a:pos x="T0" y="T1"/>
                    </a:cxn>
                    <a:cxn ang="T113">
                      <a:pos x="T2" y="T3"/>
                    </a:cxn>
                    <a:cxn ang="T114">
                      <a:pos x="T4" y="T5"/>
                    </a:cxn>
                    <a:cxn ang="T115">
                      <a:pos x="T6" y="T7"/>
                    </a:cxn>
                    <a:cxn ang="T116">
                      <a:pos x="T8" y="T9"/>
                    </a:cxn>
                    <a:cxn ang="T117">
                      <a:pos x="T10" y="T11"/>
                    </a:cxn>
                    <a:cxn ang="T118">
                      <a:pos x="T12" y="T13"/>
                    </a:cxn>
                    <a:cxn ang="T119">
                      <a:pos x="T14" y="T15"/>
                    </a:cxn>
                    <a:cxn ang="T120">
                      <a:pos x="T16" y="T17"/>
                    </a:cxn>
                    <a:cxn ang="T121">
                      <a:pos x="T18" y="T19"/>
                    </a:cxn>
                    <a:cxn ang="T122">
                      <a:pos x="T20" y="T21"/>
                    </a:cxn>
                    <a:cxn ang="T123">
                      <a:pos x="T22" y="T23"/>
                    </a:cxn>
                    <a:cxn ang="T124">
                      <a:pos x="T24" y="T25"/>
                    </a:cxn>
                    <a:cxn ang="T125">
                      <a:pos x="T26" y="T27"/>
                    </a:cxn>
                    <a:cxn ang="T126">
                      <a:pos x="T28" y="T29"/>
                    </a:cxn>
                    <a:cxn ang="T127">
                      <a:pos x="T30" y="T31"/>
                    </a:cxn>
                    <a:cxn ang="T128">
                      <a:pos x="T32" y="T33"/>
                    </a:cxn>
                    <a:cxn ang="T129">
                      <a:pos x="T34" y="T35"/>
                    </a:cxn>
                    <a:cxn ang="T130">
                      <a:pos x="T36" y="T37"/>
                    </a:cxn>
                    <a:cxn ang="T131">
                      <a:pos x="T38" y="T39"/>
                    </a:cxn>
                    <a:cxn ang="T132">
                      <a:pos x="T40" y="T41"/>
                    </a:cxn>
                    <a:cxn ang="T133">
                      <a:pos x="T42" y="T43"/>
                    </a:cxn>
                    <a:cxn ang="T134">
                      <a:pos x="T44" y="T45"/>
                    </a:cxn>
                    <a:cxn ang="T135">
                      <a:pos x="T46" y="T47"/>
                    </a:cxn>
                    <a:cxn ang="T136">
                      <a:pos x="T48" y="T49"/>
                    </a:cxn>
                    <a:cxn ang="T137">
                      <a:pos x="T50" y="T51"/>
                    </a:cxn>
                    <a:cxn ang="T138">
                      <a:pos x="T52" y="T53"/>
                    </a:cxn>
                    <a:cxn ang="T139">
                      <a:pos x="T54" y="T55"/>
                    </a:cxn>
                    <a:cxn ang="T140">
                      <a:pos x="T56" y="T57"/>
                    </a:cxn>
                    <a:cxn ang="T141">
                      <a:pos x="T58" y="T59"/>
                    </a:cxn>
                    <a:cxn ang="T142">
                      <a:pos x="T60" y="T61"/>
                    </a:cxn>
                    <a:cxn ang="T143">
                      <a:pos x="T62" y="T63"/>
                    </a:cxn>
                    <a:cxn ang="T144">
                      <a:pos x="T64" y="T65"/>
                    </a:cxn>
                    <a:cxn ang="T145">
                      <a:pos x="T66" y="T67"/>
                    </a:cxn>
                    <a:cxn ang="T146">
                      <a:pos x="T68" y="T69"/>
                    </a:cxn>
                    <a:cxn ang="T147">
                      <a:pos x="T70" y="T71"/>
                    </a:cxn>
                    <a:cxn ang="T148">
                      <a:pos x="T72" y="T73"/>
                    </a:cxn>
                    <a:cxn ang="T149">
                      <a:pos x="T74" y="T75"/>
                    </a:cxn>
                    <a:cxn ang="T150">
                      <a:pos x="T76" y="T77"/>
                    </a:cxn>
                    <a:cxn ang="T151">
                      <a:pos x="T78" y="T79"/>
                    </a:cxn>
                    <a:cxn ang="T152">
                      <a:pos x="T80" y="T81"/>
                    </a:cxn>
                    <a:cxn ang="T153">
                      <a:pos x="T82" y="T83"/>
                    </a:cxn>
                    <a:cxn ang="T154">
                      <a:pos x="T84" y="T85"/>
                    </a:cxn>
                    <a:cxn ang="T155">
                      <a:pos x="T86" y="T87"/>
                    </a:cxn>
                    <a:cxn ang="T156">
                      <a:pos x="T88" y="T89"/>
                    </a:cxn>
                    <a:cxn ang="T157">
                      <a:pos x="T90" y="T91"/>
                    </a:cxn>
                    <a:cxn ang="T158">
                      <a:pos x="T92" y="T93"/>
                    </a:cxn>
                    <a:cxn ang="T159">
                      <a:pos x="T94" y="T95"/>
                    </a:cxn>
                    <a:cxn ang="T160">
                      <a:pos x="T96" y="T97"/>
                    </a:cxn>
                    <a:cxn ang="T161">
                      <a:pos x="T98" y="T99"/>
                    </a:cxn>
                    <a:cxn ang="T162">
                      <a:pos x="T100" y="T101"/>
                    </a:cxn>
                    <a:cxn ang="T163">
                      <a:pos x="T102" y="T103"/>
                    </a:cxn>
                    <a:cxn ang="T164">
                      <a:pos x="T104" y="T105"/>
                    </a:cxn>
                    <a:cxn ang="T165">
                      <a:pos x="T106" y="T107"/>
                    </a:cxn>
                    <a:cxn ang="T166">
                      <a:pos x="T108" y="T109"/>
                    </a:cxn>
                    <a:cxn ang="T167">
                      <a:pos x="T110" y="T111"/>
                    </a:cxn>
                  </a:cxnLst>
                  <a:rect l="T168" t="T169" r="T170" b="T171"/>
                  <a:pathLst>
                    <a:path w="1641" h="1254">
                      <a:moveTo>
                        <a:pt x="438" y="1251"/>
                      </a:moveTo>
                      <a:lnTo>
                        <a:pt x="453" y="1251"/>
                      </a:lnTo>
                      <a:lnTo>
                        <a:pt x="471" y="1251"/>
                      </a:lnTo>
                      <a:lnTo>
                        <a:pt x="486" y="1251"/>
                      </a:lnTo>
                      <a:lnTo>
                        <a:pt x="504" y="1254"/>
                      </a:lnTo>
                      <a:lnTo>
                        <a:pt x="537" y="1254"/>
                      </a:lnTo>
                      <a:lnTo>
                        <a:pt x="570" y="1248"/>
                      </a:lnTo>
                      <a:lnTo>
                        <a:pt x="603" y="1239"/>
                      </a:lnTo>
                      <a:lnTo>
                        <a:pt x="636" y="1227"/>
                      </a:lnTo>
                      <a:lnTo>
                        <a:pt x="666" y="1215"/>
                      </a:lnTo>
                      <a:lnTo>
                        <a:pt x="696" y="1200"/>
                      </a:lnTo>
                      <a:lnTo>
                        <a:pt x="726" y="1188"/>
                      </a:lnTo>
                      <a:lnTo>
                        <a:pt x="756" y="1176"/>
                      </a:lnTo>
                      <a:lnTo>
                        <a:pt x="774" y="1167"/>
                      </a:lnTo>
                      <a:lnTo>
                        <a:pt x="795" y="1158"/>
                      </a:lnTo>
                      <a:lnTo>
                        <a:pt x="816" y="1152"/>
                      </a:lnTo>
                      <a:lnTo>
                        <a:pt x="834" y="1146"/>
                      </a:lnTo>
                      <a:lnTo>
                        <a:pt x="855" y="1140"/>
                      </a:lnTo>
                      <a:lnTo>
                        <a:pt x="876" y="1137"/>
                      </a:lnTo>
                      <a:lnTo>
                        <a:pt x="900" y="1140"/>
                      </a:lnTo>
                      <a:lnTo>
                        <a:pt x="921" y="1143"/>
                      </a:lnTo>
                      <a:lnTo>
                        <a:pt x="942" y="1149"/>
                      </a:lnTo>
                      <a:lnTo>
                        <a:pt x="966" y="1158"/>
                      </a:lnTo>
                      <a:lnTo>
                        <a:pt x="987" y="1164"/>
                      </a:lnTo>
                      <a:lnTo>
                        <a:pt x="1008" y="1173"/>
                      </a:lnTo>
                      <a:lnTo>
                        <a:pt x="1026" y="1179"/>
                      </a:lnTo>
                      <a:lnTo>
                        <a:pt x="1047" y="1185"/>
                      </a:lnTo>
                      <a:lnTo>
                        <a:pt x="1065" y="1191"/>
                      </a:lnTo>
                      <a:lnTo>
                        <a:pt x="1083" y="1197"/>
                      </a:lnTo>
                      <a:lnTo>
                        <a:pt x="1101" y="1203"/>
                      </a:lnTo>
                      <a:lnTo>
                        <a:pt x="1119" y="1206"/>
                      </a:lnTo>
                      <a:lnTo>
                        <a:pt x="1140" y="1212"/>
                      </a:lnTo>
                      <a:lnTo>
                        <a:pt x="1158" y="1218"/>
                      </a:lnTo>
                      <a:lnTo>
                        <a:pt x="1191" y="1224"/>
                      </a:lnTo>
                      <a:lnTo>
                        <a:pt x="1224" y="1227"/>
                      </a:lnTo>
                      <a:lnTo>
                        <a:pt x="1257" y="1233"/>
                      </a:lnTo>
                      <a:lnTo>
                        <a:pt x="1290" y="1233"/>
                      </a:lnTo>
                      <a:lnTo>
                        <a:pt x="1323" y="1233"/>
                      </a:lnTo>
                      <a:lnTo>
                        <a:pt x="1356" y="1227"/>
                      </a:lnTo>
                      <a:lnTo>
                        <a:pt x="1389" y="1218"/>
                      </a:lnTo>
                      <a:lnTo>
                        <a:pt x="1419" y="1206"/>
                      </a:lnTo>
                      <a:lnTo>
                        <a:pt x="1434" y="1194"/>
                      </a:lnTo>
                      <a:lnTo>
                        <a:pt x="1449" y="1179"/>
                      </a:lnTo>
                      <a:lnTo>
                        <a:pt x="1461" y="1161"/>
                      </a:lnTo>
                      <a:lnTo>
                        <a:pt x="1473" y="1146"/>
                      </a:lnTo>
                      <a:lnTo>
                        <a:pt x="1476" y="1146"/>
                      </a:lnTo>
                      <a:lnTo>
                        <a:pt x="1479" y="1146"/>
                      </a:lnTo>
                      <a:lnTo>
                        <a:pt x="1497" y="1098"/>
                      </a:lnTo>
                      <a:lnTo>
                        <a:pt x="1515" y="1050"/>
                      </a:lnTo>
                      <a:lnTo>
                        <a:pt x="1533" y="1002"/>
                      </a:lnTo>
                      <a:lnTo>
                        <a:pt x="1551" y="951"/>
                      </a:lnTo>
                      <a:lnTo>
                        <a:pt x="1566" y="900"/>
                      </a:lnTo>
                      <a:lnTo>
                        <a:pt x="1578" y="849"/>
                      </a:lnTo>
                      <a:lnTo>
                        <a:pt x="1590" y="801"/>
                      </a:lnTo>
                      <a:lnTo>
                        <a:pt x="1602" y="750"/>
                      </a:lnTo>
                      <a:lnTo>
                        <a:pt x="1623" y="651"/>
                      </a:lnTo>
                      <a:lnTo>
                        <a:pt x="1638" y="549"/>
                      </a:lnTo>
                      <a:lnTo>
                        <a:pt x="1641" y="450"/>
                      </a:lnTo>
                      <a:lnTo>
                        <a:pt x="1620" y="354"/>
                      </a:lnTo>
                      <a:lnTo>
                        <a:pt x="1605" y="327"/>
                      </a:lnTo>
                      <a:lnTo>
                        <a:pt x="1590" y="303"/>
                      </a:lnTo>
                      <a:lnTo>
                        <a:pt x="1572" y="279"/>
                      </a:lnTo>
                      <a:lnTo>
                        <a:pt x="1551" y="255"/>
                      </a:lnTo>
                      <a:lnTo>
                        <a:pt x="1533" y="231"/>
                      </a:lnTo>
                      <a:lnTo>
                        <a:pt x="1515" y="207"/>
                      </a:lnTo>
                      <a:lnTo>
                        <a:pt x="1497" y="183"/>
                      </a:lnTo>
                      <a:lnTo>
                        <a:pt x="1479" y="159"/>
                      </a:lnTo>
                      <a:lnTo>
                        <a:pt x="1455" y="138"/>
                      </a:lnTo>
                      <a:lnTo>
                        <a:pt x="1434" y="117"/>
                      </a:lnTo>
                      <a:lnTo>
                        <a:pt x="1410" y="96"/>
                      </a:lnTo>
                      <a:lnTo>
                        <a:pt x="1386" y="81"/>
                      </a:lnTo>
                      <a:lnTo>
                        <a:pt x="1359" y="66"/>
                      </a:lnTo>
                      <a:lnTo>
                        <a:pt x="1332" y="57"/>
                      </a:lnTo>
                      <a:lnTo>
                        <a:pt x="1302" y="48"/>
                      </a:lnTo>
                      <a:lnTo>
                        <a:pt x="1269" y="45"/>
                      </a:lnTo>
                      <a:lnTo>
                        <a:pt x="1254" y="42"/>
                      </a:lnTo>
                      <a:lnTo>
                        <a:pt x="1239" y="42"/>
                      </a:lnTo>
                      <a:lnTo>
                        <a:pt x="1224" y="42"/>
                      </a:lnTo>
                      <a:lnTo>
                        <a:pt x="1212" y="42"/>
                      </a:lnTo>
                      <a:lnTo>
                        <a:pt x="1197" y="45"/>
                      </a:lnTo>
                      <a:lnTo>
                        <a:pt x="1182" y="48"/>
                      </a:lnTo>
                      <a:lnTo>
                        <a:pt x="1170" y="48"/>
                      </a:lnTo>
                      <a:lnTo>
                        <a:pt x="1155" y="51"/>
                      </a:lnTo>
                      <a:lnTo>
                        <a:pt x="1137" y="57"/>
                      </a:lnTo>
                      <a:lnTo>
                        <a:pt x="1119" y="63"/>
                      </a:lnTo>
                      <a:lnTo>
                        <a:pt x="1104" y="69"/>
                      </a:lnTo>
                      <a:lnTo>
                        <a:pt x="1086" y="75"/>
                      </a:lnTo>
                      <a:lnTo>
                        <a:pt x="1071" y="84"/>
                      </a:lnTo>
                      <a:lnTo>
                        <a:pt x="1056" y="90"/>
                      </a:lnTo>
                      <a:lnTo>
                        <a:pt x="1041" y="96"/>
                      </a:lnTo>
                      <a:lnTo>
                        <a:pt x="1026" y="105"/>
                      </a:lnTo>
                      <a:lnTo>
                        <a:pt x="1023" y="105"/>
                      </a:lnTo>
                      <a:lnTo>
                        <a:pt x="1023" y="108"/>
                      </a:lnTo>
                      <a:lnTo>
                        <a:pt x="1020" y="111"/>
                      </a:lnTo>
                      <a:lnTo>
                        <a:pt x="1002" y="126"/>
                      </a:lnTo>
                      <a:lnTo>
                        <a:pt x="1029" y="165"/>
                      </a:lnTo>
                      <a:lnTo>
                        <a:pt x="1029" y="168"/>
                      </a:lnTo>
                      <a:lnTo>
                        <a:pt x="1026" y="171"/>
                      </a:lnTo>
                      <a:lnTo>
                        <a:pt x="1023" y="171"/>
                      </a:lnTo>
                      <a:lnTo>
                        <a:pt x="1020" y="171"/>
                      </a:lnTo>
                      <a:lnTo>
                        <a:pt x="1017" y="171"/>
                      </a:lnTo>
                      <a:lnTo>
                        <a:pt x="1014" y="165"/>
                      </a:lnTo>
                      <a:lnTo>
                        <a:pt x="1008" y="162"/>
                      </a:lnTo>
                      <a:lnTo>
                        <a:pt x="1005" y="156"/>
                      </a:lnTo>
                      <a:lnTo>
                        <a:pt x="999" y="153"/>
                      </a:lnTo>
                      <a:lnTo>
                        <a:pt x="978" y="135"/>
                      </a:lnTo>
                      <a:lnTo>
                        <a:pt x="960" y="120"/>
                      </a:lnTo>
                      <a:lnTo>
                        <a:pt x="939" y="105"/>
                      </a:lnTo>
                      <a:lnTo>
                        <a:pt x="918" y="90"/>
                      </a:lnTo>
                      <a:lnTo>
                        <a:pt x="897" y="81"/>
                      </a:lnTo>
                      <a:lnTo>
                        <a:pt x="879" y="69"/>
                      </a:lnTo>
                      <a:lnTo>
                        <a:pt x="855" y="60"/>
                      </a:lnTo>
                      <a:lnTo>
                        <a:pt x="834" y="51"/>
                      </a:lnTo>
                      <a:lnTo>
                        <a:pt x="810" y="42"/>
                      </a:lnTo>
                      <a:lnTo>
                        <a:pt x="789" y="36"/>
                      </a:lnTo>
                      <a:lnTo>
                        <a:pt x="765" y="30"/>
                      </a:lnTo>
                      <a:lnTo>
                        <a:pt x="741" y="27"/>
                      </a:lnTo>
                      <a:lnTo>
                        <a:pt x="720" y="24"/>
                      </a:lnTo>
                      <a:lnTo>
                        <a:pt x="702" y="18"/>
                      </a:lnTo>
                      <a:lnTo>
                        <a:pt x="681" y="15"/>
                      </a:lnTo>
                      <a:lnTo>
                        <a:pt x="663" y="12"/>
                      </a:lnTo>
                      <a:lnTo>
                        <a:pt x="645" y="12"/>
                      </a:lnTo>
                      <a:lnTo>
                        <a:pt x="630" y="9"/>
                      </a:lnTo>
                      <a:lnTo>
                        <a:pt x="615" y="9"/>
                      </a:lnTo>
                      <a:lnTo>
                        <a:pt x="600" y="9"/>
                      </a:lnTo>
                      <a:lnTo>
                        <a:pt x="582" y="9"/>
                      </a:lnTo>
                      <a:lnTo>
                        <a:pt x="567" y="9"/>
                      </a:lnTo>
                      <a:lnTo>
                        <a:pt x="552" y="12"/>
                      </a:lnTo>
                      <a:lnTo>
                        <a:pt x="537" y="15"/>
                      </a:lnTo>
                      <a:lnTo>
                        <a:pt x="528" y="15"/>
                      </a:lnTo>
                      <a:lnTo>
                        <a:pt x="522" y="15"/>
                      </a:lnTo>
                      <a:lnTo>
                        <a:pt x="513" y="18"/>
                      </a:lnTo>
                      <a:lnTo>
                        <a:pt x="504" y="18"/>
                      </a:lnTo>
                      <a:lnTo>
                        <a:pt x="486" y="21"/>
                      </a:lnTo>
                      <a:lnTo>
                        <a:pt x="468" y="27"/>
                      </a:lnTo>
                      <a:lnTo>
                        <a:pt x="450" y="33"/>
                      </a:lnTo>
                      <a:lnTo>
                        <a:pt x="432" y="42"/>
                      </a:lnTo>
                      <a:lnTo>
                        <a:pt x="417" y="48"/>
                      </a:lnTo>
                      <a:lnTo>
                        <a:pt x="402" y="57"/>
                      </a:lnTo>
                      <a:lnTo>
                        <a:pt x="384" y="66"/>
                      </a:lnTo>
                      <a:lnTo>
                        <a:pt x="369" y="75"/>
                      </a:lnTo>
                      <a:lnTo>
                        <a:pt x="348" y="84"/>
                      </a:lnTo>
                      <a:lnTo>
                        <a:pt x="327" y="96"/>
                      </a:lnTo>
                      <a:lnTo>
                        <a:pt x="309" y="108"/>
                      </a:lnTo>
                      <a:lnTo>
                        <a:pt x="291" y="120"/>
                      </a:lnTo>
                      <a:lnTo>
                        <a:pt x="288" y="120"/>
                      </a:lnTo>
                      <a:lnTo>
                        <a:pt x="282" y="117"/>
                      </a:lnTo>
                      <a:lnTo>
                        <a:pt x="279" y="111"/>
                      </a:lnTo>
                      <a:lnTo>
                        <a:pt x="276" y="108"/>
                      </a:lnTo>
                      <a:lnTo>
                        <a:pt x="276" y="105"/>
                      </a:lnTo>
                      <a:lnTo>
                        <a:pt x="276" y="102"/>
                      </a:lnTo>
                      <a:lnTo>
                        <a:pt x="291" y="93"/>
                      </a:lnTo>
                      <a:lnTo>
                        <a:pt x="309" y="84"/>
                      </a:lnTo>
                      <a:lnTo>
                        <a:pt x="324" y="75"/>
                      </a:lnTo>
                      <a:lnTo>
                        <a:pt x="342" y="66"/>
                      </a:lnTo>
                      <a:lnTo>
                        <a:pt x="360" y="57"/>
                      </a:lnTo>
                      <a:lnTo>
                        <a:pt x="378" y="48"/>
                      </a:lnTo>
                      <a:lnTo>
                        <a:pt x="393" y="39"/>
                      </a:lnTo>
                      <a:lnTo>
                        <a:pt x="411" y="30"/>
                      </a:lnTo>
                      <a:lnTo>
                        <a:pt x="423" y="24"/>
                      </a:lnTo>
                      <a:lnTo>
                        <a:pt x="435" y="18"/>
                      </a:lnTo>
                      <a:lnTo>
                        <a:pt x="444" y="15"/>
                      </a:lnTo>
                      <a:lnTo>
                        <a:pt x="456" y="9"/>
                      </a:lnTo>
                      <a:lnTo>
                        <a:pt x="459" y="9"/>
                      </a:lnTo>
                      <a:lnTo>
                        <a:pt x="459" y="6"/>
                      </a:lnTo>
                      <a:lnTo>
                        <a:pt x="432" y="3"/>
                      </a:lnTo>
                      <a:lnTo>
                        <a:pt x="405" y="0"/>
                      </a:lnTo>
                      <a:lnTo>
                        <a:pt x="381" y="0"/>
                      </a:lnTo>
                      <a:lnTo>
                        <a:pt x="354" y="3"/>
                      </a:lnTo>
                      <a:lnTo>
                        <a:pt x="327" y="9"/>
                      </a:lnTo>
                      <a:lnTo>
                        <a:pt x="300" y="15"/>
                      </a:lnTo>
                      <a:lnTo>
                        <a:pt x="276" y="24"/>
                      </a:lnTo>
                      <a:lnTo>
                        <a:pt x="252" y="36"/>
                      </a:lnTo>
                      <a:lnTo>
                        <a:pt x="204" y="69"/>
                      </a:lnTo>
                      <a:lnTo>
                        <a:pt x="162" y="108"/>
                      </a:lnTo>
                      <a:lnTo>
                        <a:pt x="129" y="153"/>
                      </a:lnTo>
                      <a:lnTo>
                        <a:pt x="99" y="201"/>
                      </a:lnTo>
                      <a:lnTo>
                        <a:pt x="72" y="255"/>
                      </a:lnTo>
                      <a:lnTo>
                        <a:pt x="51" y="312"/>
                      </a:lnTo>
                      <a:lnTo>
                        <a:pt x="33" y="369"/>
                      </a:lnTo>
                      <a:lnTo>
                        <a:pt x="15" y="429"/>
                      </a:lnTo>
                      <a:lnTo>
                        <a:pt x="3" y="516"/>
                      </a:lnTo>
                      <a:lnTo>
                        <a:pt x="0" y="603"/>
                      </a:lnTo>
                      <a:lnTo>
                        <a:pt x="6" y="690"/>
                      </a:lnTo>
                      <a:lnTo>
                        <a:pt x="24" y="777"/>
                      </a:lnTo>
                      <a:lnTo>
                        <a:pt x="33" y="816"/>
                      </a:lnTo>
                      <a:lnTo>
                        <a:pt x="42" y="855"/>
                      </a:lnTo>
                      <a:lnTo>
                        <a:pt x="54" y="894"/>
                      </a:lnTo>
                      <a:lnTo>
                        <a:pt x="66" y="933"/>
                      </a:lnTo>
                      <a:lnTo>
                        <a:pt x="78" y="972"/>
                      </a:lnTo>
                      <a:lnTo>
                        <a:pt x="93" y="1008"/>
                      </a:lnTo>
                      <a:lnTo>
                        <a:pt x="108" y="1044"/>
                      </a:lnTo>
                      <a:lnTo>
                        <a:pt x="126" y="1080"/>
                      </a:lnTo>
                      <a:lnTo>
                        <a:pt x="144" y="1107"/>
                      </a:lnTo>
                      <a:lnTo>
                        <a:pt x="159" y="1134"/>
                      </a:lnTo>
                      <a:lnTo>
                        <a:pt x="177" y="1161"/>
                      </a:lnTo>
                      <a:lnTo>
                        <a:pt x="198" y="1185"/>
                      </a:lnTo>
                      <a:lnTo>
                        <a:pt x="210" y="1197"/>
                      </a:lnTo>
                      <a:lnTo>
                        <a:pt x="222" y="1206"/>
                      </a:lnTo>
                      <a:lnTo>
                        <a:pt x="237" y="1215"/>
                      </a:lnTo>
                      <a:lnTo>
                        <a:pt x="252" y="1221"/>
                      </a:lnTo>
                      <a:lnTo>
                        <a:pt x="267" y="1227"/>
                      </a:lnTo>
                      <a:lnTo>
                        <a:pt x="282" y="1233"/>
                      </a:lnTo>
                      <a:lnTo>
                        <a:pt x="300" y="1239"/>
                      </a:lnTo>
                      <a:lnTo>
                        <a:pt x="315" y="1242"/>
                      </a:lnTo>
                      <a:lnTo>
                        <a:pt x="327" y="1242"/>
                      </a:lnTo>
                      <a:lnTo>
                        <a:pt x="339" y="1242"/>
                      </a:lnTo>
                      <a:lnTo>
                        <a:pt x="351" y="1245"/>
                      </a:lnTo>
                      <a:lnTo>
                        <a:pt x="363" y="1245"/>
                      </a:lnTo>
                      <a:lnTo>
                        <a:pt x="372" y="1248"/>
                      </a:lnTo>
                      <a:lnTo>
                        <a:pt x="384" y="1248"/>
                      </a:lnTo>
                      <a:lnTo>
                        <a:pt x="396" y="1248"/>
                      </a:lnTo>
                      <a:lnTo>
                        <a:pt x="405" y="1248"/>
                      </a:lnTo>
                      <a:lnTo>
                        <a:pt x="414" y="1251"/>
                      </a:lnTo>
                      <a:lnTo>
                        <a:pt x="423" y="1251"/>
                      </a:lnTo>
                      <a:lnTo>
                        <a:pt x="432" y="1251"/>
                      </a:lnTo>
                      <a:lnTo>
                        <a:pt x="438" y="1251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952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27693" name="Skupina 2"/>
                <p:cNvGrpSpPr>
                  <a:grpSpLocks/>
                </p:cNvGrpSpPr>
                <p:nvPr/>
              </p:nvGrpSpPr>
              <p:grpSpPr bwMode="auto">
                <a:xfrm>
                  <a:off x="2714612" y="2928934"/>
                  <a:ext cx="1370147" cy="2241551"/>
                  <a:chOff x="2630349" y="2928934"/>
                  <a:chExt cx="1370147" cy="2241551"/>
                </a:xfrm>
              </p:grpSpPr>
              <p:cxnSp>
                <p:nvCxnSpPr>
                  <p:cNvPr id="27694" name="Přímá spojovací čára 3"/>
                  <p:cNvCxnSpPr>
                    <a:cxnSpLocks noChangeShapeType="1"/>
                  </p:cNvCxnSpPr>
                  <p:nvPr/>
                </p:nvCxnSpPr>
                <p:spPr bwMode="auto">
                  <a:xfrm rot="5400000" flipH="1" flipV="1">
                    <a:off x="2464579" y="3321843"/>
                    <a:ext cx="1928826" cy="1143008"/>
                  </a:xfrm>
                  <a:prstGeom prst="line">
                    <a:avLst/>
                  </a:prstGeom>
                  <a:noFill/>
                  <a:ln w="88900" algn="ctr">
                    <a:solidFill>
                      <a:schemeClr val="bg1"/>
                    </a:solidFill>
                    <a:round/>
                    <a:headEnd/>
                    <a:tailEnd/>
                  </a:ln>
                </p:spPr>
              </p:cxnSp>
              <p:sp>
                <p:nvSpPr>
                  <p:cNvPr id="5" name="Tětiva 6"/>
                  <p:cNvSpPr/>
                  <p:nvPr/>
                </p:nvSpPr>
                <p:spPr>
                  <a:xfrm rot="7915050">
                    <a:off x="2588512" y="4646730"/>
                    <a:ext cx="527452" cy="387190"/>
                  </a:xfrm>
                  <a:prstGeom prst="chord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cs-CZ"/>
                  </a:p>
                </p:txBody>
              </p:sp>
            </p:grpSp>
          </p:grpSp>
          <p:sp>
            <p:nvSpPr>
              <p:cNvPr id="6" name="Tětiva 8"/>
              <p:cNvSpPr/>
              <p:nvPr/>
            </p:nvSpPr>
            <p:spPr>
              <a:xfrm rot="6925516">
                <a:off x="4368" y="3519"/>
                <a:ext cx="154" cy="137"/>
              </a:xfrm>
              <a:prstGeom prst="chord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0" name="Lichoběžník 11"/>
              <p:cNvSpPr/>
              <p:nvPr/>
            </p:nvSpPr>
            <p:spPr>
              <a:xfrm>
                <a:off x="4143" y="3582"/>
                <a:ext cx="580" cy="318"/>
              </a:xfrm>
              <a:prstGeom prst="trapezoid">
                <a:avLst>
                  <a:gd name="adj" fmla="val 71072"/>
                </a:avLst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grpSp>
            <p:nvGrpSpPr>
              <p:cNvPr id="27687" name="Skupina 14"/>
              <p:cNvGrpSpPr>
                <a:grpSpLocks/>
              </p:cNvGrpSpPr>
              <p:nvPr/>
            </p:nvGrpSpPr>
            <p:grpSpPr bwMode="auto">
              <a:xfrm>
                <a:off x="3696" y="2432"/>
                <a:ext cx="1484" cy="1432"/>
                <a:chOff x="4427768" y="2857496"/>
                <a:chExt cx="3500978" cy="3071835"/>
              </a:xfrm>
            </p:grpSpPr>
            <p:cxnSp>
              <p:nvCxnSpPr>
                <p:cNvPr id="11" name="Přímá spojovací čára 13"/>
                <p:cNvCxnSpPr/>
                <p:nvPr/>
              </p:nvCxnSpPr>
              <p:spPr>
                <a:xfrm rot="5400000" flipH="1" flipV="1">
                  <a:off x="6392829" y="4427736"/>
                  <a:ext cx="3071835" cy="0"/>
                </a:xfrm>
                <a:prstGeom prst="line">
                  <a:avLst/>
                </a:prstGeom>
                <a:ln w="730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Přímá spojovací čára 14"/>
                <p:cNvCxnSpPr/>
                <p:nvPr/>
              </p:nvCxnSpPr>
              <p:spPr>
                <a:xfrm rot="5400000" flipH="1" flipV="1">
                  <a:off x="2891851" y="4427736"/>
                  <a:ext cx="3071835" cy="0"/>
                </a:xfrm>
                <a:prstGeom prst="line">
                  <a:avLst/>
                </a:prstGeom>
                <a:ln w="730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ovací čára 15"/>
                <p:cNvCxnSpPr/>
                <p:nvPr/>
              </p:nvCxnSpPr>
              <p:spPr>
                <a:xfrm rot="5400000" flipH="1" flipV="1">
                  <a:off x="2948685" y="4425462"/>
                  <a:ext cx="3071835" cy="4548"/>
                </a:xfrm>
                <a:prstGeom prst="line">
                  <a:avLst/>
                </a:prstGeom>
                <a:ln w="73025">
                  <a:solidFill>
                    <a:schemeClr val="accent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Přímá spojovací čára 16"/>
                <p:cNvCxnSpPr/>
                <p:nvPr/>
              </p:nvCxnSpPr>
              <p:spPr>
                <a:xfrm rot="5400000" flipH="1" flipV="1">
                  <a:off x="6320081" y="4427736"/>
                  <a:ext cx="3071835" cy="0"/>
                </a:xfrm>
                <a:prstGeom prst="line">
                  <a:avLst/>
                </a:prstGeom>
                <a:ln w="73025">
                  <a:solidFill>
                    <a:schemeClr val="accent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27656" name="Oval 73"/>
            <p:cNvSpPr>
              <a:spLocks noChangeArrowheads="1"/>
            </p:cNvSpPr>
            <p:nvPr/>
          </p:nvSpPr>
          <p:spPr bwMode="auto">
            <a:xfrm>
              <a:off x="3651" y="2432"/>
              <a:ext cx="182" cy="18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  <p:sp>
          <p:nvSpPr>
            <p:cNvPr id="27657" name="Rectangle 75"/>
            <p:cNvSpPr>
              <a:spLocks noChangeArrowheads="1"/>
            </p:cNvSpPr>
            <p:nvPr/>
          </p:nvSpPr>
          <p:spPr bwMode="auto">
            <a:xfrm rot="-2602915">
              <a:off x="3742" y="3113"/>
              <a:ext cx="91" cy="227"/>
            </a:xfrm>
            <a:prstGeom prst="rect">
              <a:avLst/>
            </a:prstGeom>
            <a:solidFill>
              <a:schemeClr val="tx2"/>
            </a:solidFill>
            <a:ln w="9525">
              <a:solidFill>
                <a:schemeClr val="tx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  <p:sp>
          <p:nvSpPr>
            <p:cNvPr id="27658" name="Rectangle 76"/>
            <p:cNvSpPr>
              <a:spLocks noChangeArrowheads="1"/>
            </p:cNvSpPr>
            <p:nvPr/>
          </p:nvSpPr>
          <p:spPr bwMode="auto">
            <a:xfrm>
              <a:off x="3651" y="3158"/>
              <a:ext cx="91" cy="182"/>
            </a:xfrm>
            <a:prstGeom prst="rect">
              <a:avLst/>
            </a:prstGeom>
            <a:solidFill>
              <a:schemeClr val="tx2"/>
            </a:solidFill>
            <a:ln w="9525">
              <a:solidFill>
                <a:schemeClr val="tx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  <p:sp>
          <p:nvSpPr>
            <p:cNvPr id="27659" name="Oval 77"/>
            <p:cNvSpPr>
              <a:spLocks noChangeArrowheads="1"/>
            </p:cNvSpPr>
            <p:nvPr/>
          </p:nvSpPr>
          <p:spPr bwMode="auto">
            <a:xfrm>
              <a:off x="3560" y="3067"/>
              <a:ext cx="362" cy="318"/>
            </a:xfrm>
            <a:prstGeom prst="ellipse">
              <a:avLst/>
            </a:prstGeom>
            <a:solidFill>
              <a:srgbClr val="FF3300">
                <a:alpha val="96077"/>
              </a:srgbClr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  <p:grpSp>
          <p:nvGrpSpPr>
            <p:cNvPr id="27660" name="Group 78"/>
            <p:cNvGrpSpPr>
              <a:grpSpLocks/>
            </p:cNvGrpSpPr>
            <p:nvPr/>
          </p:nvGrpSpPr>
          <p:grpSpPr bwMode="auto">
            <a:xfrm>
              <a:off x="3515" y="3022"/>
              <a:ext cx="454" cy="454"/>
              <a:chOff x="3288" y="3022"/>
              <a:chExt cx="454" cy="454"/>
            </a:xfrm>
          </p:grpSpPr>
          <p:sp>
            <p:nvSpPr>
              <p:cNvPr id="27681" name="AutoShape 79"/>
              <p:cNvSpPr>
                <a:spLocks noChangeArrowheads="1"/>
              </p:cNvSpPr>
              <p:nvPr/>
            </p:nvSpPr>
            <p:spPr bwMode="auto">
              <a:xfrm>
                <a:off x="3288" y="3022"/>
                <a:ext cx="454" cy="409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w 21600"/>
                  <a:gd name="T9" fmla="*/ 0 h 21600"/>
                  <a:gd name="T10" fmla="*/ 0 w 21600"/>
                  <a:gd name="T11" fmla="*/ 0 h 21600"/>
                  <a:gd name="T12" fmla="*/ 0 w 21600"/>
                  <a:gd name="T13" fmla="*/ 0 h 21600"/>
                  <a:gd name="T14" fmla="*/ 0 w 21600"/>
                  <a:gd name="T15" fmla="*/ 0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40 w 21600"/>
                  <a:gd name="T25" fmla="*/ 3169 h 21600"/>
                  <a:gd name="T26" fmla="*/ 18460 w 21600"/>
                  <a:gd name="T27" fmla="*/ 18431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1818" y="10800"/>
                    </a:moveTo>
                    <a:cubicBezTo>
                      <a:pt x="1818" y="15761"/>
                      <a:pt x="5839" y="19782"/>
                      <a:pt x="10800" y="19782"/>
                    </a:cubicBezTo>
                    <a:cubicBezTo>
                      <a:pt x="15761" y="19782"/>
                      <a:pt x="19782" y="15761"/>
                      <a:pt x="19782" y="10800"/>
                    </a:cubicBezTo>
                    <a:cubicBezTo>
                      <a:pt x="19782" y="5839"/>
                      <a:pt x="15761" y="1818"/>
                      <a:pt x="10800" y="1818"/>
                    </a:cubicBezTo>
                    <a:cubicBezTo>
                      <a:pt x="5839" y="1818"/>
                      <a:pt x="1818" y="5839"/>
                      <a:pt x="1818" y="10800"/>
                    </a:cubicBezTo>
                    <a:close/>
                  </a:path>
                </a:pathLst>
              </a:custGeom>
              <a:solidFill>
                <a:srgbClr val="F9D607"/>
              </a:solidFill>
              <a:ln w="9525">
                <a:solidFill>
                  <a:srgbClr val="FFCC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7682" name="Oval 80"/>
              <p:cNvSpPr>
                <a:spLocks noChangeArrowheads="1"/>
              </p:cNvSpPr>
              <p:nvPr/>
            </p:nvSpPr>
            <p:spPr bwMode="auto">
              <a:xfrm>
                <a:off x="3424" y="3385"/>
                <a:ext cx="181" cy="91"/>
              </a:xfrm>
              <a:prstGeom prst="ellipse">
                <a:avLst/>
              </a:prstGeom>
              <a:solidFill>
                <a:srgbClr val="F9D607"/>
              </a:solidFill>
              <a:ln w="9525">
                <a:solidFill>
                  <a:srgbClr val="FFCC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>
                  <a:latin typeface="Arial" charset="0"/>
                </a:endParaRPr>
              </a:p>
            </p:txBody>
          </p:sp>
        </p:grpSp>
        <p:sp>
          <p:nvSpPr>
            <p:cNvPr id="27661" name="Rectangle 81"/>
            <p:cNvSpPr>
              <a:spLocks noChangeArrowheads="1"/>
            </p:cNvSpPr>
            <p:nvPr/>
          </p:nvSpPr>
          <p:spPr bwMode="auto">
            <a:xfrm>
              <a:off x="3697" y="1434"/>
              <a:ext cx="91" cy="158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  <p:sp>
          <p:nvSpPr>
            <p:cNvPr id="27662" name="Rectangle 82"/>
            <p:cNvSpPr>
              <a:spLocks noChangeArrowheads="1"/>
            </p:cNvSpPr>
            <p:nvPr/>
          </p:nvSpPr>
          <p:spPr bwMode="auto">
            <a:xfrm>
              <a:off x="3471" y="1525"/>
              <a:ext cx="545" cy="45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  <p:sp>
          <p:nvSpPr>
            <p:cNvPr id="27663" name="Oval 83"/>
            <p:cNvSpPr>
              <a:spLocks noChangeArrowheads="1"/>
            </p:cNvSpPr>
            <p:nvPr/>
          </p:nvSpPr>
          <p:spPr bwMode="auto">
            <a:xfrm>
              <a:off x="3652" y="2432"/>
              <a:ext cx="182" cy="18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  <p:grpSp>
          <p:nvGrpSpPr>
            <p:cNvPr id="27664" name="Group 84"/>
            <p:cNvGrpSpPr>
              <a:grpSpLocks/>
            </p:cNvGrpSpPr>
            <p:nvPr/>
          </p:nvGrpSpPr>
          <p:grpSpPr bwMode="auto">
            <a:xfrm rot="10800000" flipH="1">
              <a:off x="3334" y="3475"/>
              <a:ext cx="770" cy="726"/>
              <a:chOff x="3696" y="2432"/>
              <a:chExt cx="1484" cy="1452"/>
            </a:xfrm>
          </p:grpSpPr>
          <p:sp>
            <p:nvSpPr>
              <p:cNvPr id="3" name="Obdélník 2"/>
              <p:cNvSpPr>
                <a:spLocks noChangeArrowheads="1"/>
              </p:cNvSpPr>
              <p:nvPr/>
            </p:nvSpPr>
            <p:spPr bwMode="auto">
              <a:xfrm>
                <a:off x="3690" y="2438"/>
                <a:ext cx="1451" cy="1440"/>
              </a:xfrm>
              <a:prstGeom prst="rect">
                <a:avLst/>
              </a:prstGeom>
              <a:solidFill>
                <a:srgbClr val="DBB6DC"/>
              </a:solidFill>
              <a:ln w="19050" algn="ctr">
                <a:noFill/>
                <a:miter lim="800000"/>
                <a:headEnd/>
                <a:tailEnd/>
              </a:ln>
            </p:spPr>
            <p:txBody>
              <a:bodyPr rot="10800000"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solidFill>
                    <a:schemeClr val="lt1"/>
                  </a:solidFill>
                  <a:latin typeface="+mn-lt"/>
                  <a:cs typeface="+mn-cs"/>
                </a:endParaRPr>
              </a:p>
            </p:txBody>
          </p:sp>
          <p:grpSp>
            <p:nvGrpSpPr>
              <p:cNvPr id="27669" name="Skupina 2"/>
              <p:cNvGrpSpPr>
                <a:grpSpLocks/>
              </p:cNvGrpSpPr>
              <p:nvPr/>
            </p:nvGrpSpPr>
            <p:grpSpPr bwMode="auto">
              <a:xfrm rot="10092554">
                <a:off x="4359" y="2765"/>
                <a:ext cx="632" cy="733"/>
                <a:chOff x="1643042" y="2928934"/>
                <a:chExt cx="2441717" cy="2928958"/>
              </a:xfrm>
            </p:grpSpPr>
            <p:sp>
              <p:nvSpPr>
                <p:cNvPr id="27677" name="Freeform 42"/>
                <p:cNvSpPr>
                  <a:spLocks/>
                </p:cNvSpPr>
                <p:nvPr/>
              </p:nvSpPr>
              <p:spPr bwMode="auto">
                <a:xfrm>
                  <a:off x="1643042" y="4714884"/>
                  <a:ext cx="1428760" cy="1143008"/>
                </a:xfrm>
                <a:custGeom>
                  <a:avLst/>
                  <a:gdLst>
                    <a:gd name="T0" fmla="*/ 2147483647 w 1641"/>
                    <a:gd name="T1" fmla="*/ 2147483647 h 1254"/>
                    <a:gd name="T2" fmla="*/ 2147483647 w 1641"/>
                    <a:gd name="T3" fmla="*/ 2147483647 h 1254"/>
                    <a:gd name="T4" fmla="*/ 2147483647 w 1641"/>
                    <a:gd name="T5" fmla="*/ 2147483647 h 1254"/>
                    <a:gd name="T6" fmla="*/ 2147483647 w 1641"/>
                    <a:gd name="T7" fmla="*/ 2147483647 h 1254"/>
                    <a:gd name="T8" fmla="*/ 2147483647 w 1641"/>
                    <a:gd name="T9" fmla="*/ 2147483647 h 1254"/>
                    <a:gd name="T10" fmla="*/ 2147483647 w 1641"/>
                    <a:gd name="T11" fmla="*/ 2147483647 h 1254"/>
                    <a:gd name="T12" fmla="*/ 2147483647 w 1641"/>
                    <a:gd name="T13" fmla="*/ 2147483647 h 1254"/>
                    <a:gd name="T14" fmla="*/ 2147483647 w 1641"/>
                    <a:gd name="T15" fmla="*/ 2147483647 h 1254"/>
                    <a:gd name="T16" fmla="*/ 2147483647 w 1641"/>
                    <a:gd name="T17" fmla="*/ 2147483647 h 1254"/>
                    <a:gd name="T18" fmla="*/ 2147483647 w 1641"/>
                    <a:gd name="T19" fmla="*/ 2147483647 h 1254"/>
                    <a:gd name="T20" fmla="*/ 2147483647 w 1641"/>
                    <a:gd name="T21" fmla="*/ 2147483647 h 1254"/>
                    <a:gd name="T22" fmla="*/ 2147483647 w 1641"/>
                    <a:gd name="T23" fmla="*/ 2147483647 h 1254"/>
                    <a:gd name="T24" fmla="*/ 2147483647 w 1641"/>
                    <a:gd name="T25" fmla="*/ 2147483647 h 1254"/>
                    <a:gd name="T26" fmla="*/ 2147483647 w 1641"/>
                    <a:gd name="T27" fmla="*/ 2147483647 h 1254"/>
                    <a:gd name="T28" fmla="*/ 2147483647 w 1641"/>
                    <a:gd name="T29" fmla="*/ 2147483647 h 1254"/>
                    <a:gd name="T30" fmla="*/ 2147483647 w 1641"/>
                    <a:gd name="T31" fmla="*/ 2147483647 h 1254"/>
                    <a:gd name="T32" fmla="*/ 2147483647 w 1641"/>
                    <a:gd name="T33" fmla="*/ 2147483647 h 1254"/>
                    <a:gd name="T34" fmla="*/ 2147483647 w 1641"/>
                    <a:gd name="T35" fmla="*/ 2147483647 h 1254"/>
                    <a:gd name="T36" fmla="*/ 2147483647 w 1641"/>
                    <a:gd name="T37" fmla="*/ 2147483647 h 1254"/>
                    <a:gd name="T38" fmla="*/ 2147483647 w 1641"/>
                    <a:gd name="T39" fmla="*/ 2147483647 h 1254"/>
                    <a:gd name="T40" fmla="*/ 2147483647 w 1641"/>
                    <a:gd name="T41" fmla="*/ 2147483647 h 1254"/>
                    <a:gd name="T42" fmla="*/ 2147483647 w 1641"/>
                    <a:gd name="T43" fmla="*/ 2147483647 h 1254"/>
                    <a:gd name="T44" fmla="*/ 2147483647 w 1641"/>
                    <a:gd name="T45" fmla="*/ 2147483647 h 1254"/>
                    <a:gd name="T46" fmla="*/ 2147483647 w 1641"/>
                    <a:gd name="T47" fmla="*/ 2147483647 h 1254"/>
                    <a:gd name="T48" fmla="*/ 2147483647 w 1641"/>
                    <a:gd name="T49" fmla="*/ 2147483647 h 1254"/>
                    <a:gd name="T50" fmla="*/ 2147483647 w 1641"/>
                    <a:gd name="T51" fmla="*/ 2147483647 h 1254"/>
                    <a:gd name="T52" fmla="*/ 2147483647 w 1641"/>
                    <a:gd name="T53" fmla="*/ 2147483647 h 1254"/>
                    <a:gd name="T54" fmla="*/ 2147483647 w 1641"/>
                    <a:gd name="T55" fmla="*/ 2147483647 h 1254"/>
                    <a:gd name="T56" fmla="*/ 2147483647 w 1641"/>
                    <a:gd name="T57" fmla="*/ 2147483647 h 1254"/>
                    <a:gd name="T58" fmla="*/ 2147483647 w 1641"/>
                    <a:gd name="T59" fmla="*/ 2147483647 h 1254"/>
                    <a:gd name="T60" fmla="*/ 2147483647 w 1641"/>
                    <a:gd name="T61" fmla="*/ 2147483647 h 1254"/>
                    <a:gd name="T62" fmla="*/ 2147483647 w 1641"/>
                    <a:gd name="T63" fmla="*/ 2147483647 h 1254"/>
                    <a:gd name="T64" fmla="*/ 2147483647 w 1641"/>
                    <a:gd name="T65" fmla="*/ 2147483647 h 1254"/>
                    <a:gd name="T66" fmla="*/ 2147483647 w 1641"/>
                    <a:gd name="T67" fmla="*/ 2147483647 h 1254"/>
                    <a:gd name="T68" fmla="*/ 2147483647 w 1641"/>
                    <a:gd name="T69" fmla="*/ 2147483647 h 1254"/>
                    <a:gd name="T70" fmla="*/ 2147483647 w 1641"/>
                    <a:gd name="T71" fmla="*/ 2147483647 h 1254"/>
                    <a:gd name="T72" fmla="*/ 2147483647 w 1641"/>
                    <a:gd name="T73" fmla="*/ 2147483647 h 1254"/>
                    <a:gd name="T74" fmla="*/ 2147483647 w 1641"/>
                    <a:gd name="T75" fmla="*/ 2147483647 h 1254"/>
                    <a:gd name="T76" fmla="*/ 2147483647 w 1641"/>
                    <a:gd name="T77" fmla="*/ 2147483647 h 1254"/>
                    <a:gd name="T78" fmla="*/ 2147483647 w 1641"/>
                    <a:gd name="T79" fmla="*/ 2147483647 h 1254"/>
                    <a:gd name="T80" fmla="*/ 2147483647 w 1641"/>
                    <a:gd name="T81" fmla="*/ 2147483647 h 1254"/>
                    <a:gd name="T82" fmla="*/ 2147483647 w 1641"/>
                    <a:gd name="T83" fmla="*/ 2147483647 h 1254"/>
                    <a:gd name="T84" fmla="*/ 2147483647 w 1641"/>
                    <a:gd name="T85" fmla="*/ 2147483647 h 1254"/>
                    <a:gd name="T86" fmla="*/ 2147483647 w 1641"/>
                    <a:gd name="T87" fmla="*/ 2147483647 h 1254"/>
                    <a:gd name="T88" fmla="*/ 2147483647 w 1641"/>
                    <a:gd name="T89" fmla="*/ 2147483647 h 1254"/>
                    <a:gd name="T90" fmla="*/ 2147483647 w 1641"/>
                    <a:gd name="T91" fmla="*/ 2147483647 h 1254"/>
                    <a:gd name="T92" fmla="*/ 2147483647 w 1641"/>
                    <a:gd name="T93" fmla="*/ 2147483647 h 1254"/>
                    <a:gd name="T94" fmla="*/ 1980042234 w 1641"/>
                    <a:gd name="T95" fmla="*/ 2147483647 h 1254"/>
                    <a:gd name="T96" fmla="*/ 2147483647 w 1641"/>
                    <a:gd name="T97" fmla="*/ 2147483647 h 1254"/>
                    <a:gd name="T98" fmla="*/ 2147483647 w 1641"/>
                    <a:gd name="T99" fmla="*/ 2147483647 h 1254"/>
                    <a:gd name="T100" fmla="*/ 2147483647 w 1641"/>
                    <a:gd name="T101" fmla="*/ 2147483647 h 1254"/>
                    <a:gd name="T102" fmla="*/ 2147483647 w 1641"/>
                    <a:gd name="T103" fmla="*/ 2147483647 h 1254"/>
                    <a:gd name="T104" fmla="*/ 2147483647 w 1641"/>
                    <a:gd name="T105" fmla="*/ 2147483647 h 1254"/>
                    <a:gd name="T106" fmla="*/ 2147483647 w 1641"/>
                    <a:gd name="T107" fmla="*/ 2147483647 h 1254"/>
                    <a:gd name="T108" fmla="*/ 2147483647 w 1641"/>
                    <a:gd name="T109" fmla="*/ 2147483647 h 1254"/>
                    <a:gd name="T110" fmla="*/ 2147483647 w 1641"/>
                    <a:gd name="T111" fmla="*/ 2147483647 h 1254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w 1641"/>
                    <a:gd name="T169" fmla="*/ 0 h 1254"/>
                    <a:gd name="T170" fmla="*/ 1641 w 1641"/>
                    <a:gd name="T171" fmla="*/ 1254 h 1254"/>
                  </a:gdLst>
                  <a:ahLst/>
                  <a:cxnLst>
                    <a:cxn ang="T112">
                      <a:pos x="T0" y="T1"/>
                    </a:cxn>
                    <a:cxn ang="T113">
                      <a:pos x="T2" y="T3"/>
                    </a:cxn>
                    <a:cxn ang="T114">
                      <a:pos x="T4" y="T5"/>
                    </a:cxn>
                    <a:cxn ang="T115">
                      <a:pos x="T6" y="T7"/>
                    </a:cxn>
                    <a:cxn ang="T116">
                      <a:pos x="T8" y="T9"/>
                    </a:cxn>
                    <a:cxn ang="T117">
                      <a:pos x="T10" y="T11"/>
                    </a:cxn>
                    <a:cxn ang="T118">
                      <a:pos x="T12" y="T13"/>
                    </a:cxn>
                    <a:cxn ang="T119">
                      <a:pos x="T14" y="T15"/>
                    </a:cxn>
                    <a:cxn ang="T120">
                      <a:pos x="T16" y="T17"/>
                    </a:cxn>
                    <a:cxn ang="T121">
                      <a:pos x="T18" y="T19"/>
                    </a:cxn>
                    <a:cxn ang="T122">
                      <a:pos x="T20" y="T21"/>
                    </a:cxn>
                    <a:cxn ang="T123">
                      <a:pos x="T22" y="T23"/>
                    </a:cxn>
                    <a:cxn ang="T124">
                      <a:pos x="T24" y="T25"/>
                    </a:cxn>
                    <a:cxn ang="T125">
                      <a:pos x="T26" y="T27"/>
                    </a:cxn>
                    <a:cxn ang="T126">
                      <a:pos x="T28" y="T29"/>
                    </a:cxn>
                    <a:cxn ang="T127">
                      <a:pos x="T30" y="T31"/>
                    </a:cxn>
                    <a:cxn ang="T128">
                      <a:pos x="T32" y="T33"/>
                    </a:cxn>
                    <a:cxn ang="T129">
                      <a:pos x="T34" y="T35"/>
                    </a:cxn>
                    <a:cxn ang="T130">
                      <a:pos x="T36" y="T37"/>
                    </a:cxn>
                    <a:cxn ang="T131">
                      <a:pos x="T38" y="T39"/>
                    </a:cxn>
                    <a:cxn ang="T132">
                      <a:pos x="T40" y="T41"/>
                    </a:cxn>
                    <a:cxn ang="T133">
                      <a:pos x="T42" y="T43"/>
                    </a:cxn>
                    <a:cxn ang="T134">
                      <a:pos x="T44" y="T45"/>
                    </a:cxn>
                    <a:cxn ang="T135">
                      <a:pos x="T46" y="T47"/>
                    </a:cxn>
                    <a:cxn ang="T136">
                      <a:pos x="T48" y="T49"/>
                    </a:cxn>
                    <a:cxn ang="T137">
                      <a:pos x="T50" y="T51"/>
                    </a:cxn>
                    <a:cxn ang="T138">
                      <a:pos x="T52" y="T53"/>
                    </a:cxn>
                    <a:cxn ang="T139">
                      <a:pos x="T54" y="T55"/>
                    </a:cxn>
                    <a:cxn ang="T140">
                      <a:pos x="T56" y="T57"/>
                    </a:cxn>
                    <a:cxn ang="T141">
                      <a:pos x="T58" y="T59"/>
                    </a:cxn>
                    <a:cxn ang="T142">
                      <a:pos x="T60" y="T61"/>
                    </a:cxn>
                    <a:cxn ang="T143">
                      <a:pos x="T62" y="T63"/>
                    </a:cxn>
                    <a:cxn ang="T144">
                      <a:pos x="T64" y="T65"/>
                    </a:cxn>
                    <a:cxn ang="T145">
                      <a:pos x="T66" y="T67"/>
                    </a:cxn>
                    <a:cxn ang="T146">
                      <a:pos x="T68" y="T69"/>
                    </a:cxn>
                    <a:cxn ang="T147">
                      <a:pos x="T70" y="T71"/>
                    </a:cxn>
                    <a:cxn ang="T148">
                      <a:pos x="T72" y="T73"/>
                    </a:cxn>
                    <a:cxn ang="T149">
                      <a:pos x="T74" y="T75"/>
                    </a:cxn>
                    <a:cxn ang="T150">
                      <a:pos x="T76" y="T77"/>
                    </a:cxn>
                    <a:cxn ang="T151">
                      <a:pos x="T78" y="T79"/>
                    </a:cxn>
                    <a:cxn ang="T152">
                      <a:pos x="T80" y="T81"/>
                    </a:cxn>
                    <a:cxn ang="T153">
                      <a:pos x="T82" y="T83"/>
                    </a:cxn>
                    <a:cxn ang="T154">
                      <a:pos x="T84" y="T85"/>
                    </a:cxn>
                    <a:cxn ang="T155">
                      <a:pos x="T86" y="T87"/>
                    </a:cxn>
                    <a:cxn ang="T156">
                      <a:pos x="T88" y="T89"/>
                    </a:cxn>
                    <a:cxn ang="T157">
                      <a:pos x="T90" y="T91"/>
                    </a:cxn>
                    <a:cxn ang="T158">
                      <a:pos x="T92" y="T93"/>
                    </a:cxn>
                    <a:cxn ang="T159">
                      <a:pos x="T94" y="T95"/>
                    </a:cxn>
                    <a:cxn ang="T160">
                      <a:pos x="T96" y="T97"/>
                    </a:cxn>
                    <a:cxn ang="T161">
                      <a:pos x="T98" y="T99"/>
                    </a:cxn>
                    <a:cxn ang="T162">
                      <a:pos x="T100" y="T101"/>
                    </a:cxn>
                    <a:cxn ang="T163">
                      <a:pos x="T102" y="T103"/>
                    </a:cxn>
                    <a:cxn ang="T164">
                      <a:pos x="T104" y="T105"/>
                    </a:cxn>
                    <a:cxn ang="T165">
                      <a:pos x="T106" y="T107"/>
                    </a:cxn>
                    <a:cxn ang="T166">
                      <a:pos x="T108" y="T109"/>
                    </a:cxn>
                    <a:cxn ang="T167">
                      <a:pos x="T110" y="T111"/>
                    </a:cxn>
                  </a:cxnLst>
                  <a:rect l="T168" t="T169" r="T170" b="T171"/>
                  <a:pathLst>
                    <a:path w="1641" h="1254">
                      <a:moveTo>
                        <a:pt x="438" y="1251"/>
                      </a:moveTo>
                      <a:lnTo>
                        <a:pt x="453" y="1251"/>
                      </a:lnTo>
                      <a:lnTo>
                        <a:pt x="471" y="1251"/>
                      </a:lnTo>
                      <a:lnTo>
                        <a:pt x="486" y="1251"/>
                      </a:lnTo>
                      <a:lnTo>
                        <a:pt x="504" y="1254"/>
                      </a:lnTo>
                      <a:lnTo>
                        <a:pt x="537" y="1254"/>
                      </a:lnTo>
                      <a:lnTo>
                        <a:pt x="570" y="1248"/>
                      </a:lnTo>
                      <a:lnTo>
                        <a:pt x="603" y="1239"/>
                      </a:lnTo>
                      <a:lnTo>
                        <a:pt x="636" y="1227"/>
                      </a:lnTo>
                      <a:lnTo>
                        <a:pt x="666" y="1215"/>
                      </a:lnTo>
                      <a:lnTo>
                        <a:pt x="696" y="1200"/>
                      </a:lnTo>
                      <a:lnTo>
                        <a:pt x="726" y="1188"/>
                      </a:lnTo>
                      <a:lnTo>
                        <a:pt x="756" y="1176"/>
                      </a:lnTo>
                      <a:lnTo>
                        <a:pt x="774" y="1167"/>
                      </a:lnTo>
                      <a:lnTo>
                        <a:pt x="795" y="1158"/>
                      </a:lnTo>
                      <a:lnTo>
                        <a:pt x="816" y="1152"/>
                      </a:lnTo>
                      <a:lnTo>
                        <a:pt x="834" y="1146"/>
                      </a:lnTo>
                      <a:lnTo>
                        <a:pt x="855" y="1140"/>
                      </a:lnTo>
                      <a:lnTo>
                        <a:pt x="876" y="1137"/>
                      </a:lnTo>
                      <a:lnTo>
                        <a:pt x="900" y="1140"/>
                      </a:lnTo>
                      <a:lnTo>
                        <a:pt x="921" y="1143"/>
                      </a:lnTo>
                      <a:lnTo>
                        <a:pt x="942" y="1149"/>
                      </a:lnTo>
                      <a:lnTo>
                        <a:pt x="966" y="1158"/>
                      </a:lnTo>
                      <a:lnTo>
                        <a:pt x="987" y="1164"/>
                      </a:lnTo>
                      <a:lnTo>
                        <a:pt x="1008" y="1173"/>
                      </a:lnTo>
                      <a:lnTo>
                        <a:pt x="1026" y="1179"/>
                      </a:lnTo>
                      <a:lnTo>
                        <a:pt x="1047" y="1185"/>
                      </a:lnTo>
                      <a:lnTo>
                        <a:pt x="1065" y="1191"/>
                      </a:lnTo>
                      <a:lnTo>
                        <a:pt x="1083" y="1197"/>
                      </a:lnTo>
                      <a:lnTo>
                        <a:pt x="1101" y="1203"/>
                      </a:lnTo>
                      <a:lnTo>
                        <a:pt x="1119" y="1206"/>
                      </a:lnTo>
                      <a:lnTo>
                        <a:pt x="1140" y="1212"/>
                      </a:lnTo>
                      <a:lnTo>
                        <a:pt x="1158" y="1218"/>
                      </a:lnTo>
                      <a:lnTo>
                        <a:pt x="1191" y="1224"/>
                      </a:lnTo>
                      <a:lnTo>
                        <a:pt x="1224" y="1227"/>
                      </a:lnTo>
                      <a:lnTo>
                        <a:pt x="1257" y="1233"/>
                      </a:lnTo>
                      <a:lnTo>
                        <a:pt x="1290" y="1233"/>
                      </a:lnTo>
                      <a:lnTo>
                        <a:pt x="1323" y="1233"/>
                      </a:lnTo>
                      <a:lnTo>
                        <a:pt x="1356" y="1227"/>
                      </a:lnTo>
                      <a:lnTo>
                        <a:pt x="1389" y="1218"/>
                      </a:lnTo>
                      <a:lnTo>
                        <a:pt x="1419" y="1206"/>
                      </a:lnTo>
                      <a:lnTo>
                        <a:pt x="1434" y="1194"/>
                      </a:lnTo>
                      <a:lnTo>
                        <a:pt x="1449" y="1179"/>
                      </a:lnTo>
                      <a:lnTo>
                        <a:pt x="1461" y="1161"/>
                      </a:lnTo>
                      <a:lnTo>
                        <a:pt x="1473" y="1146"/>
                      </a:lnTo>
                      <a:lnTo>
                        <a:pt x="1476" y="1146"/>
                      </a:lnTo>
                      <a:lnTo>
                        <a:pt x="1479" y="1146"/>
                      </a:lnTo>
                      <a:lnTo>
                        <a:pt x="1497" y="1098"/>
                      </a:lnTo>
                      <a:lnTo>
                        <a:pt x="1515" y="1050"/>
                      </a:lnTo>
                      <a:lnTo>
                        <a:pt x="1533" y="1002"/>
                      </a:lnTo>
                      <a:lnTo>
                        <a:pt x="1551" y="951"/>
                      </a:lnTo>
                      <a:lnTo>
                        <a:pt x="1566" y="900"/>
                      </a:lnTo>
                      <a:lnTo>
                        <a:pt x="1578" y="849"/>
                      </a:lnTo>
                      <a:lnTo>
                        <a:pt x="1590" y="801"/>
                      </a:lnTo>
                      <a:lnTo>
                        <a:pt x="1602" y="750"/>
                      </a:lnTo>
                      <a:lnTo>
                        <a:pt x="1623" y="651"/>
                      </a:lnTo>
                      <a:lnTo>
                        <a:pt x="1638" y="549"/>
                      </a:lnTo>
                      <a:lnTo>
                        <a:pt x="1641" y="450"/>
                      </a:lnTo>
                      <a:lnTo>
                        <a:pt x="1620" y="354"/>
                      </a:lnTo>
                      <a:lnTo>
                        <a:pt x="1605" y="327"/>
                      </a:lnTo>
                      <a:lnTo>
                        <a:pt x="1590" y="303"/>
                      </a:lnTo>
                      <a:lnTo>
                        <a:pt x="1572" y="279"/>
                      </a:lnTo>
                      <a:lnTo>
                        <a:pt x="1551" y="255"/>
                      </a:lnTo>
                      <a:lnTo>
                        <a:pt x="1533" y="231"/>
                      </a:lnTo>
                      <a:lnTo>
                        <a:pt x="1515" y="207"/>
                      </a:lnTo>
                      <a:lnTo>
                        <a:pt x="1497" y="183"/>
                      </a:lnTo>
                      <a:lnTo>
                        <a:pt x="1479" y="159"/>
                      </a:lnTo>
                      <a:lnTo>
                        <a:pt x="1455" y="138"/>
                      </a:lnTo>
                      <a:lnTo>
                        <a:pt x="1434" y="117"/>
                      </a:lnTo>
                      <a:lnTo>
                        <a:pt x="1410" y="96"/>
                      </a:lnTo>
                      <a:lnTo>
                        <a:pt x="1386" y="81"/>
                      </a:lnTo>
                      <a:lnTo>
                        <a:pt x="1359" y="66"/>
                      </a:lnTo>
                      <a:lnTo>
                        <a:pt x="1332" y="57"/>
                      </a:lnTo>
                      <a:lnTo>
                        <a:pt x="1302" y="48"/>
                      </a:lnTo>
                      <a:lnTo>
                        <a:pt x="1269" y="45"/>
                      </a:lnTo>
                      <a:lnTo>
                        <a:pt x="1254" y="42"/>
                      </a:lnTo>
                      <a:lnTo>
                        <a:pt x="1239" y="42"/>
                      </a:lnTo>
                      <a:lnTo>
                        <a:pt x="1224" y="42"/>
                      </a:lnTo>
                      <a:lnTo>
                        <a:pt x="1212" y="42"/>
                      </a:lnTo>
                      <a:lnTo>
                        <a:pt x="1197" y="45"/>
                      </a:lnTo>
                      <a:lnTo>
                        <a:pt x="1182" y="48"/>
                      </a:lnTo>
                      <a:lnTo>
                        <a:pt x="1170" y="48"/>
                      </a:lnTo>
                      <a:lnTo>
                        <a:pt x="1155" y="51"/>
                      </a:lnTo>
                      <a:lnTo>
                        <a:pt x="1137" y="57"/>
                      </a:lnTo>
                      <a:lnTo>
                        <a:pt x="1119" y="63"/>
                      </a:lnTo>
                      <a:lnTo>
                        <a:pt x="1104" y="69"/>
                      </a:lnTo>
                      <a:lnTo>
                        <a:pt x="1086" y="75"/>
                      </a:lnTo>
                      <a:lnTo>
                        <a:pt x="1071" y="84"/>
                      </a:lnTo>
                      <a:lnTo>
                        <a:pt x="1056" y="90"/>
                      </a:lnTo>
                      <a:lnTo>
                        <a:pt x="1041" y="96"/>
                      </a:lnTo>
                      <a:lnTo>
                        <a:pt x="1026" y="105"/>
                      </a:lnTo>
                      <a:lnTo>
                        <a:pt x="1023" y="105"/>
                      </a:lnTo>
                      <a:lnTo>
                        <a:pt x="1023" y="108"/>
                      </a:lnTo>
                      <a:lnTo>
                        <a:pt x="1020" y="111"/>
                      </a:lnTo>
                      <a:lnTo>
                        <a:pt x="1002" y="126"/>
                      </a:lnTo>
                      <a:lnTo>
                        <a:pt x="1029" y="165"/>
                      </a:lnTo>
                      <a:lnTo>
                        <a:pt x="1029" y="168"/>
                      </a:lnTo>
                      <a:lnTo>
                        <a:pt x="1026" y="171"/>
                      </a:lnTo>
                      <a:lnTo>
                        <a:pt x="1023" y="171"/>
                      </a:lnTo>
                      <a:lnTo>
                        <a:pt x="1020" y="171"/>
                      </a:lnTo>
                      <a:lnTo>
                        <a:pt x="1017" y="171"/>
                      </a:lnTo>
                      <a:lnTo>
                        <a:pt x="1014" y="165"/>
                      </a:lnTo>
                      <a:lnTo>
                        <a:pt x="1008" y="162"/>
                      </a:lnTo>
                      <a:lnTo>
                        <a:pt x="1005" y="156"/>
                      </a:lnTo>
                      <a:lnTo>
                        <a:pt x="999" y="153"/>
                      </a:lnTo>
                      <a:lnTo>
                        <a:pt x="978" y="135"/>
                      </a:lnTo>
                      <a:lnTo>
                        <a:pt x="960" y="120"/>
                      </a:lnTo>
                      <a:lnTo>
                        <a:pt x="939" y="105"/>
                      </a:lnTo>
                      <a:lnTo>
                        <a:pt x="918" y="90"/>
                      </a:lnTo>
                      <a:lnTo>
                        <a:pt x="897" y="81"/>
                      </a:lnTo>
                      <a:lnTo>
                        <a:pt x="879" y="69"/>
                      </a:lnTo>
                      <a:lnTo>
                        <a:pt x="855" y="60"/>
                      </a:lnTo>
                      <a:lnTo>
                        <a:pt x="834" y="51"/>
                      </a:lnTo>
                      <a:lnTo>
                        <a:pt x="810" y="42"/>
                      </a:lnTo>
                      <a:lnTo>
                        <a:pt x="789" y="36"/>
                      </a:lnTo>
                      <a:lnTo>
                        <a:pt x="765" y="30"/>
                      </a:lnTo>
                      <a:lnTo>
                        <a:pt x="741" y="27"/>
                      </a:lnTo>
                      <a:lnTo>
                        <a:pt x="720" y="24"/>
                      </a:lnTo>
                      <a:lnTo>
                        <a:pt x="702" y="18"/>
                      </a:lnTo>
                      <a:lnTo>
                        <a:pt x="681" y="15"/>
                      </a:lnTo>
                      <a:lnTo>
                        <a:pt x="663" y="12"/>
                      </a:lnTo>
                      <a:lnTo>
                        <a:pt x="645" y="12"/>
                      </a:lnTo>
                      <a:lnTo>
                        <a:pt x="630" y="9"/>
                      </a:lnTo>
                      <a:lnTo>
                        <a:pt x="615" y="9"/>
                      </a:lnTo>
                      <a:lnTo>
                        <a:pt x="600" y="9"/>
                      </a:lnTo>
                      <a:lnTo>
                        <a:pt x="582" y="9"/>
                      </a:lnTo>
                      <a:lnTo>
                        <a:pt x="567" y="9"/>
                      </a:lnTo>
                      <a:lnTo>
                        <a:pt x="552" y="12"/>
                      </a:lnTo>
                      <a:lnTo>
                        <a:pt x="537" y="15"/>
                      </a:lnTo>
                      <a:lnTo>
                        <a:pt x="528" y="15"/>
                      </a:lnTo>
                      <a:lnTo>
                        <a:pt x="522" y="15"/>
                      </a:lnTo>
                      <a:lnTo>
                        <a:pt x="513" y="18"/>
                      </a:lnTo>
                      <a:lnTo>
                        <a:pt x="504" y="18"/>
                      </a:lnTo>
                      <a:lnTo>
                        <a:pt x="486" y="21"/>
                      </a:lnTo>
                      <a:lnTo>
                        <a:pt x="468" y="27"/>
                      </a:lnTo>
                      <a:lnTo>
                        <a:pt x="450" y="33"/>
                      </a:lnTo>
                      <a:lnTo>
                        <a:pt x="432" y="42"/>
                      </a:lnTo>
                      <a:lnTo>
                        <a:pt x="417" y="48"/>
                      </a:lnTo>
                      <a:lnTo>
                        <a:pt x="402" y="57"/>
                      </a:lnTo>
                      <a:lnTo>
                        <a:pt x="384" y="66"/>
                      </a:lnTo>
                      <a:lnTo>
                        <a:pt x="369" y="75"/>
                      </a:lnTo>
                      <a:lnTo>
                        <a:pt x="348" y="84"/>
                      </a:lnTo>
                      <a:lnTo>
                        <a:pt x="327" y="96"/>
                      </a:lnTo>
                      <a:lnTo>
                        <a:pt x="309" y="108"/>
                      </a:lnTo>
                      <a:lnTo>
                        <a:pt x="291" y="120"/>
                      </a:lnTo>
                      <a:lnTo>
                        <a:pt x="288" y="120"/>
                      </a:lnTo>
                      <a:lnTo>
                        <a:pt x="282" y="117"/>
                      </a:lnTo>
                      <a:lnTo>
                        <a:pt x="279" y="111"/>
                      </a:lnTo>
                      <a:lnTo>
                        <a:pt x="276" y="108"/>
                      </a:lnTo>
                      <a:lnTo>
                        <a:pt x="276" y="105"/>
                      </a:lnTo>
                      <a:lnTo>
                        <a:pt x="276" y="102"/>
                      </a:lnTo>
                      <a:lnTo>
                        <a:pt x="291" y="93"/>
                      </a:lnTo>
                      <a:lnTo>
                        <a:pt x="309" y="84"/>
                      </a:lnTo>
                      <a:lnTo>
                        <a:pt x="324" y="75"/>
                      </a:lnTo>
                      <a:lnTo>
                        <a:pt x="342" y="66"/>
                      </a:lnTo>
                      <a:lnTo>
                        <a:pt x="360" y="57"/>
                      </a:lnTo>
                      <a:lnTo>
                        <a:pt x="378" y="48"/>
                      </a:lnTo>
                      <a:lnTo>
                        <a:pt x="393" y="39"/>
                      </a:lnTo>
                      <a:lnTo>
                        <a:pt x="411" y="30"/>
                      </a:lnTo>
                      <a:lnTo>
                        <a:pt x="423" y="24"/>
                      </a:lnTo>
                      <a:lnTo>
                        <a:pt x="435" y="18"/>
                      </a:lnTo>
                      <a:lnTo>
                        <a:pt x="444" y="15"/>
                      </a:lnTo>
                      <a:lnTo>
                        <a:pt x="456" y="9"/>
                      </a:lnTo>
                      <a:lnTo>
                        <a:pt x="459" y="9"/>
                      </a:lnTo>
                      <a:lnTo>
                        <a:pt x="459" y="6"/>
                      </a:lnTo>
                      <a:lnTo>
                        <a:pt x="432" y="3"/>
                      </a:lnTo>
                      <a:lnTo>
                        <a:pt x="405" y="0"/>
                      </a:lnTo>
                      <a:lnTo>
                        <a:pt x="381" y="0"/>
                      </a:lnTo>
                      <a:lnTo>
                        <a:pt x="354" y="3"/>
                      </a:lnTo>
                      <a:lnTo>
                        <a:pt x="327" y="9"/>
                      </a:lnTo>
                      <a:lnTo>
                        <a:pt x="300" y="15"/>
                      </a:lnTo>
                      <a:lnTo>
                        <a:pt x="276" y="24"/>
                      </a:lnTo>
                      <a:lnTo>
                        <a:pt x="252" y="36"/>
                      </a:lnTo>
                      <a:lnTo>
                        <a:pt x="204" y="69"/>
                      </a:lnTo>
                      <a:lnTo>
                        <a:pt x="162" y="108"/>
                      </a:lnTo>
                      <a:lnTo>
                        <a:pt x="129" y="153"/>
                      </a:lnTo>
                      <a:lnTo>
                        <a:pt x="99" y="201"/>
                      </a:lnTo>
                      <a:lnTo>
                        <a:pt x="72" y="255"/>
                      </a:lnTo>
                      <a:lnTo>
                        <a:pt x="51" y="312"/>
                      </a:lnTo>
                      <a:lnTo>
                        <a:pt x="33" y="369"/>
                      </a:lnTo>
                      <a:lnTo>
                        <a:pt x="15" y="429"/>
                      </a:lnTo>
                      <a:lnTo>
                        <a:pt x="3" y="516"/>
                      </a:lnTo>
                      <a:lnTo>
                        <a:pt x="0" y="603"/>
                      </a:lnTo>
                      <a:lnTo>
                        <a:pt x="6" y="690"/>
                      </a:lnTo>
                      <a:lnTo>
                        <a:pt x="24" y="777"/>
                      </a:lnTo>
                      <a:lnTo>
                        <a:pt x="33" y="816"/>
                      </a:lnTo>
                      <a:lnTo>
                        <a:pt x="42" y="855"/>
                      </a:lnTo>
                      <a:lnTo>
                        <a:pt x="54" y="894"/>
                      </a:lnTo>
                      <a:lnTo>
                        <a:pt x="66" y="933"/>
                      </a:lnTo>
                      <a:lnTo>
                        <a:pt x="78" y="972"/>
                      </a:lnTo>
                      <a:lnTo>
                        <a:pt x="93" y="1008"/>
                      </a:lnTo>
                      <a:lnTo>
                        <a:pt x="108" y="1044"/>
                      </a:lnTo>
                      <a:lnTo>
                        <a:pt x="126" y="1080"/>
                      </a:lnTo>
                      <a:lnTo>
                        <a:pt x="144" y="1107"/>
                      </a:lnTo>
                      <a:lnTo>
                        <a:pt x="159" y="1134"/>
                      </a:lnTo>
                      <a:lnTo>
                        <a:pt x="177" y="1161"/>
                      </a:lnTo>
                      <a:lnTo>
                        <a:pt x="198" y="1185"/>
                      </a:lnTo>
                      <a:lnTo>
                        <a:pt x="210" y="1197"/>
                      </a:lnTo>
                      <a:lnTo>
                        <a:pt x="222" y="1206"/>
                      </a:lnTo>
                      <a:lnTo>
                        <a:pt x="237" y="1215"/>
                      </a:lnTo>
                      <a:lnTo>
                        <a:pt x="252" y="1221"/>
                      </a:lnTo>
                      <a:lnTo>
                        <a:pt x="267" y="1227"/>
                      </a:lnTo>
                      <a:lnTo>
                        <a:pt x="282" y="1233"/>
                      </a:lnTo>
                      <a:lnTo>
                        <a:pt x="300" y="1239"/>
                      </a:lnTo>
                      <a:lnTo>
                        <a:pt x="315" y="1242"/>
                      </a:lnTo>
                      <a:lnTo>
                        <a:pt x="327" y="1242"/>
                      </a:lnTo>
                      <a:lnTo>
                        <a:pt x="339" y="1242"/>
                      </a:lnTo>
                      <a:lnTo>
                        <a:pt x="351" y="1245"/>
                      </a:lnTo>
                      <a:lnTo>
                        <a:pt x="363" y="1245"/>
                      </a:lnTo>
                      <a:lnTo>
                        <a:pt x="372" y="1248"/>
                      </a:lnTo>
                      <a:lnTo>
                        <a:pt x="384" y="1248"/>
                      </a:lnTo>
                      <a:lnTo>
                        <a:pt x="396" y="1248"/>
                      </a:lnTo>
                      <a:lnTo>
                        <a:pt x="405" y="1248"/>
                      </a:lnTo>
                      <a:lnTo>
                        <a:pt x="414" y="1251"/>
                      </a:lnTo>
                      <a:lnTo>
                        <a:pt x="423" y="1251"/>
                      </a:lnTo>
                      <a:lnTo>
                        <a:pt x="432" y="1251"/>
                      </a:lnTo>
                      <a:lnTo>
                        <a:pt x="438" y="1251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952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27678" name="Skupina 2"/>
                <p:cNvGrpSpPr>
                  <a:grpSpLocks/>
                </p:cNvGrpSpPr>
                <p:nvPr/>
              </p:nvGrpSpPr>
              <p:grpSpPr bwMode="auto">
                <a:xfrm>
                  <a:off x="2714612" y="2928934"/>
                  <a:ext cx="1370147" cy="2241551"/>
                  <a:chOff x="2630349" y="2928934"/>
                  <a:chExt cx="1370147" cy="2241551"/>
                </a:xfrm>
              </p:grpSpPr>
              <p:cxnSp>
                <p:nvCxnSpPr>
                  <p:cNvPr id="27679" name="Přímá spojovací čára 3"/>
                  <p:cNvCxnSpPr>
                    <a:cxnSpLocks noChangeShapeType="1"/>
                  </p:cNvCxnSpPr>
                  <p:nvPr/>
                </p:nvCxnSpPr>
                <p:spPr bwMode="auto">
                  <a:xfrm rot="5400000" flipH="1" flipV="1">
                    <a:off x="2464579" y="3321843"/>
                    <a:ext cx="1928826" cy="1143008"/>
                  </a:xfrm>
                  <a:prstGeom prst="line">
                    <a:avLst/>
                  </a:prstGeom>
                  <a:noFill/>
                  <a:ln w="88900" algn="ctr">
                    <a:solidFill>
                      <a:schemeClr val="bg1"/>
                    </a:solidFill>
                    <a:round/>
                    <a:headEnd/>
                    <a:tailEnd/>
                  </a:ln>
                </p:spPr>
              </p:cxnSp>
              <p:sp>
                <p:nvSpPr>
                  <p:cNvPr id="8" name="Tětiva 6"/>
                  <p:cNvSpPr/>
                  <p:nvPr/>
                </p:nvSpPr>
                <p:spPr>
                  <a:xfrm rot="7915050">
                    <a:off x="2588512" y="4646730"/>
                    <a:ext cx="527452" cy="387190"/>
                  </a:xfrm>
                  <a:prstGeom prst="chord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cs-CZ"/>
                  </a:p>
                </p:txBody>
              </p:sp>
            </p:grpSp>
          </p:grpSp>
          <p:sp>
            <p:nvSpPr>
              <p:cNvPr id="9" name="Tětiva 8"/>
              <p:cNvSpPr/>
              <p:nvPr/>
            </p:nvSpPr>
            <p:spPr>
              <a:xfrm rot="6925516">
                <a:off x="4368" y="3519"/>
                <a:ext cx="154" cy="137"/>
              </a:xfrm>
              <a:prstGeom prst="chord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2" name="Lichoběžník 11"/>
              <p:cNvSpPr/>
              <p:nvPr/>
            </p:nvSpPr>
            <p:spPr>
              <a:xfrm>
                <a:off x="4143" y="3582"/>
                <a:ext cx="580" cy="318"/>
              </a:xfrm>
              <a:prstGeom prst="trapezoid">
                <a:avLst>
                  <a:gd name="adj" fmla="val 71072"/>
                </a:avLst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grpSp>
            <p:nvGrpSpPr>
              <p:cNvPr id="27672" name="Skupina 14"/>
              <p:cNvGrpSpPr>
                <a:grpSpLocks/>
              </p:cNvGrpSpPr>
              <p:nvPr/>
            </p:nvGrpSpPr>
            <p:grpSpPr bwMode="auto">
              <a:xfrm>
                <a:off x="3696" y="2432"/>
                <a:ext cx="1484" cy="1432"/>
                <a:chOff x="4427768" y="2857496"/>
                <a:chExt cx="3500978" cy="3071835"/>
              </a:xfrm>
            </p:grpSpPr>
            <p:cxnSp>
              <p:nvCxnSpPr>
                <p:cNvPr id="14" name="Přímá spojovací čára 13"/>
                <p:cNvCxnSpPr/>
                <p:nvPr/>
              </p:nvCxnSpPr>
              <p:spPr>
                <a:xfrm rot="5400000" flipH="1" flipV="1">
                  <a:off x="6392829" y="4427736"/>
                  <a:ext cx="3071835" cy="0"/>
                </a:xfrm>
                <a:prstGeom prst="line">
                  <a:avLst/>
                </a:prstGeom>
                <a:ln w="730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ovací čára 14"/>
                <p:cNvCxnSpPr/>
                <p:nvPr/>
              </p:nvCxnSpPr>
              <p:spPr>
                <a:xfrm rot="5400000" flipH="1" flipV="1">
                  <a:off x="2891851" y="4427736"/>
                  <a:ext cx="3071835" cy="0"/>
                </a:xfrm>
                <a:prstGeom prst="line">
                  <a:avLst/>
                </a:prstGeom>
                <a:ln w="730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Přímá spojovací čára 15"/>
                <p:cNvCxnSpPr/>
                <p:nvPr/>
              </p:nvCxnSpPr>
              <p:spPr>
                <a:xfrm rot="5400000" flipH="1" flipV="1">
                  <a:off x="2948685" y="4425462"/>
                  <a:ext cx="3071835" cy="4548"/>
                </a:xfrm>
                <a:prstGeom prst="line">
                  <a:avLst/>
                </a:prstGeom>
                <a:ln w="73025">
                  <a:solidFill>
                    <a:schemeClr val="accent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" name="Přímá spojovací čára 16"/>
                <p:cNvCxnSpPr/>
                <p:nvPr/>
              </p:nvCxnSpPr>
              <p:spPr>
                <a:xfrm rot="5400000" flipH="1" flipV="1">
                  <a:off x="6320081" y="4427736"/>
                  <a:ext cx="3071835" cy="0"/>
                </a:xfrm>
                <a:prstGeom prst="line">
                  <a:avLst/>
                </a:prstGeom>
                <a:ln w="73025">
                  <a:solidFill>
                    <a:schemeClr val="accent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27665" name="Rectangle 98"/>
            <p:cNvSpPr>
              <a:spLocks noChangeArrowheads="1"/>
            </p:cNvSpPr>
            <p:nvPr/>
          </p:nvSpPr>
          <p:spPr bwMode="auto">
            <a:xfrm rot="-2602915">
              <a:off x="3742" y="3113"/>
              <a:ext cx="91" cy="227"/>
            </a:xfrm>
            <a:prstGeom prst="rect">
              <a:avLst/>
            </a:prstGeom>
            <a:solidFill>
              <a:schemeClr val="tx2"/>
            </a:solidFill>
            <a:ln w="9525">
              <a:solidFill>
                <a:schemeClr val="tx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  <p:sp>
          <p:nvSpPr>
            <p:cNvPr id="27666" name="Rectangle 99"/>
            <p:cNvSpPr>
              <a:spLocks noChangeArrowheads="1"/>
            </p:cNvSpPr>
            <p:nvPr/>
          </p:nvSpPr>
          <p:spPr bwMode="auto">
            <a:xfrm>
              <a:off x="3651" y="3158"/>
              <a:ext cx="91" cy="182"/>
            </a:xfrm>
            <a:prstGeom prst="rect">
              <a:avLst/>
            </a:prstGeom>
            <a:solidFill>
              <a:schemeClr val="tx2"/>
            </a:solidFill>
            <a:ln w="9525">
              <a:solidFill>
                <a:schemeClr val="tx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  <p:sp>
          <p:nvSpPr>
            <p:cNvPr id="27667" name="Oval 100"/>
            <p:cNvSpPr>
              <a:spLocks noChangeArrowheads="1"/>
            </p:cNvSpPr>
            <p:nvPr/>
          </p:nvSpPr>
          <p:spPr bwMode="auto">
            <a:xfrm>
              <a:off x="3560" y="3067"/>
              <a:ext cx="362" cy="318"/>
            </a:xfrm>
            <a:prstGeom prst="ellipse">
              <a:avLst/>
            </a:prstGeom>
            <a:solidFill>
              <a:srgbClr val="FF3300">
                <a:alpha val="96077"/>
              </a:srgbClr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</p:grp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77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3" name="Group 53"/>
          <p:cNvGrpSpPr>
            <a:grpSpLocks/>
          </p:cNvGrpSpPr>
          <p:nvPr/>
        </p:nvGrpSpPr>
        <p:grpSpPr bwMode="auto">
          <a:xfrm>
            <a:off x="5580063" y="4797425"/>
            <a:ext cx="720725" cy="720725"/>
            <a:chOff x="3288" y="3022"/>
            <a:chExt cx="454" cy="454"/>
          </a:xfrm>
        </p:grpSpPr>
        <p:sp>
          <p:nvSpPr>
            <p:cNvPr id="28748" name="AutoShape 54"/>
            <p:cNvSpPr>
              <a:spLocks noChangeArrowheads="1"/>
            </p:cNvSpPr>
            <p:nvPr/>
          </p:nvSpPr>
          <p:spPr bwMode="auto">
            <a:xfrm>
              <a:off x="3288" y="3022"/>
              <a:ext cx="454" cy="409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w 21600"/>
                <a:gd name="T13" fmla="*/ 0 h 21600"/>
                <a:gd name="T14" fmla="*/ 0 w 21600"/>
                <a:gd name="T15" fmla="*/ 0 h 2160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3140 w 21600"/>
                <a:gd name="T25" fmla="*/ 3169 h 21600"/>
                <a:gd name="T26" fmla="*/ 18460 w 21600"/>
                <a:gd name="T27" fmla="*/ 18431 h 2160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1818" y="10800"/>
                  </a:moveTo>
                  <a:cubicBezTo>
                    <a:pt x="1818" y="15761"/>
                    <a:pt x="5839" y="19782"/>
                    <a:pt x="10800" y="19782"/>
                  </a:cubicBezTo>
                  <a:cubicBezTo>
                    <a:pt x="15761" y="19782"/>
                    <a:pt x="19782" y="15761"/>
                    <a:pt x="19782" y="10800"/>
                  </a:cubicBezTo>
                  <a:cubicBezTo>
                    <a:pt x="19782" y="5839"/>
                    <a:pt x="15761" y="1818"/>
                    <a:pt x="10800" y="1818"/>
                  </a:cubicBezTo>
                  <a:cubicBezTo>
                    <a:pt x="5839" y="1818"/>
                    <a:pt x="1818" y="5839"/>
                    <a:pt x="1818" y="10800"/>
                  </a:cubicBezTo>
                  <a:close/>
                </a:path>
              </a:pathLst>
            </a:custGeom>
            <a:solidFill>
              <a:srgbClr val="F9D607"/>
            </a:solidFill>
            <a:ln w="9525">
              <a:solidFill>
                <a:srgbClr val="FFCC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8749" name="Oval 55"/>
            <p:cNvSpPr>
              <a:spLocks noChangeArrowheads="1"/>
            </p:cNvSpPr>
            <p:nvPr/>
          </p:nvSpPr>
          <p:spPr bwMode="auto">
            <a:xfrm>
              <a:off x="3424" y="3385"/>
              <a:ext cx="181" cy="91"/>
            </a:xfrm>
            <a:prstGeom prst="ellipse">
              <a:avLst/>
            </a:prstGeom>
            <a:solidFill>
              <a:srgbClr val="F9D607"/>
            </a:solidFill>
            <a:ln w="9525">
              <a:solidFill>
                <a:srgbClr val="FFCC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</p:grpSp>
      <p:sp>
        <p:nvSpPr>
          <p:cNvPr id="28674" name="Rectangle 56"/>
          <p:cNvSpPr>
            <a:spLocks noChangeArrowheads="1"/>
          </p:cNvSpPr>
          <p:nvPr/>
        </p:nvSpPr>
        <p:spPr bwMode="auto">
          <a:xfrm>
            <a:off x="5868988" y="2276475"/>
            <a:ext cx="144462" cy="25209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8675" name="Rectangle 57"/>
          <p:cNvSpPr>
            <a:spLocks noChangeArrowheads="1"/>
          </p:cNvSpPr>
          <p:nvPr/>
        </p:nvSpPr>
        <p:spPr bwMode="auto">
          <a:xfrm>
            <a:off x="5510213" y="2420938"/>
            <a:ext cx="865187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8676" name="Oval 58"/>
          <p:cNvSpPr>
            <a:spLocks noChangeArrowheads="1"/>
          </p:cNvSpPr>
          <p:nvPr/>
        </p:nvSpPr>
        <p:spPr bwMode="auto">
          <a:xfrm>
            <a:off x="5795963" y="3860800"/>
            <a:ext cx="288925" cy="2873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grpSp>
        <p:nvGrpSpPr>
          <p:cNvPr id="28677" name="Group 59"/>
          <p:cNvGrpSpPr>
            <a:grpSpLocks/>
          </p:cNvGrpSpPr>
          <p:nvPr/>
        </p:nvGrpSpPr>
        <p:grpSpPr bwMode="auto">
          <a:xfrm rot="10800000" flipH="1">
            <a:off x="5292725" y="5516563"/>
            <a:ext cx="1222375" cy="1152525"/>
            <a:chOff x="3696" y="2432"/>
            <a:chExt cx="1484" cy="1452"/>
          </a:xfrm>
        </p:grpSpPr>
        <p:sp>
          <p:nvSpPr>
            <p:cNvPr id="2" name="Obdélník 2"/>
            <p:cNvSpPr>
              <a:spLocks noChangeArrowheads="1"/>
            </p:cNvSpPr>
            <p:nvPr/>
          </p:nvSpPr>
          <p:spPr bwMode="auto">
            <a:xfrm>
              <a:off x="3690" y="2438"/>
              <a:ext cx="1451" cy="1440"/>
            </a:xfrm>
            <a:prstGeom prst="rect">
              <a:avLst/>
            </a:prstGeom>
            <a:solidFill>
              <a:srgbClr val="DBB6DC"/>
            </a:solidFill>
            <a:ln w="19050" algn="ctr">
              <a:noFill/>
              <a:miter lim="800000"/>
              <a:headEnd/>
              <a:tailEnd/>
            </a:ln>
          </p:spPr>
          <p:txBody>
            <a:bodyPr rot="1080000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lt1"/>
                </a:solidFill>
                <a:latin typeface="+mn-lt"/>
                <a:cs typeface="+mn-cs"/>
              </a:endParaRPr>
            </a:p>
          </p:txBody>
        </p:sp>
        <p:grpSp>
          <p:nvGrpSpPr>
            <p:cNvPr id="28736" name="Skupina 2"/>
            <p:cNvGrpSpPr>
              <a:grpSpLocks/>
            </p:cNvGrpSpPr>
            <p:nvPr/>
          </p:nvGrpSpPr>
          <p:grpSpPr bwMode="auto">
            <a:xfrm rot="10092554">
              <a:off x="4359" y="2765"/>
              <a:ext cx="632" cy="733"/>
              <a:chOff x="1643042" y="2928934"/>
              <a:chExt cx="2441717" cy="2928958"/>
            </a:xfrm>
          </p:grpSpPr>
          <p:sp>
            <p:nvSpPr>
              <p:cNvPr id="28744" name="Freeform 42"/>
              <p:cNvSpPr>
                <a:spLocks/>
              </p:cNvSpPr>
              <p:nvPr/>
            </p:nvSpPr>
            <p:spPr bwMode="auto">
              <a:xfrm>
                <a:off x="1643042" y="4714884"/>
                <a:ext cx="1428760" cy="1143008"/>
              </a:xfrm>
              <a:custGeom>
                <a:avLst/>
                <a:gdLst>
                  <a:gd name="T0" fmla="*/ 2147483647 w 1641"/>
                  <a:gd name="T1" fmla="*/ 2147483647 h 1254"/>
                  <a:gd name="T2" fmla="*/ 2147483647 w 1641"/>
                  <a:gd name="T3" fmla="*/ 2147483647 h 1254"/>
                  <a:gd name="T4" fmla="*/ 2147483647 w 1641"/>
                  <a:gd name="T5" fmla="*/ 2147483647 h 1254"/>
                  <a:gd name="T6" fmla="*/ 2147483647 w 1641"/>
                  <a:gd name="T7" fmla="*/ 2147483647 h 1254"/>
                  <a:gd name="T8" fmla="*/ 2147483647 w 1641"/>
                  <a:gd name="T9" fmla="*/ 2147483647 h 1254"/>
                  <a:gd name="T10" fmla="*/ 2147483647 w 1641"/>
                  <a:gd name="T11" fmla="*/ 2147483647 h 1254"/>
                  <a:gd name="T12" fmla="*/ 2147483647 w 1641"/>
                  <a:gd name="T13" fmla="*/ 2147483647 h 1254"/>
                  <a:gd name="T14" fmla="*/ 2147483647 w 1641"/>
                  <a:gd name="T15" fmla="*/ 2147483647 h 1254"/>
                  <a:gd name="T16" fmla="*/ 2147483647 w 1641"/>
                  <a:gd name="T17" fmla="*/ 2147483647 h 1254"/>
                  <a:gd name="T18" fmla="*/ 2147483647 w 1641"/>
                  <a:gd name="T19" fmla="*/ 2147483647 h 1254"/>
                  <a:gd name="T20" fmla="*/ 2147483647 w 1641"/>
                  <a:gd name="T21" fmla="*/ 2147483647 h 1254"/>
                  <a:gd name="T22" fmla="*/ 2147483647 w 1641"/>
                  <a:gd name="T23" fmla="*/ 2147483647 h 1254"/>
                  <a:gd name="T24" fmla="*/ 2147483647 w 1641"/>
                  <a:gd name="T25" fmla="*/ 2147483647 h 1254"/>
                  <a:gd name="T26" fmla="*/ 2147483647 w 1641"/>
                  <a:gd name="T27" fmla="*/ 2147483647 h 1254"/>
                  <a:gd name="T28" fmla="*/ 2147483647 w 1641"/>
                  <a:gd name="T29" fmla="*/ 2147483647 h 1254"/>
                  <a:gd name="T30" fmla="*/ 2147483647 w 1641"/>
                  <a:gd name="T31" fmla="*/ 2147483647 h 1254"/>
                  <a:gd name="T32" fmla="*/ 2147483647 w 1641"/>
                  <a:gd name="T33" fmla="*/ 2147483647 h 1254"/>
                  <a:gd name="T34" fmla="*/ 2147483647 w 1641"/>
                  <a:gd name="T35" fmla="*/ 2147483647 h 1254"/>
                  <a:gd name="T36" fmla="*/ 2147483647 w 1641"/>
                  <a:gd name="T37" fmla="*/ 2147483647 h 1254"/>
                  <a:gd name="T38" fmla="*/ 2147483647 w 1641"/>
                  <a:gd name="T39" fmla="*/ 2147483647 h 1254"/>
                  <a:gd name="T40" fmla="*/ 2147483647 w 1641"/>
                  <a:gd name="T41" fmla="*/ 2147483647 h 1254"/>
                  <a:gd name="T42" fmla="*/ 2147483647 w 1641"/>
                  <a:gd name="T43" fmla="*/ 2147483647 h 1254"/>
                  <a:gd name="T44" fmla="*/ 2147483647 w 1641"/>
                  <a:gd name="T45" fmla="*/ 2147483647 h 1254"/>
                  <a:gd name="T46" fmla="*/ 2147483647 w 1641"/>
                  <a:gd name="T47" fmla="*/ 2147483647 h 1254"/>
                  <a:gd name="T48" fmla="*/ 2147483647 w 1641"/>
                  <a:gd name="T49" fmla="*/ 2147483647 h 1254"/>
                  <a:gd name="T50" fmla="*/ 2147483647 w 1641"/>
                  <a:gd name="T51" fmla="*/ 2147483647 h 1254"/>
                  <a:gd name="T52" fmla="*/ 2147483647 w 1641"/>
                  <a:gd name="T53" fmla="*/ 2147483647 h 1254"/>
                  <a:gd name="T54" fmla="*/ 2147483647 w 1641"/>
                  <a:gd name="T55" fmla="*/ 2147483647 h 1254"/>
                  <a:gd name="T56" fmla="*/ 2147483647 w 1641"/>
                  <a:gd name="T57" fmla="*/ 2147483647 h 1254"/>
                  <a:gd name="T58" fmla="*/ 2147483647 w 1641"/>
                  <a:gd name="T59" fmla="*/ 2147483647 h 1254"/>
                  <a:gd name="T60" fmla="*/ 2147483647 w 1641"/>
                  <a:gd name="T61" fmla="*/ 2147483647 h 1254"/>
                  <a:gd name="T62" fmla="*/ 2147483647 w 1641"/>
                  <a:gd name="T63" fmla="*/ 2147483647 h 1254"/>
                  <a:gd name="T64" fmla="*/ 2147483647 w 1641"/>
                  <a:gd name="T65" fmla="*/ 2147483647 h 1254"/>
                  <a:gd name="T66" fmla="*/ 2147483647 w 1641"/>
                  <a:gd name="T67" fmla="*/ 2147483647 h 1254"/>
                  <a:gd name="T68" fmla="*/ 2147483647 w 1641"/>
                  <a:gd name="T69" fmla="*/ 2147483647 h 1254"/>
                  <a:gd name="T70" fmla="*/ 2147483647 w 1641"/>
                  <a:gd name="T71" fmla="*/ 2147483647 h 1254"/>
                  <a:gd name="T72" fmla="*/ 2147483647 w 1641"/>
                  <a:gd name="T73" fmla="*/ 2147483647 h 1254"/>
                  <a:gd name="T74" fmla="*/ 2147483647 w 1641"/>
                  <a:gd name="T75" fmla="*/ 2147483647 h 1254"/>
                  <a:gd name="T76" fmla="*/ 2147483647 w 1641"/>
                  <a:gd name="T77" fmla="*/ 2147483647 h 1254"/>
                  <a:gd name="T78" fmla="*/ 2147483647 w 1641"/>
                  <a:gd name="T79" fmla="*/ 2147483647 h 1254"/>
                  <a:gd name="T80" fmla="*/ 2147483647 w 1641"/>
                  <a:gd name="T81" fmla="*/ 2147483647 h 1254"/>
                  <a:gd name="T82" fmla="*/ 2147483647 w 1641"/>
                  <a:gd name="T83" fmla="*/ 2147483647 h 1254"/>
                  <a:gd name="T84" fmla="*/ 2147483647 w 1641"/>
                  <a:gd name="T85" fmla="*/ 2147483647 h 1254"/>
                  <a:gd name="T86" fmla="*/ 2147483647 w 1641"/>
                  <a:gd name="T87" fmla="*/ 2147483647 h 1254"/>
                  <a:gd name="T88" fmla="*/ 2147483647 w 1641"/>
                  <a:gd name="T89" fmla="*/ 2147483647 h 1254"/>
                  <a:gd name="T90" fmla="*/ 2147483647 w 1641"/>
                  <a:gd name="T91" fmla="*/ 2147483647 h 1254"/>
                  <a:gd name="T92" fmla="*/ 2147483647 w 1641"/>
                  <a:gd name="T93" fmla="*/ 2147483647 h 1254"/>
                  <a:gd name="T94" fmla="*/ 1980042234 w 1641"/>
                  <a:gd name="T95" fmla="*/ 2147483647 h 1254"/>
                  <a:gd name="T96" fmla="*/ 2147483647 w 1641"/>
                  <a:gd name="T97" fmla="*/ 2147483647 h 1254"/>
                  <a:gd name="T98" fmla="*/ 2147483647 w 1641"/>
                  <a:gd name="T99" fmla="*/ 2147483647 h 1254"/>
                  <a:gd name="T100" fmla="*/ 2147483647 w 1641"/>
                  <a:gd name="T101" fmla="*/ 2147483647 h 1254"/>
                  <a:gd name="T102" fmla="*/ 2147483647 w 1641"/>
                  <a:gd name="T103" fmla="*/ 2147483647 h 1254"/>
                  <a:gd name="T104" fmla="*/ 2147483647 w 1641"/>
                  <a:gd name="T105" fmla="*/ 2147483647 h 1254"/>
                  <a:gd name="T106" fmla="*/ 2147483647 w 1641"/>
                  <a:gd name="T107" fmla="*/ 2147483647 h 1254"/>
                  <a:gd name="T108" fmla="*/ 2147483647 w 1641"/>
                  <a:gd name="T109" fmla="*/ 2147483647 h 1254"/>
                  <a:gd name="T110" fmla="*/ 2147483647 w 1641"/>
                  <a:gd name="T111" fmla="*/ 2147483647 h 1254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641"/>
                  <a:gd name="T169" fmla="*/ 0 h 1254"/>
                  <a:gd name="T170" fmla="*/ 1641 w 1641"/>
                  <a:gd name="T171" fmla="*/ 1254 h 1254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641" h="1254">
                    <a:moveTo>
                      <a:pt x="438" y="1251"/>
                    </a:moveTo>
                    <a:lnTo>
                      <a:pt x="453" y="1251"/>
                    </a:lnTo>
                    <a:lnTo>
                      <a:pt x="471" y="1251"/>
                    </a:lnTo>
                    <a:lnTo>
                      <a:pt x="486" y="1251"/>
                    </a:lnTo>
                    <a:lnTo>
                      <a:pt x="504" y="1254"/>
                    </a:lnTo>
                    <a:lnTo>
                      <a:pt x="537" y="1254"/>
                    </a:lnTo>
                    <a:lnTo>
                      <a:pt x="570" y="1248"/>
                    </a:lnTo>
                    <a:lnTo>
                      <a:pt x="603" y="1239"/>
                    </a:lnTo>
                    <a:lnTo>
                      <a:pt x="636" y="1227"/>
                    </a:lnTo>
                    <a:lnTo>
                      <a:pt x="666" y="1215"/>
                    </a:lnTo>
                    <a:lnTo>
                      <a:pt x="696" y="1200"/>
                    </a:lnTo>
                    <a:lnTo>
                      <a:pt x="726" y="1188"/>
                    </a:lnTo>
                    <a:lnTo>
                      <a:pt x="756" y="1176"/>
                    </a:lnTo>
                    <a:lnTo>
                      <a:pt x="774" y="1167"/>
                    </a:lnTo>
                    <a:lnTo>
                      <a:pt x="795" y="1158"/>
                    </a:lnTo>
                    <a:lnTo>
                      <a:pt x="816" y="1152"/>
                    </a:lnTo>
                    <a:lnTo>
                      <a:pt x="834" y="1146"/>
                    </a:lnTo>
                    <a:lnTo>
                      <a:pt x="855" y="1140"/>
                    </a:lnTo>
                    <a:lnTo>
                      <a:pt x="876" y="1137"/>
                    </a:lnTo>
                    <a:lnTo>
                      <a:pt x="900" y="1140"/>
                    </a:lnTo>
                    <a:lnTo>
                      <a:pt x="921" y="1143"/>
                    </a:lnTo>
                    <a:lnTo>
                      <a:pt x="942" y="1149"/>
                    </a:lnTo>
                    <a:lnTo>
                      <a:pt x="966" y="1158"/>
                    </a:lnTo>
                    <a:lnTo>
                      <a:pt x="987" y="1164"/>
                    </a:lnTo>
                    <a:lnTo>
                      <a:pt x="1008" y="1173"/>
                    </a:lnTo>
                    <a:lnTo>
                      <a:pt x="1026" y="1179"/>
                    </a:lnTo>
                    <a:lnTo>
                      <a:pt x="1047" y="1185"/>
                    </a:lnTo>
                    <a:lnTo>
                      <a:pt x="1065" y="1191"/>
                    </a:lnTo>
                    <a:lnTo>
                      <a:pt x="1083" y="1197"/>
                    </a:lnTo>
                    <a:lnTo>
                      <a:pt x="1101" y="1203"/>
                    </a:lnTo>
                    <a:lnTo>
                      <a:pt x="1119" y="1206"/>
                    </a:lnTo>
                    <a:lnTo>
                      <a:pt x="1140" y="1212"/>
                    </a:lnTo>
                    <a:lnTo>
                      <a:pt x="1158" y="1218"/>
                    </a:lnTo>
                    <a:lnTo>
                      <a:pt x="1191" y="1224"/>
                    </a:lnTo>
                    <a:lnTo>
                      <a:pt x="1224" y="1227"/>
                    </a:lnTo>
                    <a:lnTo>
                      <a:pt x="1257" y="1233"/>
                    </a:lnTo>
                    <a:lnTo>
                      <a:pt x="1290" y="1233"/>
                    </a:lnTo>
                    <a:lnTo>
                      <a:pt x="1323" y="1233"/>
                    </a:lnTo>
                    <a:lnTo>
                      <a:pt x="1356" y="1227"/>
                    </a:lnTo>
                    <a:lnTo>
                      <a:pt x="1389" y="1218"/>
                    </a:lnTo>
                    <a:lnTo>
                      <a:pt x="1419" y="1206"/>
                    </a:lnTo>
                    <a:lnTo>
                      <a:pt x="1434" y="1194"/>
                    </a:lnTo>
                    <a:lnTo>
                      <a:pt x="1449" y="1179"/>
                    </a:lnTo>
                    <a:lnTo>
                      <a:pt x="1461" y="1161"/>
                    </a:lnTo>
                    <a:lnTo>
                      <a:pt x="1473" y="1146"/>
                    </a:lnTo>
                    <a:lnTo>
                      <a:pt x="1476" y="1146"/>
                    </a:lnTo>
                    <a:lnTo>
                      <a:pt x="1479" y="1146"/>
                    </a:lnTo>
                    <a:lnTo>
                      <a:pt x="1497" y="1098"/>
                    </a:lnTo>
                    <a:lnTo>
                      <a:pt x="1515" y="1050"/>
                    </a:lnTo>
                    <a:lnTo>
                      <a:pt x="1533" y="1002"/>
                    </a:lnTo>
                    <a:lnTo>
                      <a:pt x="1551" y="951"/>
                    </a:lnTo>
                    <a:lnTo>
                      <a:pt x="1566" y="900"/>
                    </a:lnTo>
                    <a:lnTo>
                      <a:pt x="1578" y="849"/>
                    </a:lnTo>
                    <a:lnTo>
                      <a:pt x="1590" y="801"/>
                    </a:lnTo>
                    <a:lnTo>
                      <a:pt x="1602" y="750"/>
                    </a:lnTo>
                    <a:lnTo>
                      <a:pt x="1623" y="651"/>
                    </a:lnTo>
                    <a:lnTo>
                      <a:pt x="1638" y="549"/>
                    </a:lnTo>
                    <a:lnTo>
                      <a:pt x="1641" y="450"/>
                    </a:lnTo>
                    <a:lnTo>
                      <a:pt x="1620" y="354"/>
                    </a:lnTo>
                    <a:lnTo>
                      <a:pt x="1605" y="327"/>
                    </a:lnTo>
                    <a:lnTo>
                      <a:pt x="1590" y="303"/>
                    </a:lnTo>
                    <a:lnTo>
                      <a:pt x="1572" y="279"/>
                    </a:lnTo>
                    <a:lnTo>
                      <a:pt x="1551" y="255"/>
                    </a:lnTo>
                    <a:lnTo>
                      <a:pt x="1533" y="231"/>
                    </a:lnTo>
                    <a:lnTo>
                      <a:pt x="1515" y="207"/>
                    </a:lnTo>
                    <a:lnTo>
                      <a:pt x="1497" y="183"/>
                    </a:lnTo>
                    <a:lnTo>
                      <a:pt x="1479" y="159"/>
                    </a:lnTo>
                    <a:lnTo>
                      <a:pt x="1455" y="138"/>
                    </a:lnTo>
                    <a:lnTo>
                      <a:pt x="1434" y="117"/>
                    </a:lnTo>
                    <a:lnTo>
                      <a:pt x="1410" y="96"/>
                    </a:lnTo>
                    <a:lnTo>
                      <a:pt x="1386" y="81"/>
                    </a:lnTo>
                    <a:lnTo>
                      <a:pt x="1359" y="66"/>
                    </a:lnTo>
                    <a:lnTo>
                      <a:pt x="1332" y="57"/>
                    </a:lnTo>
                    <a:lnTo>
                      <a:pt x="1302" y="48"/>
                    </a:lnTo>
                    <a:lnTo>
                      <a:pt x="1269" y="45"/>
                    </a:lnTo>
                    <a:lnTo>
                      <a:pt x="1254" y="42"/>
                    </a:lnTo>
                    <a:lnTo>
                      <a:pt x="1239" y="42"/>
                    </a:lnTo>
                    <a:lnTo>
                      <a:pt x="1224" y="42"/>
                    </a:lnTo>
                    <a:lnTo>
                      <a:pt x="1212" y="42"/>
                    </a:lnTo>
                    <a:lnTo>
                      <a:pt x="1197" y="45"/>
                    </a:lnTo>
                    <a:lnTo>
                      <a:pt x="1182" y="48"/>
                    </a:lnTo>
                    <a:lnTo>
                      <a:pt x="1170" y="48"/>
                    </a:lnTo>
                    <a:lnTo>
                      <a:pt x="1155" y="51"/>
                    </a:lnTo>
                    <a:lnTo>
                      <a:pt x="1137" y="57"/>
                    </a:lnTo>
                    <a:lnTo>
                      <a:pt x="1119" y="63"/>
                    </a:lnTo>
                    <a:lnTo>
                      <a:pt x="1104" y="69"/>
                    </a:lnTo>
                    <a:lnTo>
                      <a:pt x="1086" y="75"/>
                    </a:lnTo>
                    <a:lnTo>
                      <a:pt x="1071" y="84"/>
                    </a:lnTo>
                    <a:lnTo>
                      <a:pt x="1056" y="90"/>
                    </a:lnTo>
                    <a:lnTo>
                      <a:pt x="1041" y="96"/>
                    </a:lnTo>
                    <a:lnTo>
                      <a:pt x="1026" y="105"/>
                    </a:lnTo>
                    <a:lnTo>
                      <a:pt x="1023" y="105"/>
                    </a:lnTo>
                    <a:lnTo>
                      <a:pt x="1023" y="108"/>
                    </a:lnTo>
                    <a:lnTo>
                      <a:pt x="1020" y="111"/>
                    </a:lnTo>
                    <a:lnTo>
                      <a:pt x="1002" y="126"/>
                    </a:lnTo>
                    <a:lnTo>
                      <a:pt x="1029" y="165"/>
                    </a:lnTo>
                    <a:lnTo>
                      <a:pt x="1029" y="168"/>
                    </a:lnTo>
                    <a:lnTo>
                      <a:pt x="1026" y="171"/>
                    </a:lnTo>
                    <a:lnTo>
                      <a:pt x="1023" y="171"/>
                    </a:lnTo>
                    <a:lnTo>
                      <a:pt x="1020" y="171"/>
                    </a:lnTo>
                    <a:lnTo>
                      <a:pt x="1017" y="171"/>
                    </a:lnTo>
                    <a:lnTo>
                      <a:pt x="1014" y="165"/>
                    </a:lnTo>
                    <a:lnTo>
                      <a:pt x="1008" y="162"/>
                    </a:lnTo>
                    <a:lnTo>
                      <a:pt x="1005" y="156"/>
                    </a:lnTo>
                    <a:lnTo>
                      <a:pt x="999" y="153"/>
                    </a:lnTo>
                    <a:lnTo>
                      <a:pt x="978" y="135"/>
                    </a:lnTo>
                    <a:lnTo>
                      <a:pt x="960" y="120"/>
                    </a:lnTo>
                    <a:lnTo>
                      <a:pt x="939" y="105"/>
                    </a:lnTo>
                    <a:lnTo>
                      <a:pt x="918" y="90"/>
                    </a:lnTo>
                    <a:lnTo>
                      <a:pt x="897" y="81"/>
                    </a:lnTo>
                    <a:lnTo>
                      <a:pt x="879" y="69"/>
                    </a:lnTo>
                    <a:lnTo>
                      <a:pt x="855" y="60"/>
                    </a:lnTo>
                    <a:lnTo>
                      <a:pt x="834" y="51"/>
                    </a:lnTo>
                    <a:lnTo>
                      <a:pt x="810" y="42"/>
                    </a:lnTo>
                    <a:lnTo>
                      <a:pt x="789" y="36"/>
                    </a:lnTo>
                    <a:lnTo>
                      <a:pt x="765" y="30"/>
                    </a:lnTo>
                    <a:lnTo>
                      <a:pt x="741" y="27"/>
                    </a:lnTo>
                    <a:lnTo>
                      <a:pt x="720" y="24"/>
                    </a:lnTo>
                    <a:lnTo>
                      <a:pt x="702" y="18"/>
                    </a:lnTo>
                    <a:lnTo>
                      <a:pt x="681" y="15"/>
                    </a:lnTo>
                    <a:lnTo>
                      <a:pt x="663" y="12"/>
                    </a:lnTo>
                    <a:lnTo>
                      <a:pt x="645" y="12"/>
                    </a:lnTo>
                    <a:lnTo>
                      <a:pt x="630" y="9"/>
                    </a:lnTo>
                    <a:lnTo>
                      <a:pt x="615" y="9"/>
                    </a:lnTo>
                    <a:lnTo>
                      <a:pt x="600" y="9"/>
                    </a:lnTo>
                    <a:lnTo>
                      <a:pt x="582" y="9"/>
                    </a:lnTo>
                    <a:lnTo>
                      <a:pt x="567" y="9"/>
                    </a:lnTo>
                    <a:lnTo>
                      <a:pt x="552" y="12"/>
                    </a:lnTo>
                    <a:lnTo>
                      <a:pt x="537" y="15"/>
                    </a:lnTo>
                    <a:lnTo>
                      <a:pt x="528" y="15"/>
                    </a:lnTo>
                    <a:lnTo>
                      <a:pt x="522" y="15"/>
                    </a:lnTo>
                    <a:lnTo>
                      <a:pt x="513" y="18"/>
                    </a:lnTo>
                    <a:lnTo>
                      <a:pt x="504" y="18"/>
                    </a:lnTo>
                    <a:lnTo>
                      <a:pt x="486" y="21"/>
                    </a:lnTo>
                    <a:lnTo>
                      <a:pt x="468" y="27"/>
                    </a:lnTo>
                    <a:lnTo>
                      <a:pt x="450" y="33"/>
                    </a:lnTo>
                    <a:lnTo>
                      <a:pt x="432" y="42"/>
                    </a:lnTo>
                    <a:lnTo>
                      <a:pt x="417" y="48"/>
                    </a:lnTo>
                    <a:lnTo>
                      <a:pt x="402" y="57"/>
                    </a:lnTo>
                    <a:lnTo>
                      <a:pt x="384" y="66"/>
                    </a:lnTo>
                    <a:lnTo>
                      <a:pt x="369" y="75"/>
                    </a:lnTo>
                    <a:lnTo>
                      <a:pt x="348" y="84"/>
                    </a:lnTo>
                    <a:lnTo>
                      <a:pt x="327" y="96"/>
                    </a:lnTo>
                    <a:lnTo>
                      <a:pt x="309" y="108"/>
                    </a:lnTo>
                    <a:lnTo>
                      <a:pt x="291" y="120"/>
                    </a:lnTo>
                    <a:lnTo>
                      <a:pt x="288" y="120"/>
                    </a:lnTo>
                    <a:lnTo>
                      <a:pt x="282" y="117"/>
                    </a:lnTo>
                    <a:lnTo>
                      <a:pt x="279" y="111"/>
                    </a:lnTo>
                    <a:lnTo>
                      <a:pt x="276" y="108"/>
                    </a:lnTo>
                    <a:lnTo>
                      <a:pt x="276" y="105"/>
                    </a:lnTo>
                    <a:lnTo>
                      <a:pt x="276" y="102"/>
                    </a:lnTo>
                    <a:lnTo>
                      <a:pt x="291" y="93"/>
                    </a:lnTo>
                    <a:lnTo>
                      <a:pt x="309" y="84"/>
                    </a:lnTo>
                    <a:lnTo>
                      <a:pt x="324" y="75"/>
                    </a:lnTo>
                    <a:lnTo>
                      <a:pt x="342" y="66"/>
                    </a:lnTo>
                    <a:lnTo>
                      <a:pt x="360" y="57"/>
                    </a:lnTo>
                    <a:lnTo>
                      <a:pt x="378" y="48"/>
                    </a:lnTo>
                    <a:lnTo>
                      <a:pt x="393" y="39"/>
                    </a:lnTo>
                    <a:lnTo>
                      <a:pt x="411" y="30"/>
                    </a:lnTo>
                    <a:lnTo>
                      <a:pt x="423" y="24"/>
                    </a:lnTo>
                    <a:lnTo>
                      <a:pt x="435" y="18"/>
                    </a:lnTo>
                    <a:lnTo>
                      <a:pt x="444" y="15"/>
                    </a:lnTo>
                    <a:lnTo>
                      <a:pt x="456" y="9"/>
                    </a:lnTo>
                    <a:lnTo>
                      <a:pt x="459" y="9"/>
                    </a:lnTo>
                    <a:lnTo>
                      <a:pt x="459" y="6"/>
                    </a:lnTo>
                    <a:lnTo>
                      <a:pt x="432" y="3"/>
                    </a:lnTo>
                    <a:lnTo>
                      <a:pt x="405" y="0"/>
                    </a:lnTo>
                    <a:lnTo>
                      <a:pt x="381" y="0"/>
                    </a:lnTo>
                    <a:lnTo>
                      <a:pt x="354" y="3"/>
                    </a:lnTo>
                    <a:lnTo>
                      <a:pt x="327" y="9"/>
                    </a:lnTo>
                    <a:lnTo>
                      <a:pt x="300" y="15"/>
                    </a:lnTo>
                    <a:lnTo>
                      <a:pt x="276" y="24"/>
                    </a:lnTo>
                    <a:lnTo>
                      <a:pt x="252" y="36"/>
                    </a:lnTo>
                    <a:lnTo>
                      <a:pt x="204" y="69"/>
                    </a:lnTo>
                    <a:lnTo>
                      <a:pt x="162" y="108"/>
                    </a:lnTo>
                    <a:lnTo>
                      <a:pt x="129" y="153"/>
                    </a:lnTo>
                    <a:lnTo>
                      <a:pt x="99" y="201"/>
                    </a:lnTo>
                    <a:lnTo>
                      <a:pt x="72" y="255"/>
                    </a:lnTo>
                    <a:lnTo>
                      <a:pt x="51" y="312"/>
                    </a:lnTo>
                    <a:lnTo>
                      <a:pt x="33" y="369"/>
                    </a:lnTo>
                    <a:lnTo>
                      <a:pt x="15" y="429"/>
                    </a:lnTo>
                    <a:lnTo>
                      <a:pt x="3" y="516"/>
                    </a:lnTo>
                    <a:lnTo>
                      <a:pt x="0" y="603"/>
                    </a:lnTo>
                    <a:lnTo>
                      <a:pt x="6" y="690"/>
                    </a:lnTo>
                    <a:lnTo>
                      <a:pt x="24" y="777"/>
                    </a:lnTo>
                    <a:lnTo>
                      <a:pt x="33" y="816"/>
                    </a:lnTo>
                    <a:lnTo>
                      <a:pt x="42" y="855"/>
                    </a:lnTo>
                    <a:lnTo>
                      <a:pt x="54" y="894"/>
                    </a:lnTo>
                    <a:lnTo>
                      <a:pt x="66" y="933"/>
                    </a:lnTo>
                    <a:lnTo>
                      <a:pt x="78" y="972"/>
                    </a:lnTo>
                    <a:lnTo>
                      <a:pt x="93" y="1008"/>
                    </a:lnTo>
                    <a:lnTo>
                      <a:pt x="108" y="1044"/>
                    </a:lnTo>
                    <a:lnTo>
                      <a:pt x="126" y="1080"/>
                    </a:lnTo>
                    <a:lnTo>
                      <a:pt x="144" y="1107"/>
                    </a:lnTo>
                    <a:lnTo>
                      <a:pt x="159" y="1134"/>
                    </a:lnTo>
                    <a:lnTo>
                      <a:pt x="177" y="1161"/>
                    </a:lnTo>
                    <a:lnTo>
                      <a:pt x="198" y="1185"/>
                    </a:lnTo>
                    <a:lnTo>
                      <a:pt x="210" y="1197"/>
                    </a:lnTo>
                    <a:lnTo>
                      <a:pt x="222" y="1206"/>
                    </a:lnTo>
                    <a:lnTo>
                      <a:pt x="237" y="1215"/>
                    </a:lnTo>
                    <a:lnTo>
                      <a:pt x="252" y="1221"/>
                    </a:lnTo>
                    <a:lnTo>
                      <a:pt x="267" y="1227"/>
                    </a:lnTo>
                    <a:lnTo>
                      <a:pt x="282" y="1233"/>
                    </a:lnTo>
                    <a:lnTo>
                      <a:pt x="300" y="1239"/>
                    </a:lnTo>
                    <a:lnTo>
                      <a:pt x="315" y="1242"/>
                    </a:lnTo>
                    <a:lnTo>
                      <a:pt x="327" y="1242"/>
                    </a:lnTo>
                    <a:lnTo>
                      <a:pt x="339" y="1242"/>
                    </a:lnTo>
                    <a:lnTo>
                      <a:pt x="351" y="1245"/>
                    </a:lnTo>
                    <a:lnTo>
                      <a:pt x="363" y="1245"/>
                    </a:lnTo>
                    <a:lnTo>
                      <a:pt x="372" y="1248"/>
                    </a:lnTo>
                    <a:lnTo>
                      <a:pt x="384" y="1248"/>
                    </a:lnTo>
                    <a:lnTo>
                      <a:pt x="396" y="1248"/>
                    </a:lnTo>
                    <a:lnTo>
                      <a:pt x="405" y="1248"/>
                    </a:lnTo>
                    <a:lnTo>
                      <a:pt x="414" y="1251"/>
                    </a:lnTo>
                    <a:lnTo>
                      <a:pt x="423" y="1251"/>
                    </a:lnTo>
                    <a:lnTo>
                      <a:pt x="432" y="1251"/>
                    </a:lnTo>
                    <a:lnTo>
                      <a:pt x="438" y="125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8745" name="Skupina 2"/>
              <p:cNvGrpSpPr>
                <a:grpSpLocks/>
              </p:cNvGrpSpPr>
              <p:nvPr/>
            </p:nvGrpSpPr>
            <p:grpSpPr bwMode="auto">
              <a:xfrm>
                <a:off x="2714612" y="2928934"/>
                <a:ext cx="1370147" cy="2241551"/>
                <a:chOff x="2630349" y="2928934"/>
                <a:chExt cx="1370147" cy="2241551"/>
              </a:xfrm>
            </p:grpSpPr>
            <p:cxnSp>
              <p:nvCxnSpPr>
                <p:cNvPr id="28746" name="Přímá spojovací čára 3"/>
                <p:cNvCxnSpPr>
                  <a:cxnSpLocks noChangeShapeType="1"/>
                </p:cNvCxnSpPr>
                <p:nvPr/>
              </p:nvCxnSpPr>
              <p:spPr bwMode="auto">
                <a:xfrm rot="5400000" flipH="1" flipV="1">
                  <a:off x="2464579" y="3321843"/>
                  <a:ext cx="1928826" cy="1143008"/>
                </a:xfrm>
                <a:prstGeom prst="line">
                  <a:avLst/>
                </a:prstGeom>
                <a:noFill/>
                <a:ln w="88900" algn="ctr">
                  <a:solidFill>
                    <a:schemeClr val="bg1"/>
                  </a:solidFill>
                  <a:round/>
                  <a:headEnd/>
                  <a:tailEnd/>
                </a:ln>
              </p:spPr>
            </p:cxnSp>
            <p:sp>
              <p:nvSpPr>
                <p:cNvPr id="5" name="Tětiva 6"/>
                <p:cNvSpPr/>
                <p:nvPr/>
              </p:nvSpPr>
              <p:spPr>
                <a:xfrm rot="7915050">
                  <a:off x="2588512" y="4646730"/>
                  <a:ext cx="527452" cy="387190"/>
                </a:xfrm>
                <a:prstGeom prst="chord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sp>
          <p:nvSpPr>
            <p:cNvPr id="6" name="Tětiva 8"/>
            <p:cNvSpPr/>
            <p:nvPr/>
          </p:nvSpPr>
          <p:spPr>
            <a:xfrm rot="6925516">
              <a:off x="4368" y="3519"/>
              <a:ext cx="154" cy="137"/>
            </a:xfrm>
            <a:prstGeom prst="chord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Lichoběžník 11"/>
            <p:cNvSpPr/>
            <p:nvPr/>
          </p:nvSpPr>
          <p:spPr>
            <a:xfrm>
              <a:off x="4143" y="3582"/>
              <a:ext cx="580" cy="318"/>
            </a:xfrm>
            <a:prstGeom prst="trapezoid">
              <a:avLst>
                <a:gd name="adj" fmla="val 71072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28739" name="Skupina 14"/>
            <p:cNvGrpSpPr>
              <a:grpSpLocks/>
            </p:cNvGrpSpPr>
            <p:nvPr/>
          </p:nvGrpSpPr>
          <p:grpSpPr bwMode="auto">
            <a:xfrm>
              <a:off x="3696" y="2432"/>
              <a:ext cx="1484" cy="1432"/>
              <a:chOff x="4427768" y="2857496"/>
              <a:chExt cx="3500978" cy="3071835"/>
            </a:xfrm>
          </p:grpSpPr>
          <p:cxnSp>
            <p:nvCxnSpPr>
              <p:cNvPr id="11" name="Přímá spojovací čára 13"/>
              <p:cNvCxnSpPr/>
              <p:nvPr/>
            </p:nvCxnSpPr>
            <p:spPr>
              <a:xfrm rot="5400000" flipH="1" flipV="1">
                <a:off x="6392829" y="4427736"/>
                <a:ext cx="3071835" cy="0"/>
              </a:xfrm>
              <a:prstGeom prst="line">
                <a:avLst/>
              </a:prstGeom>
              <a:ln w="730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4"/>
              <p:cNvCxnSpPr/>
              <p:nvPr/>
            </p:nvCxnSpPr>
            <p:spPr>
              <a:xfrm rot="5400000" flipH="1" flipV="1">
                <a:off x="2891851" y="4427736"/>
                <a:ext cx="3071835" cy="0"/>
              </a:xfrm>
              <a:prstGeom prst="line">
                <a:avLst/>
              </a:prstGeom>
              <a:ln w="730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5"/>
              <p:cNvCxnSpPr/>
              <p:nvPr/>
            </p:nvCxnSpPr>
            <p:spPr>
              <a:xfrm rot="5400000" flipH="1" flipV="1">
                <a:off x="2948685" y="4425462"/>
                <a:ext cx="3071835" cy="4548"/>
              </a:xfrm>
              <a:prstGeom prst="line">
                <a:avLst/>
              </a:prstGeom>
              <a:ln w="7302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6"/>
              <p:cNvCxnSpPr/>
              <p:nvPr/>
            </p:nvCxnSpPr>
            <p:spPr>
              <a:xfrm rot="5400000" flipH="1" flipV="1">
                <a:off x="6320081" y="4427736"/>
                <a:ext cx="3071835" cy="0"/>
              </a:xfrm>
              <a:prstGeom prst="line">
                <a:avLst/>
              </a:prstGeom>
              <a:ln w="7302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8678" name="Oval 73"/>
          <p:cNvSpPr>
            <a:spLocks noChangeArrowheads="1"/>
          </p:cNvSpPr>
          <p:nvPr/>
        </p:nvSpPr>
        <p:spPr bwMode="auto">
          <a:xfrm>
            <a:off x="5795963" y="3860800"/>
            <a:ext cx="288925" cy="2873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grpSp>
        <p:nvGrpSpPr>
          <p:cNvPr id="28679" name="Group 77"/>
          <p:cNvGrpSpPr>
            <a:grpSpLocks/>
          </p:cNvGrpSpPr>
          <p:nvPr/>
        </p:nvGrpSpPr>
        <p:grpSpPr bwMode="auto">
          <a:xfrm>
            <a:off x="5580063" y="4797425"/>
            <a:ext cx="720725" cy="720725"/>
            <a:chOff x="3288" y="3022"/>
            <a:chExt cx="454" cy="454"/>
          </a:xfrm>
        </p:grpSpPr>
        <p:sp>
          <p:nvSpPr>
            <p:cNvPr id="28733" name="AutoShape 78"/>
            <p:cNvSpPr>
              <a:spLocks noChangeArrowheads="1"/>
            </p:cNvSpPr>
            <p:nvPr/>
          </p:nvSpPr>
          <p:spPr bwMode="auto">
            <a:xfrm>
              <a:off x="3288" y="3022"/>
              <a:ext cx="454" cy="409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w 21600"/>
                <a:gd name="T13" fmla="*/ 0 h 21600"/>
                <a:gd name="T14" fmla="*/ 0 w 21600"/>
                <a:gd name="T15" fmla="*/ 0 h 2160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3140 w 21600"/>
                <a:gd name="T25" fmla="*/ 3169 h 21600"/>
                <a:gd name="T26" fmla="*/ 18460 w 21600"/>
                <a:gd name="T27" fmla="*/ 18431 h 2160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1818" y="10800"/>
                  </a:moveTo>
                  <a:cubicBezTo>
                    <a:pt x="1818" y="15761"/>
                    <a:pt x="5839" y="19782"/>
                    <a:pt x="10800" y="19782"/>
                  </a:cubicBezTo>
                  <a:cubicBezTo>
                    <a:pt x="15761" y="19782"/>
                    <a:pt x="19782" y="15761"/>
                    <a:pt x="19782" y="10800"/>
                  </a:cubicBezTo>
                  <a:cubicBezTo>
                    <a:pt x="19782" y="5839"/>
                    <a:pt x="15761" y="1818"/>
                    <a:pt x="10800" y="1818"/>
                  </a:cubicBezTo>
                  <a:cubicBezTo>
                    <a:pt x="5839" y="1818"/>
                    <a:pt x="1818" y="5839"/>
                    <a:pt x="1818" y="10800"/>
                  </a:cubicBezTo>
                  <a:close/>
                </a:path>
              </a:pathLst>
            </a:custGeom>
            <a:solidFill>
              <a:srgbClr val="F9D607"/>
            </a:solidFill>
            <a:ln w="9525">
              <a:solidFill>
                <a:srgbClr val="FFCC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8734" name="Oval 79"/>
            <p:cNvSpPr>
              <a:spLocks noChangeArrowheads="1"/>
            </p:cNvSpPr>
            <p:nvPr/>
          </p:nvSpPr>
          <p:spPr bwMode="auto">
            <a:xfrm>
              <a:off x="3424" y="3385"/>
              <a:ext cx="181" cy="91"/>
            </a:xfrm>
            <a:prstGeom prst="ellipse">
              <a:avLst/>
            </a:prstGeom>
            <a:solidFill>
              <a:srgbClr val="F9D607"/>
            </a:solidFill>
            <a:ln w="9525">
              <a:solidFill>
                <a:srgbClr val="FFCC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</p:grpSp>
      <p:sp>
        <p:nvSpPr>
          <p:cNvPr id="28680" name="Rectangle 80"/>
          <p:cNvSpPr>
            <a:spLocks noChangeArrowheads="1"/>
          </p:cNvSpPr>
          <p:nvPr/>
        </p:nvSpPr>
        <p:spPr bwMode="auto">
          <a:xfrm>
            <a:off x="5868988" y="2276475"/>
            <a:ext cx="144462" cy="25209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8681" name="Rectangle 81"/>
          <p:cNvSpPr>
            <a:spLocks noChangeArrowheads="1"/>
          </p:cNvSpPr>
          <p:nvPr/>
        </p:nvSpPr>
        <p:spPr bwMode="auto">
          <a:xfrm>
            <a:off x="5510213" y="2420938"/>
            <a:ext cx="865187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8682" name="Oval 82"/>
          <p:cNvSpPr>
            <a:spLocks noChangeArrowheads="1"/>
          </p:cNvSpPr>
          <p:nvPr/>
        </p:nvSpPr>
        <p:spPr bwMode="auto">
          <a:xfrm>
            <a:off x="5797550" y="3860800"/>
            <a:ext cx="288925" cy="2873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 rot="10800000" flipH="1">
            <a:off x="5292725" y="5516563"/>
            <a:ext cx="1195388" cy="1143000"/>
          </a:xfrm>
          <a:prstGeom prst="rect">
            <a:avLst/>
          </a:prstGeom>
          <a:solidFill>
            <a:srgbClr val="DBB6DC"/>
          </a:solidFill>
          <a:ln w="19050" algn="ctr">
            <a:noFill/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lt1"/>
              </a:solidFill>
              <a:latin typeface="+mn-lt"/>
              <a:cs typeface="+mn-cs"/>
            </a:endParaRPr>
          </a:p>
        </p:txBody>
      </p:sp>
      <p:grpSp>
        <p:nvGrpSpPr>
          <p:cNvPr id="28684" name="Skupina 2"/>
          <p:cNvGrpSpPr>
            <a:grpSpLocks/>
          </p:cNvGrpSpPr>
          <p:nvPr/>
        </p:nvGrpSpPr>
        <p:grpSpPr bwMode="auto">
          <a:xfrm rot="707446" flipH="1">
            <a:off x="5867400" y="5805488"/>
            <a:ext cx="520700" cy="581025"/>
            <a:chOff x="1643042" y="2928934"/>
            <a:chExt cx="2441717" cy="2928958"/>
          </a:xfrm>
        </p:grpSpPr>
        <p:sp>
          <p:nvSpPr>
            <p:cNvPr id="28729" name="Freeform 42"/>
            <p:cNvSpPr>
              <a:spLocks/>
            </p:cNvSpPr>
            <p:nvPr/>
          </p:nvSpPr>
          <p:spPr bwMode="auto">
            <a:xfrm>
              <a:off x="1643042" y="4714884"/>
              <a:ext cx="1428760" cy="1143008"/>
            </a:xfrm>
            <a:custGeom>
              <a:avLst/>
              <a:gdLst>
                <a:gd name="T0" fmla="*/ 2147483647 w 1641"/>
                <a:gd name="T1" fmla="*/ 2147483647 h 1254"/>
                <a:gd name="T2" fmla="*/ 2147483647 w 1641"/>
                <a:gd name="T3" fmla="*/ 2147483647 h 1254"/>
                <a:gd name="T4" fmla="*/ 2147483647 w 1641"/>
                <a:gd name="T5" fmla="*/ 2147483647 h 1254"/>
                <a:gd name="T6" fmla="*/ 2147483647 w 1641"/>
                <a:gd name="T7" fmla="*/ 2147483647 h 1254"/>
                <a:gd name="T8" fmla="*/ 2147483647 w 1641"/>
                <a:gd name="T9" fmla="*/ 2147483647 h 1254"/>
                <a:gd name="T10" fmla="*/ 2147483647 w 1641"/>
                <a:gd name="T11" fmla="*/ 2147483647 h 1254"/>
                <a:gd name="T12" fmla="*/ 2147483647 w 1641"/>
                <a:gd name="T13" fmla="*/ 2147483647 h 1254"/>
                <a:gd name="T14" fmla="*/ 2147483647 w 1641"/>
                <a:gd name="T15" fmla="*/ 2147483647 h 1254"/>
                <a:gd name="T16" fmla="*/ 2147483647 w 1641"/>
                <a:gd name="T17" fmla="*/ 2147483647 h 1254"/>
                <a:gd name="T18" fmla="*/ 2147483647 w 1641"/>
                <a:gd name="T19" fmla="*/ 2147483647 h 1254"/>
                <a:gd name="T20" fmla="*/ 2147483647 w 1641"/>
                <a:gd name="T21" fmla="*/ 2147483647 h 1254"/>
                <a:gd name="T22" fmla="*/ 2147483647 w 1641"/>
                <a:gd name="T23" fmla="*/ 2147483647 h 1254"/>
                <a:gd name="T24" fmla="*/ 2147483647 w 1641"/>
                <a:gd name="T25" fmla="*/ 2147483647 h 1254"/>
                <a:gd name="T26" fmla="*/ 2147483647 w 1641"/>
                <a:gd name="T27" fmla="*/ 2147483647 h 1254"/>
                <a:gd name="T28" fmla="*/ 2147483647 w 1641"/>
                <a:gd name="T29" fmla="*/ 2147483647 h 1254"/>
                <a:gd name="T30" fmla="*/ 2147483647 w 1641"/>
                <a:gd name="T31" fmla="*/ 2147483647 h 1254"/>
                <a:gd name="T32" fmla="*/ 2147483647 w 1641"/>
                <a:gd name="T33" fmla="*/ 2147483647 h 1254"/>
                <a:gd name="T34" fmla="*/ 2147483647 w 1641"/>
                <a:gd name="T35" fmla="*/ 2147483647 h 1254"/>
                <a:gd name="T36" fmla="*/ 2147483647 w 1641"/>
                <a:gd name="T37" fmla="*/ 2147483647 h 1254"/>
                <a:gd name="T38" fmla="*/ 2147483647 w 1641"/>
                <a:gd name="T39" fmla="*/ 2147483647 h 1254"/>
                <a:gd name="T40" fmla="*/ 2147483647 w 1641"/>
                <a:gd name="T41" fmla="*/ 2147483647 h 1254"/>
                <a:gd name="T42" fmla="*/ 2147483647 w 1641"/>
                <a:gd name="T43" fmla="*/ 2147483647 h 1254"/>
                <a:gd name="T44" fmla="*/ 2147483647 w 1641"/>
                <a:gd name="T45" fmla="*/ 2147483647 h 1254"/>
                <a:gd name="T46" fmla="*/ 2147483647 w 1641"/>
                <a:gd name="T47" fmla="*/ 2147483647 h 1254"/>
                <a:gd name="T48" fmla="*/ 2147483647 w 1641"/>
                <a:gd name="T49" fmla="*/ 2147483647 h 1254"/>
                <a:gd name="T50" fmla="*/ 2147483647 w 1641"/>
                <a:gd name="T51" fmla="*/ 2147483647 h 1254"/>
                <a:gd name="T52" fmla="*/ 2147483647 w 1641"/>
                <a:gd name="T53" fmla="*/ 2147483647 h 1254"/>
                <a:gd name="T54" fmla="*/ 2147483647 w 1641"/>
                <a:gd name="T55" fmla="*/ 2147483647 h 1254"/>
                <a:gd name="T56" fmla="*/ 2147483647 w 1641"/>
                <a:gd name="T57" fmla="*/ 2147483647 h 1254"/>
                <a:gd name="T58" fmla="*/ 2147483647 w 1641"/>
                <a:gd name="T59" fmla="*/ 2147483647 h 1254"/>
                <a:gd name="T60" fmla="*/ 2147483647 w 1641"/>
                <a:gd name="T61" fmla="*/ 2147483647 h 1254"/>
                <a:gd name="T62" fmla="*/ 2147483647 w 1641"/>
                <a:gd name="T63" fmla="*/ 2147483647 h 1254"/>
                <a:gd name="T64" fmla="*/ 2147483647 w 1641"/>
                <a:gd name="T65" fmla="*/ 2147483647 h 1254"/>
                <a:gd name="T66" fmla="*/ 2147483647 w 1641"/>
                <a:gd name="T67" fmla="*/ 2147483647 h 1254"/>
                <a:gd name="T68" fmla="*/ 2147483647 w 1641"/>
                <a:gd name="T69" fmla="*/ 2147483647 h 1254"/>
                <a:gd name="T70" fmla="*/ 2147483647 w 1641"/>
                <a:gd name="T71" fmla="*/ 2147483647 h 1254"/>
                <a:gd name="T72" fmla="*/ 2147483647 w 1641"/>
                <a:gd name="T73" fmla="*/ 2147483647 h 1254"/>
                <a:gd name="T74" fmla="*/ 2147483647 w 1641"/>
                <a:gd name="T75" fmla="*/ 2147483647 h 1254"/>
                <a:gd name="T76" fmla="*/ 2147483647 w 1641"/>
                <a:gd name="T77" fmla="*/ 2147483647 h 1254"/>
                <a:gd name="T78" fmla="*/ 2147483647 w 1641"/>
                <a:gd name="T79" fmla="*/ 2147483647 h 1254"/>
                <a:gd name="T80" fmla="*/ 2147483647 w 1641"/>
                <a:gd name="T81" fmla="*/ 2147483647 h 1254"/>
                <a:gd name="T82" fmla="*/ 2147483647 w 1641"/>
                <a:gd name="T83" fmla="*/ 2147483647 h 1254"/>
                <a:gd name="T84" fmla="*/ 2147483647 w 1641"/>
                <a:gd name="T85" fmla="*/ 2147483647 h 1254"/>
                <a:gd name="T86" fmla="*/ 2147483647 w 1641"/>
                <a:gd name="T87" fmla="*/ 2147483647 h 1254"/>
                <a:gd name="T88" fmla="*/ 2147483647 w 1641"/>
                <a:gd name="T89" fmla="*/ 2147483647 h 1254"/>
                <a:gd name="T90" fmla="*/ 2147483647 w 1641"/>
                <a:gd name="T91" fmla="*/ 2147483647 h 1254"/>
                <a:gd name="T92" fmla="*/ 2147483647 w 1641"/>
                <a:gd name="T93" fmla="*/ 2147483647 h 1254"/>
                <a:gd name="T94" fmla="*/ 1980042234 w 1641"/>
                <a:gd name="T95" fmla="*/ 2147483647 h 1254"/>
                <a:gd name="T96" fmla="*/ 2147483647 w 1641"/>
                <a:gd name="T97" fmla="*/ 2147483647 h 1254"/>
                <a:gd name="T98" fmla="*/ 2147483647 w 1641"/>
                <a:gd name="T99" fmla="*/ 2147483647 h 1254"/>
                <a:gd name="T100" fmla="*/ 2147483647 w 1641"/>
                <a:gd name="T101" fmla="*/ 2147483647 h 1254"/>
                <a:gd name="T102" fmla="*/ 2147483647 w 1641"/>
                <a:gd name="T103" fmla="*/ 2147483647 h 1254"/>
                <a:gd name="T104" fmla="*/ 2147483647 w 1641"/>
                <a:gd name="T105" fmla="*/ 2147483647 h 1254"/>
                <a:gd name="T106" fmla="*/ 2147483647 w 1641"/>
                <a:gd name="T107" fmla="*/ 2147483647 h 1254"/>
                <a:gd name="T108" fmla="*/ 2147483647 w 1641"/>
                <a:gd name="T109" fmla="*/ 2147483647 h 1254"/>
                <a:gd name="T110" fmla="*/ 2147483647 w 1641"/>
                <a:gd name="T111" fmla="*/ 2147483647 h 1254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1641"/>
                <a:gd name="T169" fmla="*/ 0 h 1254"/>
                <a:gd name="T170" fmla="*/ 1641 w 1641"/>
                <a:gd name="T171" fmla="*/ 1254 h 1254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1641" h="1254">
                  <a:moveTo>
                    <a:pt x="438" y="1251"/>
                  </a:moveTo>
                  <a:lnTo>
                    <a:pt x="453" y="1251"/>
                  </a:lnTo>
                  <a:lnTo>
                    <a:pt x="471" y="1251"/>
                  </a:lnTo>
                  <a:lnTo>
                    <a:pt x="486" y="1251"/>
                  </a:lnTo>
                  <a:lnTo>
                    <a:pt x="504" y="1254"/>
                  </a:lnTo>
                  <a:lnTo>
                    <a:pt x="537" y="1254"/>
                  </a:lnTo>
                  <a:lnTo>
                    <a:pt x="570" y="1248"/>
                  </a:lnTo>
                  <a:lnTo>
                    <a:pt x="603" y="1239"/>
                  </a:lnTo>
                  <a:lnTo>
                    <a:pt x="636" y="1227"/>
                  </a:lnTo>
                  <a:lnTo>
                    <a:pt x="666" y="1215"/>
                  </a:lnTo>
                  <a:lnTo>
                    <a:pt x="696" y="1200"/>
                  </a:lnTo>
                  <a:lnTo>
                    <a:pt x="726" y="1188"/>
                  </a:lnTo>
                  <a:lnTo>
                    <a:pt x="756" y="1176"/>
                  </a:lnTo>
                  <a:lnTo>
                    <a:pt x="774" y="1167"/>
                  </a:lnTo>
                  <a:lnTo>
                    <a:pt x="795" y="1158"/>
                  </a:lnTo>
                  <a:lnTo>
                    <a:pt x="816" y="1152"/>
                  </a:lnTo>
                  <a:lnTo>
                    <a:pt x="834" y="1146"/>
                  </a:lnTo>
                  <a:lnTo>
                    <a:pt x="855" y="1140"/>
                  </a:lnTo>
                  <a:lnTo>
                    <a:pt x="876" y="1137"/>
                  </a:lnTo>
                  <a:lnTo>
                    <a:pt x="900" y="1140"/>
                  </a:lnTo>
                  <a:lnTo>
                    <a:pt x="921" y="1143"/>
                  </a:lnTo>
                  <a:lnTo>
                    <a:pt x="942" y="1149"/>
                  </a:lnTo>
                  <a:lnTo>
                    <a:pt x="966" y="1158"/>
                  </a:lnTo>
                  <a:lnTo>
                    <a:pt x="987" y="1164"/>
                  </a:lnTo>
                  <a:lnTo>
                    <a:pt x="1008" y="1173"/>
                  </a:lnTo>
                  <a:lnTo>
                    <a:pt x="1026" y="1179"/>
                  </a:lnTo>
                  <a:lnTo>
                    <a:pt x="1047" y="1185"/>
                  </a:lnTo>
                  <a:lnTo>
                    <a:pt x="1065" y="1191"/>
                  </a:lnTo>
                  <a:lnTo>
                    <a:pt x="1083" y="1197"/>
                  </a:lnTo>
                  <a:lnTo>
                    <a:pt x="1101" y="1203"/>
                  </a:lnTo>
                  <a:lnTo>
                    <a:pt x="1119" y="1206"/>
                  </a:lnTo>
                  <a:lnTo>
                    <a:pt x="1140" y="1212"/>
                  </a:lnTo>
                  <a:lnTo>
                    <a:pt x="1158" y="1218"/>
                  </a:lnTo>
                  <a:lnTo>
                    <a:pt x="1191" y="1224"/>
                  </a:lnTo>
                  <a:lnTo>
                    <a:pt x="1224" y="1227"/>
                  </a:lnTo>
                  <a:lnTo>
                    <a:pt x="1257" y="1233"/>
                  </a:lnTo>
                  <a:lnTo>
                    <a:pt x="1290" y="1233"/>
                  </a:lnTo>
                  <a:lnTo>
                    <a:pt x="1323" y="1233"/>
                  </a:lnTo>
                  <a:lnTo>
                    <a:pt x="1356" y="1227"/>
                  </a:lnTo>
                  <a:lnTo>
                    <a:pt x="1389" y="1218"/>
                  </a:lnTo>
                  <a:lnTo>
                    <a:pt x="1419" y="1206"/>
                  </a:lnTo>
                  <a:lnTo>
                    <a:pt x="1434" y="1194"/>
                  </a:lnTo>
                  <a:lnTo>
                    <a:pt x="1449" y="1179"/>
                  </a:lnTo>
                  <a:lnTo>
                    <a:pt x="1461" y="1161"/>
                  </a:lnTo>
                  <a:lnTo>
                    <a:pt x="1473" y="1146"/>
                  </a:lnTo>
                  <a:lnTo>
                    <a:pt x="1476" y="1146"/>
                  </a:lnTo>
                  <a:lnTo>
                    <a:pt x="1479" y="1146"/>
                  </a:lnTo>
                  <a:lnTo>
                    <a:pt x="1497" y="1098"/>
                  </a:lnTo>
                  <a:lnTo>
                    <a:pt x="1515" y="1050"/>
                  </a:lnTo>
                  <a:lnTo>
                    <a:pt x="1533" y="1002"/>
                  </a:lnTo>
                  <a:lnTo>
                    <a:pt x="1551" y="951"/>
                  </a:lnTo>
                  <a:lnTo>
                    <a:pt x="1566" y="900"/>
                  </a:lnTo>
                  <a:lnTo>
                    <a:pt x="1578" y="849"/>
                  </a:lnTo>
                  <a:lnTo>
                    <a:pt x="1590" y="801"/>
                  </a:lnTo>
                  <a:lnTo>
                    <a:pt x="1602" y="750"/>
                  </a:lnTo>
                  <a:lnTo>
                    <a:pt x="1623" y="651"/>
                  </a:lnTo>
                  <a:lnTo>
                    <a:pt x="1638" y="549"/>
                  </a:lnTo>
                  <a:lnTo>
                    <a:pt x="1641" y="450"/>
                  </a:lnTo>
                  <a:lnTo>
                    <a:pt x="1620" y="354"/>
                  </a:lnTo>
                  <a:lnTo>
                    <a:pt x="1605" y="327"/>
                  </a:lnTo>
                  <a:lnTo>
                    <a:pt x="1590" y="303"/>
                  </a:lnTo>
                  <a:lnTo>
                    <a:pt x="1572" y="279"/>
                  </a:lnTo>
                  <a:lnTo>
                    <a:pt x="1551" y="255"/>
                  </a:lnTo>
                  <a:lnTo>
                    <a:pt x="1533" y="231"/>
                  </a:lnTo>
                  <a:lnTo>
                    <a:pt x="1515" y="207"/>
                  </a:lnTo>
                  <a:lnTo>
                    <a:pt x="1497" y="183"/>
                  </a:lnTo>
                  <a:lnTo>
                    <a:pt x="1479" y="159"/>
                  </a:lnTo>
                  <a:lnTo>
                    <a:pt x="1455" y="138"/>
                  </a:lnTo>
                  <a:lnTo>
                    <a:pt x="1434" y="117"/>
                  </a:lnTo>
                  <a:lnTo>
                    <a:pt x="1410" y="96"/>
                  </a:lnTo>
                  <a:lnTo>
                    <a:pt x="1386" y="81"/>
                  </a:lnTo>
                  <a:lnTo>
                    <a:pt x="1359" y="66"/>
                  </a:lnTo>
                  <a:lnTo>
                    <a:pt x="1332" y="57"/>
                  </a:lnTo>
                  <a:lnTo>
                    <a:pt x="1302" y="48"/>
                  </a:lnTo>
                  <a:lnTo>
                    <a:pt x="1269" y="45"/>
                  </a:lnTo>
                  <a:lnTo>
                    <a:pt x="1254" y="42"/>
                  </a:lnTo>
                  <a:lnTo>
                    <a:pt x="1239" y="42"/>
                  </a:lnTo>
                  <a:lnTo>
                    <a:pt x="1224" y="42"/>
                  </a:lnTo>
                  <a:lnTo>
                    <a:pt x="1212" y="42"/>
                  </a:lnTo>
                  <a:lnTo>
                    <a:pt x="1197" y="45"/>
                  </a:lnTo>
                  <a:lnTo>
                    <a:pt x="1182" y="48"/>
                  </a:lnTo>
                  <a:lnTo>
                    <a:pt x="1170" y="48"/>
                  </a:lnTo>
                  <a:lnTo>
                    <a:pt x="1155" y="51"/>
                  </a:lnTo>
                  <a:lnTo>
                    <a:pt x="1137" y="57"/>
                  </a:lnTo>
                  <a:lnTo>
                    <a:pt x="1119" y="63"/>
                  </a:lnTo>
                  <a:lnTo>
                    <a:pt x="1104" y="69"/>
                  </a:lnTo>
                  <a:lnTo>
                    <a:pt x="1086" y="75"/>
                  </a:lnTo>
                  <a:lnTo>
                    <a:pt x="1071" y="84"/>
                  </a:lnTo>
                  <a:lnTo>
                    <a:pt x="1056" y="90"/>
                  </a:lnTo>
                  <a:lnTo>
                    <a:pt x="1041" y="96"/>
                  </a:lnTo>
                  <a:lnTo>
                    <a:pt x="1026" y="105"/>
                  </a:lnTo>
                  <a:lnTo>
                    <a:pt x="1023" y="105"/>
                  </a:lnTo>
                  <a:lnTo>
                    <a:pt x="1023" y="108"/>
                  </a:lnTo>
                  <a:lnTo>
                    <a:pt x="1020" y="111"/>
                  </a:lnTo>
                  <a:lnTo>
                    <a:pt x="1002" y="126"/>
                  </a:lnTo>
                  <a:lnTo>
                    <a:pt x="1029" y="165"/>
                  </a:lnTo>
                  <a:lnTo>
                    <a:pt x="1029" y="168"/>
                  </a:lnTo>
                  <a:lnTo>
                    <a:pt x="1026" y="171"/>
                  </a:lnTo>
                  <a:lnTo>
                    <a:pt x="1023" y="171"/>
                  </a:lnTo>
                  <a:lnTo>
                    <a:pt x="1020" y="171"/>
                  </a:lnTo>
                  <a:lnTo>
                    <a:pt x="1017" y="171"/>
                  </a:lnTo>
                  <a:lnTo>
                    <a:pt x="1014" y="165"/>
                  </a:lnTo>
                  <a:lnTo>
                    <a:pt x="1008" y="162"/>
                  </a:lnTo>
                  <a:lnTo>
                    <a:pt x="1005" y="156"/>
                  </a:lnTo>
                  <a:lnTo>
                    <a:pt x="999" y="153"/>
                  </a:lnTo>
                  <a:lnTo>
                    <a:pt x="978" y="135"/>
                  </a:lnTo>
                  <a:lnTo>
                    <a:pt x="960" y="120"/>
                  </a:lnTo>
                  <a:lnTo>
                    <a:pt x="939" y="105"/>
                  </a:lnTo>
                  <a:lnTo>
                    <a:pt x="918" y="90"/>
                  </a:lnTo>
                  <a:lnTo>
                    <a:pt x="897" y="81"/>
                  </a:lnTo>
                  <a:lnTo>
                    <a:pt x="879" y="69"/>
                  </a:lnTo>
                  <a:lnTo>
                    <a:pt x="855" y="60"/>
                  </a:lnTo>
                  <a:lnTo>
                    <a:pt x="834" y="51"/>
                  </a:lnTo>
                  <a:lnTo>
                    <a:pt x="810" y="42"/>
                  </a:lnTo>
                  <a:lnTo>
                    <a:pt x="789" y="36"/>
                  </a:lnTo>
                  <a:lnTo>
                    <a:pt x="765" y="30"/>
                  </a:lnTo>
                  <a:lnTo>
                    <a:pt x="741" y="27"/>
                  </a:lnTo>
                  <a:lnTo>
                    <a:pt x="720" y="24"/>
                  </a:lnTo>
                  <a:lnTo>
                    <a:pt x="702" y="18"/>
                  </a:lnTo>
                  <a:lnTo>
                    <a:pt x="681" y="15"/>
                  </a:lnTo>
                  <a:lnTo>
                    <a:pt x="663" y="12"/>
                  </a:lnTo>
                  <a:lnTo>
                    <a:pt x="645" y="12"/>
                  </a:lnTo>
                  <a:lnTo>
                    <a:pt x="630" y="9"/>
                  </a:lnTo>
                  <a:lnTo>
                    <a:pt x="615" y="9"/>
                  </a:lnTo>
                  <a:lnTo>
                    <a:pt x="600" y="9"/>
                  </a:lnTo>
                  <a:lnTo>
                    <a:pt x="582" y="9"/>
                  </a:lnTo>
                  <a:lnTo>
                    <a:pt x="567" y="9"/>
                  </a:lnTo>
                  <a:lnTo>
                    <a:pt x="552" y="12"/>
                  </a:lnTo>
                  <a:lnTo>
                    <a:pt x="537" y="15"/>
                  </a:lnTo>
                  <a:lnTo>
                    <a:pt x="528" y="15"/>
                  </a:lnTo>
                  <a:lnTo>
                    <a:pt x="522" y="15"/>
                  </a:lnTo>
                  <a:lnTo>
                    <a:pt x="513" y="18"/>
                  </a:lnTo>
                  <a:lnTo>
                    <a:pt x="504" y="18"/>
                  </a:lnTo>
                  <a:lnTo>
                    <a:pt x="486" y="21"/>
                  </a:lnTo>
                  <a:lnTo>
                    <a:pt x="468" y="27"/>
                  </a:lnTo>
                  <a:lnTo>
                    <a:pt x="450" y="33"/>
                  </a:lnTo>
                  <a:lnTo>
                    <a:pt x="432" y="42"/>
                  </a:lnTo>
                  <a:lnTo>
                    <a:pt x="417" y="48"/>
                  </a:lnTo>
                  <a:lnTo>
                    <a:pt x="402" y="57"/>
                  </a:lnTo>
                  <a:lnTo>
                    <a:pt x="384" y="66"/>
                  </a:lnTo>
                  <a:lnTo>
                    <a:pt x="369" y="75"/>
                  </a:lnTo>
                  <a:lnTo>
                    <a:pt x="348" y="84"/>
                  </a:lnTo>
                  <a:lnTo>
                    <a:pt x="327" y="96"/>
                  </a:lnTo>
                  <a:lnTo>
                    <a:pt x="309" y="108"/>
                  </a:lnTo>
                  <a:lnTo>
                    <a:pt x="291" y="120"/>
                  </a:lnTo>
                  <a:lnTo>
                    <a:pt x="288" y="120"/>
                  </a:lnTo>
                  <a:lnTo>
                    <a:pt x="282" y="117"/>
                  </a:lnTo>
                  <a:lnTo>
                    <a:pt x="279" y="111"/>
                  </a:lnTo>
                  <a:lnTo>
                    <a:pt x="276" y="108"/>
                  </a:lnTo>
                  <a:lnTo>
                    <a:pt x="276" y="105"/>
                  </a:lnTo>
                  <a:lnTo>
                    <a:pt x="276" y="102"/>
                  </a:lnTo>
                  <a:lnTo>
                    <a:pt x="291" y="93"/>
                  </a:lnTo>
                  <a:lnTo>
                    <a:pt x="309" y="84"/>
                  </a:lnTo>
                  <a:lnTo>
                    <a:pt x="324" y="75"/>
                  </a:lnTo>
                  <a:lnTo>
                    <a:pt x="342" y="66"/>
                  </a:lnTo>
                  <a:lnTo>
                    <a:pt x="360" y="57"/>
                  </a:lnTo>
                  <a:lnTo>
                    <a:pt x="378" y="48"/>
                  </a:lnTo>
                  <a:lnTo>
                    <a:pt x="393" y="39"/>
                  </a:lnTo>
                  <a:lnTo>
                    <a:pt x="411" y="30"/>
                  </a:lnTo>
                  <a:lnTo>
                    <a:pt x="423" y="24"/>
                  </a:lnTo>
                  <a:lnTo>
                    <a:pt x="435" y="18"/>
                  </a:lnTo>
                  <a:lnTo>
                    <a:pt x="444" y="15"/>
                  </a:lnTo>
                  <a:lnTo>
                    <a:pt x="456" y="9"/>
                  </a:lnTo>
                  <a:lnTo>
                    <a:pt x="459" y="9"/>
                  </a:lnTo>
                  <a:lnTo>
                    <a:pt x="459" y="6"/>
                  </a:lnTo>
                  <a:lnTo>
                    <a:pt x="432" y="3"/>
                  </a:lnTo>
                  <a:lnTo>
                    <a:pt x="405" y="0"/>
                  </a:lnTo>
                  <a:lnTo>
                    <a:pt x="381" y="0"/>
                  </a:lnTo>
                  <a:lnTo>
                    <a:pt x="354" y="3"/>
                  </a:lnTo>
                  <a:lnTo>
                    <a:pt x="327" y="9"/>
                  </a:lnTo>
                  <a:lnTo>
                    <a:pt x="300" y="15"/>
                  </a:lnTo>
                  <a:lnTo>
                    <a:pt x="276" y="24"/>
                  </a:lnTo>
                  <a:lnTo>
                    <a:pt x="252" y="36"/>
                  </a:lnTo>
                  <a:lnTo>
                    <a:pt x="204" y="69"/>
                  </a:lnTo>
                  <a:lnTo>
                    <a:pt x="162" y="108"/>
                  </a:lnTo>
                  <a:lnTo>
                    <a:pt x="129" y="153"/>
                  </a:lnTo>
                  <a:lnTo>
                    <a:pt x="99" y="201"/>
                  </a:lnTo>
                  <a:lnTo>
                    <a:pt x="72" y="255"/>
                  </a:lnTo>
                  <a:lnTo>
                    <a:pt x="51" y="312"/>
                  </a:lnTo>
                  <a:lnTo>
                    <a:pt x="33" y="369"/>
                  </a:lnTo>
                  <a:lnTo>
                    <a:pt x="15" y="429"/>
                  </a:lnTo>
                  <a:lnTo>
                    <a:pt x="3" y="516"/>
                  </a:lnTo>
                  <a:lnTo>
                    <a:pt x="0" y="603"/>
                  </a:lnTo>
                  <a:lnTo>
                    <a:pt x="6" y="690"/>
                  </a:lnTo>
                  <a:lnTo>
                    <a:pt x="24" y="777"/>
                  </a:lnTo>
                  <a:lnTo>
                    <a:pt x="33" y="816"/>
                  </a:lnTo>
                  <a:lnTo>
                    <a:pt x="42" y="855"/>
                  </a:lnTo>
                  <a:lnTo>
                    <a:pt x="54" y="894"/>
                  </a:lnTo>
                  <a:lnTo>
                    <a:pt x="66" y="933"/>
                  </a:lnTo>
                  <a:lnTo>
                    <a:pt x="78" y="972"/>
                  </a:lnTo>
                  <a:lnTo>
                    <a:pt x="93" y="1008"/>
                  </a:lnTo>
                  <a:lnTo>
                    <a:pt x="108" y="1044"/>
                  </a:lnTo>
                  <a:lnTo>
                    <a:pt x="126" y="1080"/>
                  </a:lnTo>
                  <a:lnTo>
                    <a:pt x="144" y="1107"/>
                  </a:lnTo>
                  <a:lnTo>
                    <a:pt x="159" y="1134"/>
                  </a:lnTo>
                  <a:lnTo>
                    <a:pt x="177" y="1161"/>
                  </a:lnTo>
                  <a:lnTo>
                    <a:pt x="198" y="1185"/>
                  </a:lnTo>
                  <a:lnTo>
                    <a:pt x="210" y="1197"/>
                  </a:lnTo>
                  <a:lnTo>
                    <a:pt x="222" y="1206"/>
                  </a:lnTo>
                  <a:lnTo>
                    <a:pt x="237" y="1215"/>
                  </a:lnTo>
                  <a:lnTo>
                    <a:pt x="252" y="1221"/>
                  </a:lnTo>
                  <a:lnTo>
                    <a:pt x="267" y="1227"/>
                  </a:lnTo>
                  <a:lnTo>
                    <a:pt x="282" y="1233"/>
                  </a:lnTo>
                  <a:lnTo>
                    <a:pt x="300" y="1239"/>
                  </a:lnTo>
                  <a:lnTo>
                    <a:pt x="315" y="1242"/>
                  </a:lnTo>
                  <a:lnTo>
                    <a:pt x="327" y="1242"/>
                  </a:lnTo>
                  <a:lnTo>
                    <a:pt x="339" y="1242"/>
                  </a:lnTo>
                  <a:lnTo>
                    <a:pt x="351" y="1245"/>
                  </a:lnTo>
                  <a:lnTo>
                    <a:pt x="363" y="1245"/>
                  </a:lnTo>
                  <a:lnTo>
                    <a:pt x="372" y="1248"/>
                  </a:lnTo>
                  <a:lnTo>
                    <a:pt x="384" y="1248"/>
                  </a:lnTo>
                  <a:lnTo>
                    <a:pt x="396" y="1248"/>
                  </a:lnTo>
                  <a:lnTo>
                    <a:pt x="405" y="1248"/>
                  </a:lnTo>
                  <a:lnTo>
                    <a:pt x="414" y="1251"/>
                  </a:lnTo>
                  <a:lnTo>
                    <a:pt x="423" y="1251"/>
                  </a:lnTo>
                  <a:lnTo>
                    <a:pt x="432" y="1251"/>
                  </a:lnTo>
                  <a:lnTo>
                    <a:pt x="438" y="1251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bg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28730" name="Skupina 2"/>
            <p:cNvGrpSpPr>
              <a:grpSpLocks/>
            </p:cNvGrpSpPr>
            <p:nvPr/>
          </p:nvGrpSpPr>
          <p:grpSpPr bwMode="auto">
            <a:xfrm>
              <a:off x="2714612" y="2928934"/>
              <a:ext cx="1370147" cy="2241551"/>
              <a:chOff x="2630349" y="2928934"/>
              <a:chExt cx="1370147" cy="2241551"/>
            </a:xfrm>
          </p:grpSpPr>
          <p:cxnSp>
            <p:nvCxnSpPr>
              <p:cNvPr id="28731" name="Přímá spojovací čára 3"/>
              <p:cNvCxnSpPr>
                <a:cxnSpLocks noChangeShapeType="1"/>
              </p:cNvCxnSpPr>
              <p:nvPr/>
            </p:nvCxnSpPr>
            <p:spPr bwMode="auto">
              <a:xfrm rot="5400000" flipH="1" flipV="1">
                <a:off x="2464579" y="3321843"/>
                <a:ext cx="1928826" cy="1143008"/>
              </a:xfrm>
              <a:prstGeom prst="line">
                <a:avLst/>
              </a:prstGeom>
              <a:noFill/>
              <a:ln w="88900" algn="ctr">
                <a:solidFill>
                  <a:srgbClr val="FF3300"/>
                </a:solidFill>
                <a:round/>
                <a:headEnd/>
                <a:tailEnd/>
              </a:ln>
            </p:spPr>
          </p:cxnSp>
          <p:sp>
            <p:nvSpPr>
              <p:cNvPr id="28732" name="Tětiva 6"/>
              <p:cNvSpPr>
                <a:spLocks/>
              </p:cNvSpPr>
              <p:nvPr/>
            </p:nvSpPr>
            <p:spPr bwMode="auto">
              <a:xfrm rot="7915050">
                <a:off x="2555257" y="4707768"/>
                <a:ext cx="537809" cy="387626"/>
              </a:xfrm>
              <a:custGeom>
                <a:avLst/>
                <a:gdLst>
                  <a:gd name="T0" fmla="*/ 426134 w 537809"/>
                  <a:gd name="T1" fmla="*/ 351043 h 387626"/>
                  <a:gd name="T2" fmla="*/ 268905 w 537809"/>
                  <a:gd name="T3" fmla="*/ 0 h 387626"/>
                  <a:gd name="T4" fmla="*/ 347519 w 537809"/>
                  <a:gd name="T5" fmla="*/ 175521 h 387626"/>
                  <a:gd name="T6" fmla="*/ 5898240 60000 65536"/>
                  <a:gd name="T7" fmla="*/ 17694720 60000 65536"/>
                  <a:gd name="T8" fmla="*/ 0 60000 65536"/>
                  <a:gd name="T9" fmla="*/ 78760 w 537809"/>
                  <a:gd name="T10" fmla="*/ 56766 h 387626"/>
                  <a:gd name="T11" fmla="*/ 459049 w 537809"/>
                  <a:gd name="T12" fmla="*/ 330860 h 38762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537809" h="387626">
                    <a:moveTo>
                      <a:pt x="426134" y="351043"/>
                    </a:moveTo>
                    <a:lnTo>
                      <a:pt x="426134" y="351043"/>
                    </a:lnTo>
                    <a:cubicBezTo>
                      <a:pt x="380349" y="374827"/>
                      <a:pt x="325341" y="387625"/>
                      <a:pt x="268904" y="387626"/>
                    </a:cubicBezTo>
                    <a:cubicBezTo>
                      <a:pt x="120391" y="387626"/>
                      <a:pt x="-1" y="300852"/>
                      <a:pt x="-1" y="193813"/>
                    </a:cubicBezTo>
                    <a:cubicBezTo>
                      <a:pt x="-2" y="86773"/>
                      <a:pt x="120391" y="0"/>
                      <a:pt x="268903" y="0"/>
                    </a:cubicBezTo>
                    <a:close/>
                  </a:path>
                </a:pathLst>
              </a:custGeom>
              <a:solidFill>
                <a:srgbClr val="FF3300"/>
              </a:solidFill>
              <a:ln w="19050" cap="flat" cmpd="sng" algn="ctr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anchor="ctr"/>
              <a:lstStyle/>
              <a:p>
                <a:endParaRPr lang="cs-CZ"/>
              </a:p>
            </p:txBody>
          </p:sp>
        </p:grpSp>
      </p:grpSp>
      <p:sp>
        <p:nvSpPr>
          <p:cNvPr id="28685" name="Tětiva 8"/>
          <p:cNvSpPr>
            <a:spLocks/>
          </p:cNvSpPr>
          <p:nvPr/>
        </p:nvSpPr>
        <p:spPr bwMode="auto">
          <a:xfrm rot="3874484" flipH="1">
            <a:off x="5861844" y="5739606"/>
            <a:ext cx="122238" cy="111125"/>
          </a:xfrm>
          <a:custGeom>
            <a:avLst/>
            <a:gdLst>
              <a:gd name="T0" fmla="*/ 25336 w 244401"/>
              <a:gd name="T1" fmla="*/ 26510 h 213053"/>
              <a:gd name="T2" fmla="*/ 15289 w 244401"/>
              <a:gd name="T3" fmla="*/ 0 h 213053"/>
              <a:gd name="T4" fmla="*/ 20312 w 244401"/>
              <a:gd name="T5" fmla="*/ 13255 h 213053"/>
              <a:gd name="T6" fmla="*/ 5898240 60000 65536"/>
              <a:gd name="T7" fmla="*/ 17694720 60000 65536"/>
              <a:gd name="T8" fmla="*/ 0 60000 65536"/>
              <a:gd name="T9" fmla="*/ 35791 w 244401"/>
              <a:gd name="T10" fmla="*/ 31201 h 213053"/>
              <a:gd name="T11" fmla="*/ 208610 w 244401"/>
              <a:gd name="T12" fmla="*/ 181852 h 21305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44401" h="213053">
                <a:moveTo>
                  <a:pt x="202500" y="186826"/>
                </a:moveTo>
                <a:lnTo>
                  <a:pt x="202499" y="186825"/>
                </a:lnTo>
                <a:cubicBezTo>
                  <a:pt x="180246" y="203736"/>
                  <a:pt x="151722" y="213052"/>
                  <a:pt x="122201" y="213053"/>
                </a:cubicBezTo>
                <a:cubicBezTo>
                  <a:pt x="54711" y="213053"/>
                  <a:pt x="0" y="165359"/>
                  <a:pt x="0" y="106526"/>
                </a:cubicBezTo>
                <a:cubicBezTo>
                  <a:pt x="-1" y="47692"/>
                  <a:pt x="54711" y="-1"/>
                  <a:pt x="122200" y="-1"/>
                </a:cubicBezTo>
                <a:close/>
              </a:path>
            </a:pathLst>
          </a:custGeom>
          <a:solidFill>
            <a:srgbClr val="FF3300"/>
          </a:solidFill>
          <a:ln w="19050" cap="flat" cmpd="sng" algn="ctr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cs-CZ"/>
          </a:p>
        </p:txBody>
      </p:sp>
      <p:sp>
        <p:nvSpPr>
          <p:cNvPr id="28686" name="Lichoběžník 11"/>
          <p:cNvSpPr>
            <a:spLocks/>
          </p:cNvSpPr>
          <p:nvPr/>
        </p:nvSpPr>
        <p:spPr bwMode="auto">
          <a:xfrm rot="10800000" flipH="1">
            <a:off x="5651500" y="5516563"/>
            <a:ext cx="477838" cy="252412"/>
          </a:xfrm>
          <a:custGeom>
            <a:avLst/>
            <a:gdLst>
              <a:gd name="T0" fmla="*/ 75108 w 852243"/>
              <a:gd name="T1" fmla="*/ 0 h 475777"/>
              <a:gd name="T2" fmla="*/ 29800 w 852243"/>
              <a:gd name="T3" fmla="*/ 35522 h 475777"/>
              <a:gd name="T4" fmla="*/ 75108 w 852243"/>
              <a:gd name="T5" fmla="*/ 71043 h 475777"/>
              <a:gd name="T6" fmla="*/ 120415 w 852243"/>
              <a:gd name="T7" fmla="*/ 35522 h 475777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225430 w 852243"/>
              <a:gd name="T13" fmla="*/ 125849 h 475777"/>
              <a:gd name="T14" fmla="*/ 626813 w 852243"/>
              <a:gd name="T15" fmla="*/ 475777 h 47577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852243" h="475777">
                <a:moveTo>
                  <a:pt x="0" y="475777"/>
                </a:moveTo>
                <a:lnTo>
                  <a:pt x="338144" y="0"/>
                </a:lnTo>
                <a:lnTo>
                  <a:pt x="514099" y="0"/>
                </a:lnTo>
                <a:lnTo>
                  <a:pt x="852243" y="475777"/>
                </a:lnTo>
                <a:close/>
              </a:path>
            </a:pathLst>
          </a:custGeom>
          <a:solidFill>
            <a:schemeClr val="bg1"/>
          </a:solidFill>
          <a:ln w="19050" cap="flat" cmpd="sng" algn="ctr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cs-CZ"/>
          </a:p>
        </p:txBody>
      </p:sp>
      <p:grpSp>
        <p:nvGrpSpPr>
          <p:cNvPr id="28687" name="Skupina 14"/>
          <p:cNvGrpSpPr>
            <a:grpSpLocks/>
          </p:cNvGrpSpPr>
          <p:nvPr/>
        </p:nvGrpSpPr>
        <p:grpSpPr bwMode="auto">
          <a:xfrm rot="10800000" flipH="1">
            <a:off x="5292725" y="5530850"/>
            <a:ext cx="1222375" cy="1136650"/>
            <a:chOff x="4427768" y="2857496"/>
            <a:chExt cx="3500978" cy="3071835"/>
          </a:xfrm>
        </p:grpSpPr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6392829" y="4410575"/>
              <a:ext cx="3071835" cy="0"/>
            </a:xfrm>
            <a:prstGeom prst="line">
              <a:avLst/>
            </a:prstGeom>
            <a:ln w="730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5400000" flipH="1" flipV="1">
              <a:off x="2891851" y="4410575"/>
              <a:ext cx="3071835" cy="0"/>
            </a:xfrm>
            <a:prstGeom prst="line">
              <a:avLst/>
            </a:prstGeom>
            <a:ln w="730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 flipH="1" flipV="1">
              <a:off x="2948685" y="4408301"/>
              <a:ext cx="3071835" cy="4548"/>
            </a:xfrm>
            <a:prstGeom prst="line">
              <a:avLst/>
            </a:prstGeom>
            <a:ln w="73025"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 flipV="1">
              <a:off x="6320081" y="4410575"/>
              <a:ext cx="3071835" cy="0"/>
            </a:xfrm>
            <a:prstGeom prst="line">
              <a:avLst/>
            </a:prstGeom>
            <a:ln w="73025"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688" name="Skupina 2"/>
          <p:cNvGrpSpPr>
            <a:grpSpLocks/>
          </p:cNvGrpSpPr>
          <p:nvPr/>
        </p:nvGrpSpPr>
        <p:grpSpPr bwMode="auto">
          <a:xfrm rot="707446" flipH="1">
            <a:off x="5867400" y="5805488"/>
            <a:ext cx="520700" cy="581025"/>
            <a:chOff x="1643042" y="2928934"/>
            <a:chExt cx="2441717" cy="2928958"/>
          </a:xfrm>
        </p:grpSpPr>
        <p:sp>
          <p:nvSpPr>
            <p:cNvPr id="28721" name="Freeform 42"/>
            <p:cNvSpPr>
              <a:spLocks/>
            </p:cNvSpPr>
            <p:nvPr/>
          </p:nvSpPr>
          <p:spPr bwMode="auto">
            <a:xfrm>
              <a:off x="1643042" y="4714884"/>
              <a:ext cx="1428760" cy="1143008"/>
            </a:xfrm>
            <a:custGeom>
              <a:avLst/>
              <a:gdLst>
                <a:gd name="T0" fmla="*/ 2147483647 w 1641"/>
                <a:gd name="T1" fmla="*/ 2147483647 h 1254"/>
                <a:gd name="T2" fmla="*/ 2147483647 w 1641"/>
                <a:gd name="T3" fmla="*/ 2147483647 h 1254"/>
                <a:gd name="T4" fmla="*/ 2147483647 w 1641"/>
                <a:gd name="T5" fmla="*/ 2147483647 h 1254"/>
                <a:gd name="T6" fmla="*/ 2147483647 w 1641"/>
                <a:gd name="T7" fmla="*/ 2147483647 h 1254"/>
                <a:gd name="T8" fmla="*/ 2147483647 w 1641"/>
                <a:gd name="T9" fmla="*/ 2147483647 h 1254"/>
                <a:gd name="T10" fmla="*/ 2147483647 w 1641"/>
                <a:gd name="T11" fmla="*/ 2147483647 h 1254"/>
                <a:gd name="T12" fmla="*/ 2147483647 w 1641"/>
                <a:gd name="T13" fmla="*/ 2147483647 h 1254"/>
                <a:gd name="T14" fmla="*/ 2147483647 w 1641"/>
                <a:gd name="T15" fmla="*/ 2147483647 h 1254"/>
                <a:gd name="T16" fmla="*/ 2147483647 w 1641"/>
                <a:gd name="T17" fmla="*/ 2147483647 h 1254"/>
                <a:gd name="T18" fmla="*/ 2147483647 w 1641"/>
                <a:gd name="T19" fmla="*/ 2147483647 h 1254"/>
                <a:gd name="T20" fmla="*/ 2147483647 w 1641"/>
                <a:gd name="T21" fmla="*/ 2147483647 h 1254"/>
                <a:gd name="T22" fmla="*/ 2147483647 w 1641"/>
                <a:gd name="T23" fmla="*/ 2147483647 h 1254"/>
                <a:gd name="T24" fmla="*/ 2147483647 w 1641"/>
                <a:gd name="T25" fmla="*/ 2147483647 h 1254"/>
                <a:gd name="T26" fmla="*/ 2147483647 w 1641"/>
                <a:gd name="T27" fmla="*/ 2147483647 h 1254"/>
                <a:gd name="T28" fmla="*/ 2147483647 w 1641"/>
                <a:gd name="T29" fmla="*/ 2147483647 h 1254"/>
                <a:gd name="T30" fmla="*/ 2147483647 w 1641"/>
                <a:gd name="T31" fmla="*/ 2147483647 h 1254"/>
                <a:gd name="T32" fmla="*/ 2147483647 w 1641"/>
                <a:gd name="T33" fmla="*/ 2147483647 h 1254"/>
                <a:gd name="T34" fmla="*/ 2147483647 w 1641"/>
                <a:gd name="T35" fmla="*/ 2147483647 h 1254"/>
                <a:gd name="T36" fmla="*/ 2147483647 w 1641"/>
                <a:gd name="T37" fmla="*/ 2147483647 h 1254"/>
                <a:gd name="T38" fmla="*/ 2147483647 w 1641"/>
                <a:gd name="T39" fmla="*/ 2147483647 h 1254"/>
                <a:gd name="T40" fmla="*/ 2147483647 w 1641"/>
                <a:gd name="T41" fmla="*/ 2147483647 h 1254"/>
                <a:gd name="T42" fmla="*/ 2147483647 w 1641"/>
                <a:gd name="T43" fmla="*/ 2147483647 h 1254"/>
                <a:gd name="T44" fmla="*/ 2147483647 w 1641"/>
                <a:gd name="T45" fmla="*/ 2147483647 h 1254"/>
                <a:gd name="T46" fmla="*/ 2147483647 w 1641"/>
                <a:gd name="T47" fmla="*/ 2147483647 h 1254"/>
                <a:gd name="T48" fmla="*/ 2147483647 w 1641"/>
                <a:gd name="T49" fmla="*/ 2147483647 h 1254"/>
                <a:gd name="T50" fmla="*/ 2147483647 w 1641"/>
                <a:gd name="T51" fmla="*/ 2147483647 h 1254"/>
                <a:gd name="T52" fmla="*/ 2147483647 w 1641"/>
                <a:gd name="T53" fmla="*/ 2147483647 h 1254"/>
                <a:gd name="T54" fmla="*/ 2147483647 w 1641"/>
                <a:gd name="T55" fmla="*/ 2147483647 h 1254"/>
                <a:gd name="T56" fmla="*/ 2147483647 w 1641"/>
                <a:gd name="T57" fmla="*/ 2147483647 h 1254"/>
                <a:gd name="T58" fmla="*/ 2147483647 w 1641"/>
                <a:gd name="T59" fmla="*/ 2147483647 h 1254"/>
                <a:gd name="T60" fmla="*/ 2147483647 w 1641"/>
                <a:gd name="T61" fmla="*/ 2147483647 h 1254"/>
                <a:gd name="T62" fmla="*/ 2147483647 w 1641"/>
                <a:gd name="T63" fmla="*/ 2147483647 h 1254"/>
                <a:gd name="T64" fmla="*/ 2147483647 w 1641"/>
                <a:gd name="T65" fmla="*/ 2147483647 h 1254"/>
                <a:gd name="T66" fmla="*/ 2147483647 w 1641"/>
                <a:gd name="T67" fmla="*/ 2147483647 h 1254"/>
                <a:gd name="T68" fmla="*/ 2147483647 w 1641"/>
                <a:gd name="T69" fmla="*/ 2147483647 h 1254"/>
                <a:gd name="T70" fmla="*/ 2147483647 w 1641"/>
                <a:gd name="T71" fmla="*/ 2147483647 h 1254"/>
                <a:gd name="T72" fmla="*/ 2147483647 w 1641"/>
                <a:gd name="T73" fmla="*/ 2147483647 h 1254"/>
                <a:gd name="T74" fmla="*/ 2147483647 w 1641"/>
                <a:gd name="T75" fmla="*/ 2147483647 h 1254"/>
                <a:gd name="T76" fmla="*/ 2147483647 w 1641"/>
                <a:gd name="T77" fmla="*/ 2147483647 h 1254"/>
                <a:gd name="T78" fmla="*/ 2147483647 w 1641"/>
                <a:gd name="T79" fmla="*/ 2147483647 h 1254"/>
                <a:gd name="T80" fmla="*/ 2147483647 w 1641"/>
                <a:gd name="T81" fmla="*/ 2147483647 h 1254"/>
                <a:gd name="T82" fmla="*/ 2147483647 w 1641"/>
                <a:gd name="T83" fmla="*/ 2147483647 h 1254"/>
                <a:gd name="T84" fmla="*/ 2147483647 w 1641"/>
                <a:gd name="T85" fmla="*/ 2147483647 h 1254"/>
                <a:gd name="T86" fmla="*/ 2147483647 w 1641"/>
                <a:gd name="T87" fmla="*/ 2147483647 h 1254"/>
                <a:gd name="T88" fmla="*/ 2147483647 w 1641"/>
                <a:gd name="T89" fmla="*/ 2147483647 h 1254"/>
                <a:gd name="T90" fmla="*/ 2147483647 w 1641"/>
                <a:gd name="T91" fmla="*/ 2147483647 h 1254"/>
                <a:gd name="T92" fmla="*/ 2147483647 w 1641"/>
                <a:gd name="T93" fmla="*/ 2147483647 h 1254"/>
                <a:gd name="T94" fmla="*/ 1980042234 w 1641"/>
                <a:gd name="T95" fmla="*/ 2147483647 h 1254"/>
                <a:gd name="T96" fmla="*/ 2147483647 w 1641"/>
                <a:gd name="T97" fmla="*/ 2147483647 h 1254"/>
                <a:gd name="T98" fmla="*/ 2147483647 w 1641"/>
                <a:gd name="T99" fmla="*/ 2147483647 h 1254"/>
                <a:gd name="T100" fmla="*/ 2147483647 w 1641"/>
                <a:gd name="T101" fmla="*/ 2147483647 h 1254"/>
                <a:gd name="T102" fmla="*/ 2147483647 w 1641"/>
                <a:gd name="T103" fmla="*/ 2147483647 h 1254"/>
                <a:gd name="T104" fmla="*/ 2147483647 w 1641"/>
                <a:gd name="T105" fmla="*/ 2147483647 h 1254"/>
                <a:gd name="T106" fmla="*/ 2147483647 w 1641"/>
                <a:gd name="T107" fmla="*/ 2147483647 h 1254"/>
                <a:gd name="T108" fmla="*/ 2147483647 w 1641"/>
                <a:gd name="T109" fmla="*/ 2147483647 h 1254"/>
                <a:gd name="T110" fmla="*/ 2147483647 w 1641"/>
                <a:gd name="T111" fmla="*/ 2147483647 h 1254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1641"/>
                <a:gd name="T169" fmla="*/ 0 h 1254"/>
                <a:gd name="T170" fmla="*/ 1641 w 1641"/>
                <a:gd name="T171" fmla="*/ 1254 h 1254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1641" h="1254">
                  <a:moveTo>
                    <a:pt x="438" y="1251"/>
                  </a:moveTo>
                  <a:lnTo>
                    <a:pt x="453" y="1251"/>
                  </a:lnTo>
                  <a:lnTo>
                    <a:pt x="471" y="1251"/>
                  </a:lnTo>
                  <a:lnTo>
                    <a:pt x="486" y="1251"/>
                  </a:lnTo>
                  <a:lnTo>
                    <a:pt x="504" y="1254"/>
                  </a:lnTo>
                  <a:lnTo>
                    <a:pt x="537" y="1254"/>
                  </a:lnTo>
                  <a:lnTo>
                    <a:pt x="570" y="1248"/>
                  </a:lnTo>
                  <a:lnTo>
                    <a:pt x="603" y="1239"/>
                  </a:lnTo>
                  <a:lnTo>
                    <a:pt x="636" y="1227"/>
                  </a:lnTo>
                  <a:lnTo>
                    <a:pt x="666" y="1215"/>
                  </a:lnTo>
                  <a:lnTo>
                    <a:pt x="696" y="1200"/>
                  </a:lnTo>
                  <a:lnTo>
                    <a:pt x="726" y="1188"/>
                  </a:lnTo>
                  <a:lnTo>
                    <a:pt x="756" y="1176"/>
                  </a:lnTo>
                  <a:lnTo>
                    <a:pt x="774" y="1167"/>
                  </a:lnTo>
                  <a:lnTo>
                    <a:pt x="795" y="1158"/>
                  </a:lnTo>
                  <a:lnTo>
                    <a:pt x="816" y="1152"/>
                  </a:lnTo>
                  <a:lnTo>
                    <a:pt x="834" y="1146"/>
                  </a:lnTo>
                  <a:lnTo>
                    <a:pt x="855" y="1140"/>
                  </a:lnTo>
                  <a:lnTo>
                    <a:pt x="876" y="1137"/>
                  </a:lnTo>
                  <a:lnTo>
                    <a:pt x="900" y="1140"/>
                  </a:lnTo>
                  <a:lnTo>
                    <a:pt x="921" y="1143"/>
                  </a:lnTo>
                  <a:lnTo>
                    <a:pt x="942" y="1149"/>
                  </a:lnTo>
                  <a:lnTo>
                    <a:pt x="966" y="1158"/>
                  </a:lnTo>
                  <a:lnTo>
                    <a:pt x="987" y="1164"/>
                  </a:lnTo>
                  <a:lnTo>
                    <a:pt x="1008" y="1173"/>
                  </a:lnTo>
                  <a:lnTo>
                    <a:pt x="1026" y="1179"/>
                  </a:lnTo>
                  <a:lnTo>
                    <a:pt x="1047" y="1185"/>
                  </a:lnTo>
                  <a:lnTo>
                    <a:pt x="1065" y="1191"/>
                  </a:lnTo>
                  <a:lnTo>
                    <a:pt x="1083" y="1197"/>
                  </a:lnTo>
                  <a:lnTo>
                    <a:pt x="1101" y="1203"/>
                  </a:lnTo>
                  <a:lnTo>
                    <a:pt x="1119" y="1206"/>
                  </a:lnTo>
                  <a:lnTo>
                    <a:pt x="1140" y="1212"/>
                  </a:lnTo>
                  <a:lnTo>
                    <a:pt x="1158" y="1218"/>
                  </a:lnTo>
                  <a:lnTo>
                    <a:pt x="1191" y="1224"/>
                  </a:lnTo>
                  <a:lnTo>
                    <a:pt x="1224" y="1227"/>
                  </a:lnTo>
                  <a:lnTo>
                    <a:pt x="1257" y="1233"/>
                  </a:lnTo>
                  <a:lnTo>
                    <a:pt x="1290" y="1233"/>
                  </a:lnTo>
                  <a:lnTo>
                    <a:pt x="1323" y="1233"/>
                  </a:lnTo>
                  <a:lnTo>
                    <a:pt x="1356" y="1227"/>
                  </a:lnTo>
                  <a:lnTo>
                    <a:pt x="1389" y="1218"/>
                  </a:lnTo>
                  <a:lnTo>
                    <a:pt x="1419" y="1206"/>
                  </a:lnTo>
                  <a:lnTo>
                    <a:pt x="1434" y="1194"/>
                  </a:lnTo>
                  <a:lnTo>
                    <a:pt x="1449" y="1179"/>
                  </a:lnTo>
                  <a:lnTo>
                    <a:pt x="1461" y="1161"/>
                  </a:lnTo>
                  <a:lnTo>
                    <a:pt x="1473" y="1146"/>
                  </a:lnTo>
                  <a:lnTo>
                    <a:pt x="1476" y="1146"/>
                  </a:lnTo>
                  <a:lnTo>
                    <a:pt x="1479" y="1146"/>
                  </a:lnTo>
                  <a:lnTo>
                    <a:pt x="1497" y="1098"/>
                  </a:lnTo>
                  <a:lnTo>
                    <a:pt x="1515" y="1050"/>
                  </a:lnTo>
                  <a:lnTo>
                    <a:pt x="1533" y="1002"/>
                  </a:lnTo>
                  <a:lnTo>
                    <a:pt x="1551" y="951"/>
                  </a:lnTo>
                  <a:lnTo>
                    <a:pt x="1566" y="900"/>
                  </a:lnTo>
                  <a:lnTo>
                    <a:pt x="1578" y="849"/>
                  </a:lnTo>
                  <a:lnTo>
                    <a:pt x="1590" y="801"/>
                  </a:lnTo>
                  <a:lnTo>
                    <a:pt x="1602" y="750"/>
                  </a:lnTo>
                  <a:lnTo>
                    <a:pt x="1623" y="651"/>
                  </a:lnTo>
                  <a:lnTo>
                    <a:pt x="1638" y="549"/>
                  </a:lnTo>
                  <a:lnTo>
                    <a:pt x="1641" y="450"/>
                  </a:lnTo>
                  <a:lnTo>
                    <a:pt x="1620" y="354"/>
                  </a:lnTo>
                  <a:lnTo>
                    <a:pt x="1605" y="327"/>
                  </a:lnTo>
                  <a:lnTo>
                    <a:pt x="1590" y="303"/>
                  </a:lnTo>
                  <a:lnTo>
                    <a:pt x="1572" y="279"/>
                  </a:lnTo>
                  <a:lnTo>
                    <a:pt x="1551" y="255"/>
                  </a:lnTo>
                  <a:lnTo>
                    <a:pt x="1533" y="231"/>
                  </a:lnTo>
                  <a:lnTo>
                    <a:pt x="1515" y="207"/>
                  </a:lnTo>
                  <a:lnTo>
                    <a:pt x="1497" y="183"/>
                  </a:lnTo>
                  <a:lnTo>
                    <a:pt x="1479" y="159"/>
                  </a:lnTo>
                  <a:lnTo>
                    <a:pt x="1455" y="138"/>
                  </a:lnTo>
                  <a:lnTo>
                    <a:pt x="1434" y="117"/>
                  </a:lnTo>
                  <a:lnTo>
                    <a:pt x="1410" y="96"/>
                  </a:lnTo>
                  <a:lnTo>
                    <a:pt x="1386" y="81"/>
                  </a:lnTo>
                  <a:lnTo>
                    <a:pt x="1359" y="66"/>
                  </a:lnTo>
                  <a:lnTo>
                    <a:pt x="1332" y="57"/>
                  </a:lnTo>
                  <a:lnTo>
                    <a:pt x="1302" y="48"/>
                  </a:lnTo>
                  <a:lnTo>
                    <a:pt x="1269" y="45"/>
                  </a:lnTo>
                  <a:lnTo>
                    <a:pt x="1254" y="42"/>
                  </a:lnTo>
                  <a:lnTo>
                    <a:pt x="1239" y="42"/>
                  </a:lnTo>
                  <a:lnTo>
                    <a:pt x="1224" y="42"/>
                  </a:lnTo>
                  <a:lnTo>
                    <a:pt x="1212" y="42"/>
                  </a:lnTo>
                  <a:lnTo>
                    <a:pt x="1197" y="45"/>
                  </a:lnTo>
                  <a:lnTo>
                    <a:pt x="1182" y="48"/>
                  </a:lnTo>
                  <a:lnTo>
                    <a:pt x="1170" y="48"/>
                  </a:lnTo>
                  <a:lnTo>
                    <a:pt x="1155" y="51"/>
                  </a:lnTo>
                  <a:lnTo>
                    <a:pt x="1137" y="57"/>
                  </a:lnTo>
                  <a:lnTo>
                    <a:pt x="1119" y="63"/>
                  </a:lnTo>
                  <a:lnTo>
                    <a:pt x="1104" y="69"/>
                  </a:lnTo>
                  <a:lnTo>
                    <a:pt x="1086" y="75"/>
                  </a:lnTo>
                  <a:lnTo>
                    <a:pt x="1071" y="84"/>
                  </a:lnTo>
                  <a:lnTo>
                    <a:pt x="1056" y="90"/>
                  </a:lnTo>
                  <a:lnTo>
                    <a:pt x="1041" y="96"/>
                  </a:lnTo>
                  <a:lnTo>
                    <a:pt x="1026" y="105"/>
                  </a:lnTo>
                  <a:lnTo>
                    <a:pt x="1023" y="105"/>
                  </a:lnTo>
                  <a:lnTo>
                    <a:pt x="1023" y="108"/>
                  </a:lnTo>
                  <a:lnTo>
                    <a:pt x="1020" y="111"/>
                  </a:lnTo>
                  <a:lnTo>
                    <a:pt x="1002" y="126"/>
                  </a:lnTo>
                  <a:lnTo>
                    <a:pt x="1029" y="165"/>
                  </a:lnTo>
                  <a:lnTo>
                    <a:pt x="1029" y="168"/>
                  </a:lnTo>
                  <a:lnTo>
                    <a:pt x="1026" y="171"/>
                  </a:lnTo>
                  <a:lnTo>
                    <a:pt x="1023" y="171"/>
                  </a:lnTo>
                  <a:lnTo>
                    <a:pt x="1020" y="171"/>
                  </a:lnTo>
                  <a:lnTo>
                    <a:pt x="1017" y="171"/>
                  </a:lnTo>
                  <a:lnTo>
                    <a:pt x="1014" y="165"/>
                  </a:lnTo>
                  <a:lnTo>
                    <a:pt x="1008" y="162"/>
                  </a:lnTo>
                  <a:lnTo>
                    <a:pt x="1005" y="156"/>
                  </a:lnTo>
                  <a:lnTo>
                    <a:pt x="999" y="153"/>
                  </a:lnTo>
                  <a:lnTo>
                    <a:pt x="978" y="135"/>
                  </a:lnTo>
                  <a:lnTo>
                    <a:pt x="960" y="120"/>
                  </a:lnTo>
                  <a:lnTo>
                    <a:pt x="939" y="105"/>
                  </a:lnTo>
                  <a:lnTo>
                    <a:pt x="918" y="90"/>
                  </a:lnTo>
                  <a:lnTo>
                    <a:pt x="897" y="81"/>
                  </a:lnTo>
                  <a:lnTo>
                    <a:pt x="879" y="69"/>
                  </a:lnTo>
                  <a:lnTo>
                    <a:pt x="855" y="60"/>
                  </a:lnTo>
                  <a:lnTo>
                    <a:pt x="834" y="51"/>
                  </a:lnTo>
                  <a:lnTo>
                    <a:pt x="810" y="42"/>
                  </a:lnTo>
                  <a:lnTo>
                    <a:pt x="789" y="36"/>
                  </a:lnTo>
                  <a:lnTo>
                    <a:pt x="765" y="30"/>
                  </a:lnTo>
                  <a:lnTo>
                    <a:pt x="741" y="27"/>
                  </a:lnTo>
                  <a:lnTo>
                    <a:pt x="720" y="24"/>
                  </a:lnTo>
                  <a:lnTo>
                    <a:pt x="702" y="18"/>
                  </a:lnTo>
                  <a:lnTo>
                    <a:pt x="681" y="15"/>
                  </a:lnTo>
                  <a:lnTo>
                    <a:pt x="663" y="12"/>
                  </a:lnTo>
                  <a:lnTo>
                    <a:pt x="645" y="12"/>
                  </a:lnTo>
                  <a:lnTo>
                    <a:pt x="630" y="9"/>
                  </a:lnTo>
                  <a:lnTo>
                    <a:pt x="615" y="9"/>
                  </a:lnTo>
                  <a:lnTo>
                    <a:pt x="600" y="9"/>
                  </a:lnTo>
                  <a:lnTo>
                    <a:pt x="582" y="9"/>
                  </a:lnTo>
                  <a:lnTo>
                    <a:pt x="567" y="9"/>
                  </a:lnTo>
                  <a:lnTo>
                    <a:pt x="552" y="12"/>
                  </a:lnTo>
                  <a:lnTo>
                    <a:pt x="537" y="15"/>
                  </a:lnTo>
                  <a:lnTo>
                    <a:pt x="528" y="15"/>
                  </a:lnTo>
                  <a:lnTo>
                    <a:pt x="522" y="15"/>
                  </a:lnTo>
                  <a:lnTo>
                    <a:pt x="513" y="18"/>
                  </a:lnTo>
                  <a:lnTo>
                    <a:pt x="504" y="18"/>
                  </a:lnTo>
                  <a:lnTo>
                    <a:pt x="486" y="21"/>
                  </a:lnTo>
                  <a:lnTo>
                    <a:pt x="468" y="27"/>
                  </a:lnTo>
                  <a:lnTo>
                    <a:pt x="450" y="33"/>
                  </a:lnTo>
                  <a:lnTo>
                    <a:pt x="432" y="42"/>
                  </a:lnTo>
                  <a:lnTo>
                    <a:pt x="417" y="48"/>
                  </a:lnTo>
                  <a:lnTo>
                    <a:pt x="402" y="57"/>
                  </a:lnTo>
                  <a:lnTo>
                    <a:pt x="384" y="66"/>
                  </a:lnTo>
                  <a:lnTo>
                    <a:pt x="369" y="75"/>
                  </a:lnTo>
                  <a:lnTo>
                    <a:pt x="348" y="84"/>
                  </a:lnTo>
                  <a:lnTo>
                    <a:pt x="327" y="96"/>
                  </a:lnTo>
                  <a:lnTo>
                    <a:pt x="309" y="108"/>
                  </a:lnTo>
                  <a:lnTo>
                    <a:pt x="291" y="120"/>
                  </a:lnTo>
                  <a:lnTo>
                    <a:pt x="288" y="120"/>
                  </a:lnTo>
                  <a:lnTo>
                    <a:pt x="282" y="117"/>
                  </a:lnTo>
                  <a:lnTo>
                    <a:pt x="279" y="111"/>
                  </a:lnTo>
                  <a:lnTo>
                    <a:pt x="276" y="108"/>
                  </a:lnTo>
                  <a:lnTo>
                    <a:pt x="276" y="105"/>
                  </a:lnTo>
                  <a:lnTo>
                    <a:pt x="276" y="102"/>
                  </a:lnTo>
                  <a:lnTo>
                    <a:pt x="291" y="93"/>
                  </a:lnTo>
                  <a:lnTo>
                    <a:pt x="309" y="84"/>
                  </a:lnTo>
                  <a:lnTo>
                    <a:pt x="324" y="75"/>
                  </a:lnTo>
                  <a:lnTo>
                    <a:pt x="342" y="66"/>
                  </a:lnTo>
                  <a:lnTo>
                    <a:pt x="360" y="57"/>
                  </a:lnTo>
                  <a:lnTo>
                    <a:pt x="378" y="48"/>
                  </a:lnTo>
                  <a:lnTo>
                    <a:pt x="393" y="39"/>
                  </a:lnTo>
                  <a:lnTo>
                    <a:pt x="411" y="30"/>
                  </a:lnTo>
                  <a:lnTo>
                    <a:pt x="423" y="24"/>
                  </a:lnTo>
                  <a:lnTo>
                    <a:pt x="435" y="18"/>
                  </a:lnTo>
                  <a:lnTo>
                    <a:pt x="444" y="15"/>
                  </a:lnTo>
                  <a:lnTo>
                    <a:pt x="456" y="9"/>
                  </a:lnTo>
                  <a:lnTo>
                    <a:pt x="459" y="9"/>
                  </a:lnTo>
                  <a:lnTo>
                    <a:pt x="459" y="6"/>
                  </a:lnTo>
                  <a:lnTo>
                    <a:pt x="432" y="3"/>
                  </a:lnTo>
                  <a:lnTo>
                    <a:pt x="405" y="0"/>
                  </a:lnTo>
                  <a:lnTo>
                    <a:pt x="381" y="0"/>
                  </a:lnTo>
                  <a:lnTo>
                    <a:pt x="354" y="3"/>
                  </a:lnTo>
                  <a:lnTo>
                    <a:pt x="327" y="9"/>
                  </a:lnTo>
                  <a:lnTo>
                    <a:pt x="300" y="15"/>
                  </a:lnTo>
                  <a:lnTo>
                    <a:pt x="276" y="24"/>
                  </a:lnTo>
                  <a:lnTo>
                    <a:pt x="252" y="36"/>
                  </a:lnTo>
                  <a:lnTo>
                    <a:pt x="204" y="69"/>
                  </a:lnTo>
                  <a:lnTo>
                    <a:pt x="162" y="108"/>
                  </a:lnTo>
                  <a:lnTo>
                    <a:pt x="129" y="153"/>
                  </a:lnTo>
                  <a:lnTo>
                    <a:pt x="99" y="201"/>
                  </a:lnTo>
                  <a:lnTo>
                    <a:pt x="72" y="255"/>
                  </a:lnTo>
                  <a:lnTo>
                    <a:pt x="51" y="312"/>
                  </a:lnTo>
                  <a:lnTo>
                    <a:pt x="33" y="369"/>
                  </a:lnTo>
                  <a:lnTo>
                    <a:pt x="15" y="429"/>
                  </a:lnTo>
                  <a:lnTo>
                    <a:pt x="3" y="516"/>
                  </a:lnTo>
                  <a:lnTo>
                    <a:pt x="0" y="603"/>
                  </a:lnTo>
                  <a:lnTo>
                    <a:pt x="6" y="690"/>
                  </a:lnTo>
                  <a:lnTo>
                    <a:pt x="24" y="777"/>
                  </a:lnTo>
                  <a:lnTo>
                    <a:pt x="33" y="816"/>
                  </a:lnTo>
                  <a:lnTo>
                    <a:pt x="42" y="855"/>
                  </a:lnTo>
                  <a:lnTo>
                    <a:pt x="54" y="894"/>
                  </a:lnTo>
                  <a:lnTo>
                    <a:pt x="66" y="933"/>
                  </a:lnTo>
                  <a:lnTo>
                    <a:pt x="78" y="972"/>
                  </a:lnTo>
                  <a:lnTo>
                    <a:pt x="93" y="1008"/>
                  </a:lnTo>
                  <a:lnTo>
                    <a:pt x="108" y="1044"/>
                  </a:lnTo>
                  <a:lnTo>
                    <a:pt x="126" y="1080"/>
                  </a:lnTo>
                  <a:lnTo>
                    <a:pt x="144" y="1107"/>
                  </a:lnTo>
                  <a:lnTo>
                    <a:pt x="159" y="1134"/>
                  </a:lnTo>
                  <a:lnTo>
                    <a:pt x="177" y="1161"/>
                  </a:lnTo>
                  <a:lnTo>
                    <a:pt x="198" y="1185"/>
                  </a:lnTo>
                  <a:lnTo>
                    <a:pt x="210" y="1197"/>
                  </a:lnTo>
                  <a:lnTo>
                    <a:pt x="222" y="1206"/>
                  </a:lnTo>
                  <a:lnTo>
                    <a:pt x="237" y="1215"/>
                  </a:lnTo>
                  <a:lnTo>
                    <a:pt x="252" y="1221"/>
                  </a:lnTo>
                  <a:lnTo>
                    <a:pt x="267" y="1227"/>
                  </a:lnTo>
                  <a:lnTo>
                    <a:pt x="282" y="1233"/>
                  </a:lnTo>
                  <a:lnTo>
                    <a:pt x="300" y="1239"/>
                  </a:lnTo>
                  <a:lnTo>
                    <a:pt x="315" y="1242"/>
                  </a:lnTo>
                  <a:lnTo>
                    <a:pt x="327" y="1242"/>
                  </a:lnTo>
                  <a:lnTo>
                    <a:pt x="339" y="1242"/>
                  </a:lnTo>
                  <a:lnTo>
                    <a:pt x="351" y="1245"/>
                  </a:lnTo>
                  <a:lnTo>
                    <a:pt x="363" y="1245"/>
                  </a:lnTo>
                  <a:lnTo>
                    <a:pt x="372" y="1248"/>
                  </a:lnTo>
                  <a:lnTo>
                    <a:pt x="384" y="1248"/>
                  </a:lnTo>
                  <a:lnTo>
                    <a:pt x="396" y="1248"/>
                  </a:lnTo>
                  <a:lnTo>
                    <a:pt x="405" y="1248"/>
                  </a:lnTo>
                  <a:lnTo>
                    <a:pt x="414" y="1251"/>
                  </a:lnTo>
                  <a:lnTo>
                    <a:pt x="423" y="1251"/>
                  </a:lnTo>
                  <a:lnTo>
                    <a:pt x="432" y="1251"/>
                  </a:lnTo>
                  <a:lnTo>
                    <a:pt x="438" y="1251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bg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28722" name="Skupina 2"/>
            <p:cNvGrpSpPr>
              <a:grpSpLocks/>
            </p:cNvGrpSpPr>
            <p:nvPr/>
          </p:nvGrpSpPr>
          <p:grpSpPr bwMode="auto">
            <a:xfrm>
              <a:off x="2714612" y="2928934"/>
              <a:ext cx="1370147" cy="2241551"/>
              <a:chOff x="2630349" y="2928934"/>
              <a:chExt cx="1370147" cy="2241551"/>
            </a:xfrm>
          </p:grpSpPr>
          <p:cxnSp>
            <p:nvCxnSpPr>
              <p:cNvPr id="28723" name="Přímá spojovací čára 3"/>
              <p:cNvCxnSpPr>
                <a:cxnSpLocks noChangeShapeType="1"/>
              </p:cNvCxnSpPr>
              <p:nvPr/>
            </p:nvCxnSpPr>
            <p:spPr bwMode="auto">
              <a:xfrm rot="5400000" flipH="1" flipV="1">
                <a:off x="2464579" y="3321843"/>
                <a:ext cx="1928826" cy="1143008"/>
              </a:xfrm>
              <a:prstGeom prst="line">
                <a:avLst/>
              </a:prstGeom>
              <a:noFill/>
              <a:ln w="88900" algn="ctr">
                <a:solidFill>
                  <a:srgbClr val="FF3300"/>
                </a:solidFill>
                <a:round/>
                <a:headEnd/>
                <a:tailEnd/>
              </a:ln>
            </p:spPr>
          </p:cxnSp>
          <p:sp>
            <p:nvSpPr>
              <p:cNvPr id="28724" name="Tětiva 6"/>
              <p:cNvSpPr>
                <a:spLocks/>
              </p:cNvSpPr>
              <p:nvPr/>
            </p:nvSpPr>
            <p:spPr bwMode="auto">
              <a:xfrm rot="7915050">
                <a:off x="2555257" y="4707768"/>
                <a:ext cx="537809" cy="387626"/>
              </a:xfrm>
              <a:custGeom>
                <a:avLst/>
                <a:gdLst>
                  <a:gd name="T0" fmla="*/ 426134 w 537809"/>
                  <a:gd name="T1" fmla="*/ 351043 h 387626"/>
                  <a:gd name="T2" fmla="*/ 268905 w 537809"/>
                  <a:gd name="T3" fmla="*/ 0 h 387626"/>
                  <a:gd name="T4" fmla="*/ 347519 w 537809"/>
                  <a:gd name="T5" fmla="*/ 175521 h 387626"/>
                  <a:gd name="T6" fmla="*/ 5898240 60000 65536"/>
                  <a:gd name="T7" fmla="*/ 17694720 60000 65536"/>
                  <a:gd name="T8" fmla="*/ 0 60000 65536"/>
                  <a:gd name="T9" fmla="*/ 78760 w 537809"/>
                  <a:gd name="T10" fmla="*/ 56766 h 387626"/>
                  <a:gd name="T11" fmla="*/ 459049 w 537809"/>
                  <a:gd name="T12" fmla="*/ 330860 h 38762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537809" h="387626">
                    <a:moveTo>
                      <a:pt x="426134" y="351043"/>
                    </a:moveTo>
                    <a:lnTo>
                      <a:pt x="426134" y="351043"/>
                    </a:lnTo>
                    <a:cubicBezTo>
                      <a:pt x="380349" y="374827"/>
                      <a:pt x="325341" y="387625"/>
                      <a:pt x="268904" y="387626"/>
                    </a:cubicBezTo>
                    <a:cubicBezTo>
                      <a:pt x="120391" y="387626"/>
                      <a:pt x="-1" y="300852"/>
                      <a:pt x="-1" y="193813"/>
                    </a:cubicBezTo>
                    <a:cubicBezTo>
                      <a:pt x="-2" y="86773"/>
                      <a:pt x="120391" y="0"/>
                      <a:pt x="268903" y="0"/>
                    </a:cubicBezTo>
                    <a:close/>
                  </a:path>
                </a:pathLst>
              </a:custGeom>
              <a:solidFill>
                <a:srgbClr val="FF3300"/>
              </a:solidFill>
              <a:ln w="19050" cap="flat" cmpd="sng" algn="ctr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anchor="ctr"/>
              <a:lstStyle/>
              <a:p>
                <a:endParaRPr lang="cs-CZ"/>
              </a:p>
            </p:txBody>
          </p:sp>
        </p:grpSp>
      </p:grpSp>
      <p:grpSp>
        <p:nvGrpSpPr>
          <p:cNvPr id="28689" name="Skupina 2"/>
          <p:cNvGrpSpPr>
            <a:grpSpLocks/>
          </p:cNvGrpSpPr>
          <p:nvPr/>
        </p:nvGrpSpPr>
        <p:grpSpPr bwMode="auto">
          <a:xfrm rot="707446" flipH="1">
            <a:off x="5867400" y="5805488"/>
            <a:ext cx="520700" cy="581025"/>
            <a:chOff x="1643042" y="2928934"/>
            <a:chExt cx="2441717" cy="2928958"/>
          </a:xfrm>
        </p:grpSpPr>
        <p:sp>
          <p:nvSpPr>
            <p:cNvPr id="28717" name="Freeform 42"/>
            <p:cNvSpPr>
              <a:spLocks/>
            </p:cNvSpPr>
            <p:nvPr/>
          </p:nvSpPr>
          <p:spPr bwMode="auto">
            <a:xfrm>
              <a:off x="1643042" y="4714884"/>
              <a:ext cx="1428760" cy="1143008"/>
            </a:xfrm>
            <a:custGeom>
              <a:avLst/>
              <a:gdLst>
                <a:gd name="T0" fmla="*/ 2147483647 w 1641"/>
                <a:gd name="T1" fmla="*/ 2147483647 h 1254"/>
                <a:gd name="T2" fmla="*/ 2147483647 w 1641"/>
                <a:gd name="T3" fmla="*/ 2147483647 h 1254"/>
                <a:gd name="T4" fmla="*/ 2147483647 w 1641"/>
                <a:gd name="T5" fmla="*/ 2147483647 h 1254"/>
                <a:gd name="T6" fmla="*/ 2147483647 w 1641"/>
                <a:gd name="T7" fmla="*/ 2147483647 h 1254"/>
                <a:gd name="T8" fmla="*/ 2147483647 w 1641"/>
                <a:gd name="T9" fmla="*/ 2147483647 h 1254"/>
                <a:gd name="T10" fmla="*/ 2147483647 w 1641"/>
                <a:gd name="T11" fmla="*/ 2147483647 h 1254"/>
                <a:gd name="T12" fmla="*/ 2147483647 w 1641"/>
                <a:gd name="T13" fmla="*/ 2147483647 h 1254"/>
                <a:gd name="T14" fmla="*/ 2147483647 w 1641"/>
                <a:gd name="T15" fmla="*/ 2147483647 h 1254"/>
                <a:gd name="T16" fmla="*/ 2147483647 w 1641"/>
                <a:gd name="T17" fmla="*/ 2147483647 h 1254"/>
                <a:gd name="T18" fmla="*/ 2147483647 w 1641"/>
                <a:gd name="T19" fmla="*/ 2147483647 h 1254"/>
                <a:gd name="T20" fmla="*/ 2147483647 w 1641"/>
                <a:gd name="T21" fmla="*/ 2147483647 h 1254"/>
                <a:gd name="T22" fmla="*/ 2147483647 w 1641"/>
                <a:gd name="T23" fmla="*/ 2147483647 h 1254"/>
                <a:gd name="T24" fmla="*/ 2147483647 w 1641"/>
                <a:gd name="T25" fmla="*/ 2147483647 h 1254"/>
                <a:gd name="T26" fmla="*/ 2147483647 w 1641"/>
                <a:gd name="T27" fmla="*/ 2147483647 h 1254"/>
                <a:gd name="T28" fmla="*/ 2147483647 w 1641"/>
                <a:gd name="T29" fmla="*/ 2147483647 h 1254"/>
                <a:gd name="T30" fmla="*/ 2147483647 w 1641"/>
                <a:gd name="T31" fmla="*/ 2147483647 h 1254"/>
                <a:gd name="T32" fmla="*/ 2147483647 w 1641"/>
                <a:gd name="T33" fmla="*/ 2147483647 h 1254"/>
                <a:gd name="T34" fmla="*/ 2147483647 w 1641"/>
                <a:gd name="T35" fmla="*/ 2147483647 h 1254"/>
                <a:gd name="T36" fmla="*/ 2147483647 w 1641"/>
                <a:gd name="T37" fmla="*/ 2147483647 h 1254"/>
                <a:gd name="T38" fmla="*/ 2147483647 w 1641"/>
                <a:gd name="T39" fmla="*/ 2147483647 h 1254"/>
                <a:gd name="T40" fmla="*/ 2147483647 w 1641"/>
                <a:gd name="T41" fmla="*/ 2147483647 h 1254"/>
                <a:gd name="T42" fmla="*/ 2147483647 w 1641"/>
                <a:gd name="T43" fmla="*/ 2147483647 h 1254"/>
                <a:gd name="T44" fmla="*/ 2147483647 w 1641"/>
                <a:gd name="T45" fmla="*/ 2147483647 h 1254"/>
                <a:gd name="T46" fmla="*/ 2147483647 w 1641"/>
                <a:gd name="T47" fmla="*/ 2147483647 h 1254"/>
                <a:gd name="T48" fmla="*/ 2147483647 w 1641"/>
                <a:gd name="T49" fmla="*/ 2147483647 h 1254"/>
                <a:gd name="T50" fmla="*/ 2147483647 w 1641"/>
                <a:gd name="T51" fmla="*/ 2147483647 h 1254"/>
                <a:gd name="T52" fmla="*/ 2147483647 w 1641"/>
                <a:gd name="T53" fmla="*/ 2147483647 h 1254"/>
                <a:gd name="T54" fmla="*/ 2147483647 w 1641"/>
                <a:gd name="T55" fmla="*/ 2147483647 h 1254"/>
                <a:gd name="T56" fmla="*/ 2147483647 w 1641"/>
                <a:gd name="T57" fmla="*/ 2147483647 h 1254"/>
                <a:gd name="T58" fmla="*/ 2147483647 w 1641"/>
                <a:gd name="T59" fmla="*/ 2147483647 h 1254"/>
                <a:gd name="T60" fmla="*/ 2147483647 w 1641"/>
                <a:gd name="T61" fmla="*/ 2147483647 h 1254"/>
                <a:gd name="T62" fmla="*/ 2147483647 w 1641"/>
                <a:gd name="T63" fmla="*/ 2147483647 h 1254"/>
                <a:gd name="T64" fmla="*/ 2147483647 w 1641"/>
                <a:gd name="T65" fmla="*/ 2147483647 h 1254"/>
                <a:gd name="T66" fmla="*/ 2147483647 w 1641"/>
                <a:gd name="T67" fmla="*/ 2147483647 h 1254"/>
                <a:gd name="T68" fmla="*/ 2147483647 w 1641"/>
                <a:gd name="T69" fmla="*/ 2147483647 h 1254"/>
                <a:gd name="T70" fmla="*/ 2147483647 w 1641"/>
                <a:gd name="T71" fmla="*/ 2147483647 h 1254"/>
                <a:gd name="T72" fmla="*/ 2147483647 w 1641"/>
                <a:gd name="T73" fmla="*/ 2147483647 h 1254"/>
                <a:gd name="T74" fmla="*/ 2147483647 w 1641"/>
                <a:gd name="T75" fmla="*/ 2147483647 h 1254"/>
                <a:gd name="T76" fmla="*/ 2147483647 w 1641"/>
                <a:gd name="T77" fmla="*/ 2147483647 h 1254"/>
                <a:gd name="T78" fmla="*/ 2147483647 w 1641"/>
                <a:gd name="T79" fmla="*/ 2147483647 h 1254"/>
                <a:gd name="T80" fmla="*/ 2147483647 w 1641"/>
                <a:gd name="T81" fmla="*/ 2147483647 h 1254"/>
                <a:gd name="T82" fmla="*/ 2147483647 w 1641"/>
                <a:gd name="T83" fmla="*/ 2147483647 h 1254"/>
                <a:gd name="T84" fmla="*/ 2147483647 w 1641"/>
                <a:gd name="T85" fmla="*/ 2147483647 h 1254"/>
                <a:gd name="T86" fmla="*/ 2147483647 w 1641"/>
                <a:gd name="T87" fmla="*/ 2147483647 h 1254"/>
                <a:gd name="T88" fmla="*/ 2147483647 w 1641"/>
                <a:gd name="T89" fmla="*/ 2147483647 h 1254"/>
                <a:gd name="T90" fmla="*/ 2147483647 w 1641"/>
                <a:gd name="T91" fmla="*/ 2147483647 h 1254"/>
                <a:gd name="T92" fmla="*/ 2147483647 w 1641"/>
                <a:gd name="T93" fmla="*/ 2147483647 h 1254"/>
                <a:gd name="T94" fmla="*/ 1980042234 w 1641"/>
                <a:gd name="T95" fmla="*/ 2147483647 h 1254"/>
                <a:gd name="T96" fmla="*/ 2147483647 w 1641"/>
                <a:gd name="T97" fmla="*/ 2147483647 h 1254"/>
                <a:gd name="T98" fmla="*/ 2147483647 w 1641"/>
                <a:gd name="T99" fmla="*/ 2147483647 h 1254"/>
                <a:gd name="T100" fmla="*/ 2147483647 w 1641"/>
                <a:gd name="T101" fmla="*/ 2147483647 h 1254"/>
                <a:gd name="T102" fmla="*/ 2147483647 w 1641"/>
                <a:gd name="T103" fmla="*/ 2147483647 h 1254"/>
                <a:gd name="T104" fmla="*/ 2147483647 w 1641"/>
                <a:gd name="T105" fmla="*/ 2147483647 h 1254"/>
                <a:gd name="T106" fmla="*/ 2147483647 w 1641"/>
                <a:gd name="T107" fmla="*/ 2147483647 h 1254"/>
                <a:gd name="T108" fmla="*/ 2147483647 w 1641"/>
                <a:gd name="T109" fmla="*/ 2147483647 h 1254"/>
                <a:gd name="T110" fmla="*/ 2147483647 w 1641"/>
                <a:gd name="T111" fmla="*/ 2147483647 h 1254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1641"/>
                <a:gd name="T169" fmla="*/ 0 h 1254"/>
                <a:gd name="T170" fmla="*/ 1641 w 1641"/>
                <a:gd name="T171" fmla="*/ 1254 h 1254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1641" h="1254">
                  <a:moveTo>
                    <a:pt x="438" y="1251"/>
                  </a:moveTo>
                  <a:lnTo>
                    <a:pt x="453" y="1251"/>
                  </a:lnTo>
                  <a:lnTo>
                    <a:pt x="471" y="1251"/>
                  </a:lnTo>
                  <a:lnTo>
                    <a:pt x="486" y="1251"/>
                  </a:lnTo>
                  <a:lnTo>
                    <a:pt x="504" y="1254"/>
                  </a:lnTo>
                  <a:lnTo>
                    <a:pt x="537" y="1254"/>
                  </a:lnTo>
                  <a:lnTo>
                    <a:pt x="570" y="1248"/>
                  </a:lnTo>
                  <a:lnTo>
                    <a:pt x="603" y="1239"/>
                  </a:lnTo>
                  <a:lnTo>
                    <a:pt x="636" y="1227"/>
                  </a:lnTo>
                  <a:lnTo>
                    <a:pt x="666" y="1215"/>
                  </a:lnTo>
                  <a:lnTo>
                    <a:pt x="696" y="1200"/>
                  </a:lnTo>
                  <a:lnTo>
                    <a:pt x="726" y="1188"/>
                  </a:lnTo>
                  <a:lnTo>
                    <a:pt x="756" y="1176"/>
                  </a:lnTo>
                  <a:lnTo>
                    <a:pt x="774" y="1167"/>
                  </a:lnTo>
                  <a:lnTo>
                    <a:pt x="795" y="1158"/>
                  </a:lnTo>
                  <a:lnTo>
                    <a:pt x="816" y="1152"/>
                  </a:lnTo>
                  <a:lnTo>
                    <a:pt x="834" y="1146"/>
                  </a:lnTo>
                  <a:lnTo>
                    <a:pt x="855" y="1140"/>
                  </a:lnTo>
                  <a:lnTo>
                    <a:pt x="876" y="1137"/>
                  </a:lnTo>
                  <a:lnTo>
                    <a:pt x="900" y="1140"/>
                  </a:lnTo>
                  <a:lnTo>
                    <a:pt x="921" y="1143"/>
                  </a:lnTo>
                  <a:lnTo>
                    <a:pt x="942" y="1149"/>
                  </a:lnTo>
                  <a:lnTo>
                    <a:pt x="966" y="1158"/>
                  </a:lnTo>
                  <a:lnTo>
                    <a:pt x="987" y="1164"/>
                  </a:lnTo>
                  <a:lnTo>
                    <a:pt x="1008" y="1173"/>
                  </a:lnTo>
                  <a:lnTo>
                    <a:pt x="1026" y="1179"/>
                  </a:lnTo>
                  <a:lnTo>
                    <a:pt x="1047" y="1185"/>
                  </a:lnTo>
                  <a:lnTo>
                    <a:pt x="1065" y="1191"/>
                  </a:lnTo>
                  <a:lnTo>
                    <a:pt x="1083" y="1197"/>
                  </a:lnTo>
                  <a:lnTo>
                    <a:pt x="1101" y="1203"/>
                  </a:lnTo>
                  <a:lnTo>
                    <a:pt x="1119" y="1206"/>
                  </a:lnTo>
                  <a:lnTo>
                    <a:pt x="1140" y="1212"/>
                  </a:lnTo>
                  <a:lnTo>
                    <a:pt x="1158" y="1218"/>
                  </a:lnTo>
                  <a:lnTo>
                    <a:pt x="1191" y="1224"/>
                  </a:lnTo>
                  <a:lnTo>
                    <a:pt x="1224" y="1227"/>
                  </a:lnTo>
                  <a:lnTo>
                    <a:pt x="1257" y="1233"/>
                  </a:lnTo>
                  <a:lnTo>
                    <a:pt x="1290" y="1233"/>
                  </a:lnTo>
                  <a:lnTo>
                    <a:pt x="1323" y="1233"/>
                  </a:lnTo>
                  <a:lnTo>
                    <a:pt x="1356" y="1227"/>
                  </a:lnTo>
                  <a:lnTo>
                    <a:pt x="1389" y="1218"/>
                  </a:lnTo>
                  <a:lnTo>
                    <a:pt x="1419" y="1206"/>
                  </a:lnTo>
                  <a:lnTo>
                    <a:pt x="1434" y="1194"/>
                  </a:lnTo>
                  <a:lnTo>
                    <a:pt x="1449" y="1179"/>
                  </a:lnTo>
                  <a:lnTo>
                    <a:pt x="1461" y="1161"/>
                  </a:lnTo>
                  <a:lnTo>
                    <a:pt x="1473" y="1146"/>
                  </a:lnTo>
                  <a:lnTo>
                    <a:pt x="1476" y="1146"/>
                  </a:lnTo>
                  <a:lnTo>
                    <a:pt x="1479" y="1146"/>
                  </a:lnTo>
                  <a:lnTo>
                    <a:pt x="1497" y="1098"/>
                  </a:lnTo>
                  <a:lnTo>
                    <a:pt x="1515" y="1050"/>
                  </a:lnTo>
                  <a:lnTo>
                    <a:pt x="1533" y="1002"/>
                  </a:lnTo>
                  <a:lnTo>
                    <a:pt x="1551" y="951"/>
                  </a:lnTo>
                  <a:lnTo>
                    <a:pt x="1566" y="900"/>
                  </a:lnTo>
                  <a:lnTo>
                    <a:pt x="1578" y="849"/>
                  </a:lnTo>
                  <a:lnTo>
                    <a:pt x="1590" y="801"/>
                  </a:lnTo>
                  <a:lnTo>
                    <a:pt x="1602" y="750"/>
                  </a:lnTo>
                  <a:lnTo>
                    <a:pt x="1623" y="651"/>
                  </a:lnTo>
                  <a:lnTo>
                    <a:pt x="1638" y="549"/>
                  </a:lnTo>
                  <a:lnTo>
                    <a:pt x="1641" y="450"/>
                  </a:lnTo>
                  <a:lnTo>
                    <a:pt x="1620" y="354"/>
                  </a:lnTo>
                  <a:lnTo>
                    <a:pt x="1605" y="327"/>
                  </a:lnTo>
                  <a:lnTo>
                    <a:pt x="1590" y="303"/>
                  </a:lnTo>
                  <a:lnTo>
                    <a:pt x="1572" y="279"/>
                  </a:lnTo>
                  <a:lnTo>
                    <a:pt x="1551" y="255"/>
                  </a:lnTo>
                  <a:lnTo>
                    <a:pt x="1533" y="231"/>
                  </a:lnTo>
                  <a:lnTo>
                    <a:pt x="1515" y="207"/>
                  </a:lnTo>
                  <a:lnTo>
                    <a:pt x="1497" y="183"/>
                  </a:lnTo>
                  <a:lnTo>
                    <a:pt x="1479" y="159"/>
                  </a:lnTo>
                  <a:lnTo>
                    <a:pt x="1455" y="138"/>
                  </a:lnTo>
                  <a:lnTo>
                    <a:pt x="1434" y="117"/>
                  </a:lnTo>
                  <a:lnTo>
                    <a:pt x="1410" y="96"/>
                  </a:lnTo>
                  <a:lnTo>
                    <a:pt x="1386" y="81"/>
                  </a:lnTo>
                  <a:lnTo>
                    <a:pt x="1359" y="66"/>
                  </a:lnTo>
                  <a:lnTo>
                    <a:pt x="1332" y="57"/>
                  </a:lnTo>
                  <a:lnTo>
                    <a:pt x="1302" y="48"/>
                  </a:lnTo>
                  <a:lnTo>
                    <a:pt x="1269" y="45"/>
                  </a:lnTo>
                  <a:lnTo>
                    <a:pt x="1254" y="42"/>
                  </a:lnTo>
                  <a:lnTo>
                    <a:pt x="1239" y="42"/>
                  </a:lnTo>
                  <a:lnTo>
                    <a:pt x="1224" y="42"/>
                  </a:lnTo>
                  <a:lnTo>
                    <a:pt x="1212" y="42"/>
                  </a:lnTo>
                  <a:lnTo>
                    <a:pt x="1197" y="45"/>
                  </a:lnTo>
                  <a:lnTo>
                    <a:pt x="1182" y="48"/>
                  </a:lnTo>
                  <a:lnTo>
                    <a:pt x="1170" y="48"/>
                  </a:lnTo>
                  <a:lnTo>
                    <a:pt x="1155" y="51"/>
                  </a:lnTo>
                  <a:lnTo>
                    <a:pt x="1137" y="57"/>
                  </a:lnTo>
                  <a:lnTo>
                    <a:pt x="1119" y="63"/>
                  </a:lnTo>
                  <a:lnTo>
                    <a:pt x="1104" y="69"/>
                  </a:lnTo>
                  <a:lnTo>
                    <a:pt x="1086" y="75"/>
                  </a:lnTo>
                  <a:lnTo>
                    <a:pt x="1071" y="84"/>
                  </a:lnTo>
                  <a:lnTo>
                    <a:pt x="1056" y="90"/>
                  </a:lnTo>
                  <a:lnTo>
                    <a:pt x="1041" y="96"/>
                  </a:lnTo>
                  <a:lnTo>
                    <a:pt x="1026" y="105"/>
                  </a:lnTo>
                  <a:lnTo>
                    <a:pt x="1023" y="105"/>
                  </a:lnTo>
                  <a:lnTo>
                    <a:pt x="1023" y="108"/>
                  </a:lnTo>
                  <a:lnTo>
                    <a:pt x="1020" y="111"/>
                  </a:lnTo>
                  <a:lnTo>
                    <a:pt x="1002" y="126"/>
                  </a:lnTo>
                  <a:lnTo>
                    <a:pt x="1029" y="165"/>
                  </a:lnTo>
                  <a:lnTo>
                    <a:pt x="1029" y="168"/>
                  </a:lnTo>
                  <a:lnTo>
                    <a:pt x="1026" y="171"/>
                  </a:lnTo>
                  <a:lnTo>
                    <a:pt x="1023" y="171"/>
                  </a:lnTo>
                  <a:lnTo>
                    <a:pt x="1020" y="171"/>
                  </a:lnTo>
                  <a:lnTo>
                    <a:pt x="1017" y="171"/>
                  </a:lnTo>
                  <a:lnTo>
                    <a:pt x="1014" y="165"/>
                  </a:lnTo>
                  <a:lnTo>
                    <a:pt x="1008" y="162"/>
                  </a:lnTo>
                  <a:lnTo>
                    <a:pt x="1005" y="156"/>
                  </a:lnTo>
                  <a:lnTo>
                    <a:pt x="999" y="153"/>
                  </a:lnTo>
                  <a:lnTo>
                    <a:pt x="978" y="135"/>
                  </a:lnTo>
                  <a:lnTo>
                    <a:pt x="960" y="120"/>
                  </a:lnTo>
                  <a:lnTo>
                    <a:pt x="939" y="105"/>
                  </a:lnTo>
                  <a:lnTo>
                    <a:pt x="918" y="90"/>
                  </a:lnTo>
                  <a:lnTo>
                    <a:pt x="897" y="81"/>
                  </a:lnTo>
                  <a:lnTo>
                    <a:pt x="879" y="69"/>
                  </a:lnTo>
                  <a:lnTo>
                    <a:pt x="855" y="60"/>
                  </a:lnTo>
                  <a:lnTo>
                    <a:pt x="834" y="51"/>
                  </a:lnTo>
                  <a:lnTo>
                    <a:pt x="810" y="42"/>
                  </a:lnTo>
                  <a:lnTo>
                    <a:pt x="789" y="36"/>
                  </a:lnTo>
                  <a:lnTo>
                    <a:pt x="765" y="30"/>
                  </a:lnTo>
                  <a:lnTo>
                    <a:pt x="741" y="27"/>
                  </a:lnTo>
                  <a:lnTo>
                    <a:pt x="720" y="24"/>
                  </a:lnTo>
                  <a:lnTo>
                    <a:pt x="702" y="18"/>
                  </a:lnTo>
                  <a:lnTo>
                    <a:pt x="681" y="15"/>
                  </a:lnTo>
                  <a:lnTo>
                    <a:pt x="663" y="12"/>
                  </a:lnTo>
                  <a:lnTo>
                    <a:pt x="645" y="12"/>
                  </a:lnTo>
                  <a:lnTo>
                    <a:pt x="630" y="9"/>
                  </a:lnTo>
                  <a:lnTo>
                    <a:pt x="615" y="9"/>
                  </a:lnTo>
                  <a:lnTo>
                    <a:pt x="600" y="9"/>
                  </a:lnTo>
                  <a:lnTo>
                    <a:pt x="582" y="9"/>
                  </a:lnTo>
                  <a:lnTo>
                    <a:pt x="567" y="9"/>
                  </a:lnTo>
                  <a:lnTo>
                    <a:pt x="552" y="12"/>
                  </a:lnTo>
                  <a:lnTo>
                    <a:pt x="537" y="15"/>
                  </a:lnTo>
                  <a:lnTo>
                    <a:pt x="528" y="15"/>
                  </a:lnTo>
                  <a:lnTo>
                    <a:pt x="522" y="15"/>
                  </a:lnTo>
                  <a:lnTo>
                    <a:pt x="513" y="18"/>
                  </a:lnTo>
                  <a:lnTo>
                    <a:pt x="504" y="18"/>
                  </a:lnTo>
                  <a:lnTo>
                    <a:pt x="486" y="21"/>
                  </a:lnTo>
                  <a:lnTo>
                    <a:pt x="468" y="27"/>
                  </a:lnTo>
                  <a:lnTo>
                    <a:pt x="450" y="33"/>
                  </a:lnTo>
                  <a:lnTo>
                    <a:pt x="432" y="42"/>
                  </a:lnTo>
                  <a:lnTo>
                    <a:pt x="417" y="48"/>
                  </a:lnTo>
                  <a:lnTo>
                    <a:pt x="402" y="57"/>
                  </a:lnTo>
                  <a:lnTo>
                    <a:pt x="384" y="66"/>
                  </a:lnTo>
                  <a:lnTo>
                    <a:pt x="369" y="75"/>
                  </a:lnTo>
                  <a:lnTo>
                    <a:pt x="348" y="84"/>
                  </a:lnTo>
                  <a:lnTo>
                    <a:pt x="327" y="96"/>
                  </a:lnTo>
                  <a:lnTo>
                    <a:pt x="309" y="108"/>
                  </a:lnTo>
                  <a:lnTo>
                    <a:pt x="291" y="120"/>
                  </a:lnTo>
                  <a:lnTo>
                    <a:pt x="288" y="120"/>
                  </a:lnTo>
                  <a:lnTo>
                    <a:pt x="282" y="117"/>
                  </a:lnTo>
                  <a:lnTo>
                    <a:pt x="279" y="111"/>
                  </a:lnTo>
                  <a:lnTo>
                    <a:pt x="276" y="108"/>
                  </a:lnTo>
                  <a:lnTo>
                    <a:pt x="276" y="105"/>
                  </a:lnTo>
                  <a:lnTo>
                    <a:pt x="276" y="102"/>
                  </a:lnTo>
                  <a:lnTo>
                    <a:pt x="291" y="93"/>
                  </a:lnTo>
                  <a:lnTo>
                    <a:pt x="309" y="84"/>
                  </a:lnTo>
                  <a:lnTo>
                    <a:pt x="324" y="75"/>
                  </a:lnTo>
                  <a:lnTo>
                    <a:pt x="342" y="66"/>
                  </a:lnTo>
                  <a:lnTo>
                    <a:pt x="360" y="57"/>
                  </a:lnTo>
                  <a:lnTo>
                    <a:pt x="378" y="48"/>
                  </a:lnTo>
                  <a:lnTo>
                    <a:pt x="393" y="39"/>
                  </a:lnTo>
                  <a:lnTo>
                    <a:pt x="411" y="30"/>
                  </a:lnTo>
                  <a:lnTo>
                    <a:pt x="423" y="24"/>
                  </a:lnTo>
                  <a:lnTo>
                    <a:pt x="435" y="18"/>
                  </a:lnTo>
                  <a:lnTo>
                    <a:pt x="444" y="15"/>
                  </a:lnTo>
                  <a:lnTo>
                    <a:pt x="456" y="9"/>
                  </a:lnTo>
                  <a:lnTo>
                    <a:pt x="459" y="9"/>
                  </a:lnTo>
                  <a:lnTo>
                    <a:pt x="459" y="6"/>
                  </a:lnTo>
                  <a:lnTo>
                    <a:pt x="432" y="3"/>
                  </a:lnTo>
                  <a:lnTo>
                    <a:pt x="405" y="0"/>
                  </a:lnTo>
                  <a:lnTo>
                    <a:pt x="381" y="0"/>
                  </a:lnTo>
                  <a:lnTo>
                    <a:pt x="354" y="3"/>
                  </a:lnTo>
                  <a:lnTo>
                    <a:pt x="327" y="9"/>
                  </a:lnTo>
                  <a:lnTo>
                    <a:pt x="300" y="15"/>
                  </a:lnTo>
                  <a:lnTo>
                    <a:pt x="276" y="24"/>
                  </a:lnTo>
                  <a:lnTo>
                    <a:pt x="252" y="36"/>
                  </a:lnTo>
                  <a:lnTo>
                    <a:pt x="204" y="69"/>
                  </a:lnTo>
                  <a:lnTo>
                    <a:pt x="162" y="108"/>
                  </a:lnTo>
                  <a:lnTo>
                    <a:pt x="129" y="153"/>
                  </a:lnTo>
                  <a:lnTo>
                    <a:pt x="99" y="201"/>
                  </a:lnTo>
                  <a:lnTo>
                    <a:pt x="72" y="255"/>
                  </a:lnTo>
                  <a:lnTo>
                    <a:pt x="51" y="312"/>
                  </a:lnTo>
                  <a:lnTo>
                    <a:pt x="33" y="369"/>
                  </a:lnTo>
                  <a:lnTo>
                    <a:pt x="15" y="429"/>
                  </a:lnTo>
                  <a:lnTo>
                    <a:pt x="3" y="516"/>
                  </a:lnTo>
                  <a:lnTo>
                    <a:pt x="0" y="603"/>
                  </a:lnTo>
                  <a:lnTo>
                    <a:pt x="6" y="690"/>
                  </a:lnTo>
                  <a:lnTo>
                    <a:pt x="24" y="777"/>
                  </a:lnTo>
                  <a:lnTo>
                    <a:pt x="33" y="816"/>
                  </a:lnTo>
                  <a:lnTo>
                    <a:pt x="42" y="855"/>
                  </a:lnTo>
                  <a:lnTo>
                    <a:pt x="54" y="894"/>
                  </a:lnTo>
                  <a:lnTo>
                    <a:pt x="66" y="933"/>
                  </a:lnTo>
                  <a:lnTo>
                    <a:pt x="78" y="972"/>
                  </a:lnTo>
                  <a:lnTo>
                    <a:pt x="93" y="1008"/>
                  </a:lnTo>
                  <a:lnTo>
                    <a:pt x="108" y="1044"/>
                  </a:lnTo>
                  <a:lnTo>
                    <a:pt x="126" y="1080"/>
                  </a:lnTo>
                  <a:lnTo>
                    <a:pt x="144" y="1107"/>
                  </a:lnTo>
                  <a:lnTo>
                    <a:pt x="159" y="1134"/>
                  </a:lnTo>
                  <a:lnTo>
                    <a:pt x="177" y="1161"/>
                  </a:lnTo>
                  <a:lnTo>
                    <a:pt x="198" y="1185"/>
                  </a:lnTo>
                  <a:lnTo>
                    <a:pt x="210" y="1197"/>
                  </a:lnTo>
                  <a:lnTo>
                    <a:pt x="222" y="1206"/>
                  </a:lnTo>
                  <a:lnTo>
                    <a:pt x="237" y="1215"/>
                  </a:lnTo>
                  <a:lnTo>
                    <a:pt x="252" y="1221"/>
                  </a:lnTo>
                  <a:lnTo>
                    <a:pt x="267" y="1227"/>
                  </a:lnTo>
                  <a:lnTo>
                    <a:pt x="282" y="1233"/>
                  </a:lnTo>
                  <a:lnTo>
                    <a:pt x="300" y="1239"/>
                  </a:lnTo>
                  <a:lnTo>
                    <a:pt x="315" y="1242"/>
                  </a:lnTo>
                  <a:lnTo>
                    <a:pt x="327" y="1242"/>
                  </a:lnTo>
                  <a:lnTo>
                    <a:pt x="339" y="1242"/>
                  </a:lnTo>
                  <a:lnTo>
                    <a:pt x="351" y="1245"/>
                  </a:lnTo>
                  <a:lnTo>
                    <a:pt x="363" y="1245"/>
                  </a:lnTo>
                  <a:lnTo>
                    <a:pt x="372" y="1248"/>
                  </a:lnTo>
                  <a:lnTo>
                    <a:pt x="384" y="1248"/>
                  </a:lnTo>
                  <a:lnTo>
                    <a:pt x="396" y="1248"/>
                  </a:lnTo>
                  <a:lnTo>
                    <a:pt x="405" y="1248"/>
                  </a:lnTo>
                  <a:lnTo>
                    <a:pt x="414" y="1251"/>
                  </a:lnTo>
                  <a:lnTo>
                    <a:pt x="423" y="1251"/>
                  </a:lnTo>
                  <a:lnTo>
                    <a:pt x="432" y="1251"/>
                  </a:lnTo>
                  <a:lnTo>
                    <a:pt x="438" y="1251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bg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28718" name="Skupina 2"/>
            <p:cNvGrpSpPr>
              <a:grpSpLocks/>
            </p:cNvGrpSpPr>
            <p:nvPr/>
          </p:nvGrpSpPr>
          <p:grpSpPr bwMode="auto">
            <a:xfrm>
              <a:off x="2714612" y="2928934"/>
              <a:ext cx="1370147" cy="2241551"/>
              <a:chOff x="2630349" y="2928934"/>
              <a:chExt cx="1370147" cy="2241551"/>
            </a:xfrm>
          </p:grpSpPr>
          <p:cxnSp>
            <p:nvCxnSpPr>
              <p:cNvPr id="28719" name="Přímá spojovací čára 3"/>
              <p:cNvCxnSpPr>
                <a:cxnSpLocks noChangeShapeType="1"/>
              </p:cNvCxnSpPr>
              <p:nvPr/>
            </p:nvCxnSpPr>
            <p:spPr bwMode="auto">
              <a:xfrm rot="5400000" flipH="1" flipV="1">
                <a:off x="2464579" y="3321843"/>
                <a:ext cx="1928826" cy="1143008"/>
              </a:xfrm>
              <a:prstGeom prst="line">
                <a:avLst/>
              </a:prstGeom>
              <a:noFill/>
              <a:ln w="88900" algn="ctr">
                <a:solidFill>
                  <a:srgbClr val="FF3300"/>
                </a:solidFill>
                <a:round/>
                <a:headEnd/>
                <a:tailEnd/>
              </a:ln>
            </p:spPr>
          </p:cxnSp>
          <p:sp>
            <p:nvSpPr>
              <p:cNvPr id="28720" name="Tětiva 6"/>
              <p:cNvSpPr>
                <a:spLocks/>
              </p:cNvSpPr>
              <p:nvPr/>
            </p:nvSpPr>
            <p:spPr bwMode="auto">
              <a:xfrm rot="7915050">
                <a:off x="2555257" y="4707768"/>
                <a:ext cx="537809" cy="387626"/>
              </a:xfrm>
              <a:custGeom>
                <a:avLst/>
                <a:gdLst>
                  <a:gd name="T0" fmla="*/ 426134 w 537809"/>
                  <a:gd name="T1" fmla="*/ 351043 h 387626"/>
                  <a:gd name="T2" fmla="*/ 268905 w 537809"/>
                  <a:gd name="T3" fmla="*/ 0 h 387626"/>
                  <a:gd name="T4" fmla="*/ 347519 w 537809"/>
                  <a:gd name="T5" fmla="*/ 175521 h 387626"/>
                  <a:gd name="T6" fmla="*/ 5898240 60000 65536"/>
                  <a:gd name="T7" fmla="*/ 17694720 60000 65536"/>
                  <a:gd name="T8" fmla="*/ 0 60000 65536"/>
                  <a:gd name="T9" fmla="*/ 78760 w 537809"/>
                  <a:gd name="T10" fmla="*/ 56766 h 387626"/>
                  <a:gd name="T11" fmla="*/ 459049 w 537809"/>
                  <a:gd name="T12" fmla="*/ 330860 h 38762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537809" h="387626">
                    <a:moveTo>
                      <a:pt x="426134" y="351043"/>
                    </a:moveTo>
                    <a:lnTo>
                      <a:pt x="426134" y="351043"/>
                    </a:lnTo>
                    <a:cubicBezTo>
                      <a:pt x="380349" y="374827"/>
                      <a:pt x="325341" y="387625"/>
                      <a:pt x="268904" y="387626"/>
                    </a:cubicBezTo>
                    <a:cubicBezTo>
                      <a:pt x="120391" y="387626"/>
                      <a:pt x="-1" y="300852"/>
                      <a:pt x="-1" y="193813"/>
                    </a:cubicBezTo>
                    <a:cubicBezTo>
                      <a:pt x="-2" y="86773"/>
                      <a:pt x="120391" y="0"/>
                      <a:pt x="268903" y="0"/>
                    </a:cubicBezTo>
                    <a:close/>
                  </a:path>
                </a:pathLst>
              </a:custGeom>
              <a:solidFill>
                <a:srgbClr val="FF3300"/>
              </a:solidFill>
              <a:ln w="19050" cap="flat" cmpd="sng" algn="ctr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anchor="ctr"/>
              <a:lstStyle/>
              <a:p>
                <a:endParaRPr lang="cs-CZ"/>
              </a:p>
            </p:txBody>
          </p:sp>
        </p:grpSp>
      </p:grpSp>
      <p:grpSp>
        <p:nvGrpSpPr>
          <p:cNvPr id="28690" name="Skupina 2"/>
          <p:cNvGrpSpPr>
            <a:grpSpLocks/>
          </p:cNvGrpSpPr>
          <p:nvPr/>
        </p:nvGrpSpPr>
        <p:grpSpPr bwMode="auto">
          <a:xfrm rot="707446" flipH="1">
            <a:off x="5867400" y="5805488"/>
            <a:ext cx="520700" cy="581025"/>
            <a:chOff x="1643042" y="2928934"/>
            <a:chExt cx="2441717" cy="2928958"/>
          </a:xfrm>
        </p:grpSpPr>
        <p:sp>
          <p:nvSpPr>
            <p:cNvPr id="28713" name="Freeform 42"/>
            <p:cNvSpPr>
              <a:spLocks/>
            </p:cNvSpPr>
            <p:nvPr/>
          </p:nvSpPr>
          <p:spPr bwMode="auto">
            <a:xfrm>
              <a:off x="1643042" y="4714884"/>
              <a:ext cx="1428760" cy="1143008"/>
            </a:xfrm>
            <a:custGeom>
              <a:avLst/>
              <a:gdLst>
                <a:gd name="T0" fmla="*/ 2147483647 w 1641"/>
                <a:gd name="T1" fmla="*/ 2147483647 h 1254"/>
                <a:gd name="T2" fmla="*/ 2147483647 w 1641"/>
                <a:gd name="T3" fmla="*/ 2147483647 h 1254"/>
                <a:gd name="T4" fmla="*/ 2147483647 w 1641"/>
                <a:gd name="T5" fmla="*/ 2147483647 h 1254"/>
                <a:gd name="T6" fmla="*/ 2147483647 w 1641"/>
                <a:gd name="T7" fmla="*/ 2147483647 h 1254"/>
                <a:gd name="T8" fmla="*/ 2147483647 w 1641"/>
                <a:gd name="T9" fmla="*/ 2147483647 h 1254"/>
                <a:gd name="T10" fmla="*/ 2147483647 w 1641"/>
                <a:gd name="T11" fmla="*/ 2147483647 h 1254"/>
                <a:gd name="T12" fmla="*/ 2147483647 w 1641"/>
                <a:gd name="T13" fmla="*/ 2147483647 h 1254"/>
                <a:gd name="T14" fmla="*/ 2147483647 w 1641"/>
                <a:gd name="T15" fmla="*/ 2147483647 h 1254"/>
                <a:gd name="T16" fmla="*/ 2147483647 w 1641"/>
                <a:gd name="T17" fmla="*/ 2147483647 h 1254"/>
                <a:gd name="T18" fmla="*/ 2147483647 w 1641"/>
                <a:gd name="T19" fmla="*/ 2147483647 h 1254"/>
                <a:gd name="T20" fmla="*/ 2147483647 w 1641"/>
                <a:gd name="T21" fmla="*/ 2147483647 h 1254"/>
                <a:gd name="T22" fmla="*/ 2147483647 w 1641"/>
                <a:gd name="T23" fmla="*/ 2147483647 h 1254"/>
                <a:gd name="T24" fmla="*/ 2147483647 w 1641"/>
                <a:gd name="T25" fmla="*/ 2147483647 h 1254"/>
                <a:gd name="T26" fmla="*/ 2147483647 w 1641"/>
                <a:gd name="T27" fmla="*/ 2147483647 h 1254"/>
                <a:gd name="T28" fmla="*/ 2147483647 w 1641"/>
                <a:gd name="T29" fmla="*/ 2147483647 h 1254"/>
                <a:gd name="T30" fmla="*/ 2147483647 w 1641"/>
                <a:gd name="T31" fmla="*/ 2147483647 h 1254"/>
                <a:gd name="T32" fmla="*/ 2147483647 w 1641"/>
                <a:gd name="T33" fmla="*/ 2147483647 h 1254"/>
                <a:gd name="T34" fmla="*/ 2147483647 w 1641"/>
                <a:gd name="T35" fmla="*/ 2147483647 h 1254"/>
                <a:gd name="T36" fmla="*/ 2147483647 w 1641"/>
                <a:gd name="T37" fmla="*/ 2147483647 h 1254"/>
                <a:gd name="T38" fmla="*/ 2147483647 w 1641"/>
                <a:gd name="T39" fmla="*/ 2147483647 h 1254"/>
                <a:gd name="T40" fmla="*/ 2147483647 w 1641"/>
                <a:gd name="T41" fmla="*/ 2147483647 h 1254"/>
                <a:gd name="T42" fmla="*/ 2147483647 w 1641"/>
                <a:gd name="T43" fmla="*/ 2147483647 h 1254"/>
                <a:gd name="T44" fmla="*/ 2147483647 w 1641"/>
                <a:gd name="T45" fmla="*/ 2147483647 h 1254"/>
                <a:gd name="T46" fmla="*/ 2147483647 w 1641"/>
                <a:gd name="T47" fmla="*/ 2147483647 h 1254"/>
                <a:gd name="T48" fmla="*/ 2147483647 w 1641"/>
                <a:gd name="T49" fmla="*/ 2147483647 h 1254"/>
                <a:gd name="T50" fmla="*/ 2147483647 w 1641"/>
                <a:gd name="T51" fmla="*/ 2147483647 h 1254"/>
                <a:gd name="T52" fmla="*/ 2147483647 w 1641"/>
                <a:gd name="T53" fmla="*/ 2147483647 h 1254"/>
                <a:gd name="T54" fmla="*/ 2147483647 w 1641"/>
                <a:gd name="T55" fmla="*/ 2147483647 h 1254"/>
                <a:gd name="T56" fmla="*/ 2147483647 w 1641"/>
                <a:gd name="T57" fmla="*/ 2147483647 h 1254"/>
                <a:gd name="T58" fmla="*/ 2147483647 w 1641"/>
                <a:gd name="T59" fmla="*/ 2147483647 h 1254"/>
                <a:gd name="T60" fmla="*/ 2147483647 w 1641"/>
                <a:gd name="T61" fmla="*/ 2147483647 h 1254"/>
                <a:gd name="T62" fmla="*/ 2147483647 w 1641"/>
                <a:gd name="T63" fmla="*/ 2147483647 h 1254"/>
                <a:gd name="T64" fmla="*/ 2147483647 w 1641"/>
                <a:gd name="T65" fmla="*/ 2147483647 h 1254"/>
                <a:gd name="T66" fmla="*/ 2147483647 w 1641"/>
                <a:gd name="T67" fmla="*/ 2147483647 h 1254"/>
                <a:gd name="T68" fmla="*/ 2147483647 w 1641"/>
                <a:gd name="T69" fmla="*/ 2147483647 h 1254"/>
                <a:gd name="T70" fmla="*/ 2147483647 w 1641"/>
                <a:gd name="T71" fmla="*/ 2147483647 h 1254"/>
                <a:gd name="T72" fmla="*/ 2147483647 w 1641"/>
                <a:gd name="T73" fmla="*/ 2147483647 h 1254"/>
                <a:gd name="T74" fmla="*/ 2147483647 w 1641"/>
                <a:gd name="T75" fmla="*/ 2147483647 h 1254"/>
                <a:gd name="T76" fmla="*/ 2147483647 w 1641"/>
                <a:gd name="T77" fmla="*/ 2147483647 h 1254"/>
                <a:gd name="T78" fmla="*/ 2147483647 w 1641"/>
                <a:gd name="T79" fmla="*/ 2147483647 h 1254"/>
                <a:gd name="T80" fmla="*/ 2147483647 w 1641"/>
                <a:gd name="T81" fmla="*/ 2147483647 h 1254"/>
                <a:gd name="T82" fmla="*/ 2147483647 w 1641"/>
                <a:gd name="T83" fmla="*/ 2147483647 h 1254"/>
                <a:gd name="T84" fmla="*/ 2147483647 w 1641"/>
                <a:gd name="T85" fmla="*/ 2147483647 h 1254"/>
                <a:gd name="T86" fmla="*/ 2147483647 w 1641"/>
                <a:gd name="T87" fmla="*/ 2147483647 h 1254"/>
                <a:gd name="T88" fmla="*/ 2147483647 w 1641"/>
                <a:gd name="T89" fmla="*/ 2147483647 h 1254"/>
                <a:gd name="T90" fmla="*/ 2147483647 w 1641"/>
                <a:gd name="T91" fmla="*/ 2147483647 h 1254"/>
                <a:gd name="T92" fmla="*/ 2147483647 w 1641"/>
                <a:gd name="T93" fmla="*/ 2147483647 h 1254"/>
                <a:gd name="T94" fmla="*/ 1980042234 w 1641"/>
                <a:gd name="T95" fmla="*/ 2147483647 h 1254"/>
                <a:gd name="T96" fmla="*/ 2147483647 w 1641"/>
                <a:gd name="T97" fmla="*/ 2147483647 h 1254"/>
                <a:gd name="T98" fmla="*/ 2147483647 w 1641"/>
                <a:gd name="T99" fmla="*/ 2147483647 h 1254"/>
                <a:gd name="T100" fmla="*/ 2147483647 w 1641"/>
                <a:gd name="T101" fmla="*/ 2147483647 h 1254"/>
                <a:gd name="T102" fmla="*/ 2147483647 w 1641"/>
                <a:gd name="T103" fmla="*/ 2147483647 h 1254"/>
                <a:gd name="T104" fmla="*/ 2147483647 w 1641"/>
                <a:gd name="T105" fmla="*/ 2147483647 h 1254"/>
                <a:gd name="T106" fmla="*/ 2147483647 w 1641"/>
                <a:gd name="T107" fmla="*/ 2147483647 h 1254"/>
                <a:gd name="T108" fmla="*/ 2147483647 w 1641"/>
                <a:gd name="T109" fmla="*/ 2147483647 h 1254"/>
                <a:gd name="T110" fmla="*/ 2147483647 w 1641"/>
                <a:gd name="T111" fmla="*/ 2147483647 h 1254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1641"/>
                <a:gd name="T169" fmla="*/ 0 h 1254"/>
                <a:gd name="T170" fmla="*/ 1641 w 1641"/>
                <a:gd name="T171" fmla="*/ 1254 h 1254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1641" h="1254">
                  <a:moveTo>
                    <a:pt x="438" y="1251"/>
                  </a:moveTo>
                  <a:lnTo>
                    <a:pt x="453" y="1251"/>
                  </a:lnTo>
                  <a:lnTo>
                    <a:pt x="471" y="1251"/>
                  </a:lnTo>
                  <a:lnTo>
                    <a:pt x="486" y="1251"/>
                  </a:lnTo>
                  <a:lnTo>
                    <a:pt x="504" y="1254"/>
                  </a:lnTo>
                  <a:lnTo>
                    <a:pt x="537" y="1254"/>
                  </a:lnTo>
                  <a:lnTo>
                    <a:pt x="570" y="1248"/>
                  </a:lnTo>
                  <a:lnTo>
                    <a:pt x="603" y="1239"/>
                  </a:lnTo>
                  <a:lnTo>
                    <a:pt x="636" y="1227"/>
                  </a:lnTo>
                  <a:lnTo>
                    <a:pt x="666" y="1215"/>
                  </a:lnTo>
                  <a:lnTo>
                    <a:pt x="696" y="1200"/>
                  </a:lnTo>
                  <a:lnTo>
                    <a:pt x="726" y="1188"/>
                  </a:lnTo>
                  <a:lnTo>
                    <a:pt x="756" y="1176"/>
                  </a:lnTo>
                  <a:lnTo>
                    <a:pt x="774" y="1167"/>
                  </a:lnTo>
                  <a:lnTo>
                    <a:pt x="795" y="1158"/>
                  </a:lnTo>
                  <a:lnTo>
                    <a:pt x="816" y="1152"/>
                  </a:lnTo>
                  <a:lnTo>
                    <a:pt x="834" y="1146"/>
                  </a:lnTo>
                  <a:lnTo>
                    <a:pt x="855" y="1140"/>
                  </a:lnTo>
                  <a:lnTo>
                    <a:pt x="876" y="1137"/>
                  </a:lnTo>
                  <a:lnTo>
                    <a:pt x="900" y="1140"/>
                  </a:lnTo>
                  <a:lnTo>
                    <a:pt x="921" y="1143"/>
                  </a:lnTo>
                  <a:lnTo>
                    <a:pt x="942" y="1149"/>
                  </a:lnTo>
                  <a:lnTo>
                    <a:pt x="966" y="1158"/>
                  </a:lnTo>
                  <a:lnTo>
                    <a:pt x="987" y="1164"/>
                  </a:lnTo>
                  <a:lnTo>
                    <a:pt x="1008" y="1173"/>
                  </a:lnTo>
                  <a:lnTo>
                    <a:pt x="1026" y="1179"/>
                  </a:lnTo>
                  <a:lnTo>
                    <a:pt x="1047" y="1185"/>
                  </a:lnTo>
                  <a:lnTo>
                    <a:pt x="1065" y="1191"/>
                  </a:lnTo>
                  <a:lnTo>
                    <a:pt x="1083" y="1197"/>
                  </a:lnTo>
                  <a:lnTo>
                    <a:pt x="1101" y="1203"/>
                  </a:lnTo>
                  <a:lnTo>
                    <a:pt x="1119" y="1206"/>
                  </a:lnTo>
                  <a:lnTo>
                    <a:pt x="1140" y="1212"/>
                  </a:lnTo>
                  <a:lnTo>
                    <a:pt x="1158" y="1218"/>
                  </a:lnTo>
                  <a:lnTo>
                    <a:pt x="1191" y="1224"/>
                  </a:lnTo>
                  <a:lnTo>
                    <a:pt x="1224" y="1227"/>
                  </a:lnTo>
                  <a:lnTo>
                    <a:pt x="1257" y="1233"/>
                  </a:lnTo>
                  <a:lnTo>
                    <a:pt x="1290" y="1233"/>
                  </a:lnTo>
                  <a:lnTo>
                    <a:pt x="1323" y="1233"/>
                  </a:lnTo>
                  <a:lnTo>
                    <a:pt x="1356" y="1227"/>
                  </a:lnTo>
                  <a:lnTo>
                    <a:pt x="1389" y="1218"/>
                  </a:lnTo>
                  <a:lnTo>
                    <a:pt x="1419" y="1206"/>
                  </a:lnTo>
                  <a:lnTo>
                    <a:pt x="1434" y="1194"/>
                  </a:lnTo>
                  <a:lnTo>
                    <a:pt x="1449" y="1179"/>
                  </a:lnTo>
                  <a:lnTo>
                    <a:pt x="1461" y="1161"/>
                  </a:lnTo>
                  <a:lnTo>
                    <a:pt x="1473" y="1146"/>
                  </a:lnTo>
                  <a:lnTo>
                    <a:pt x="1476" y="1146"/>
                  </a:lnTo>
                  <a:lnTo>
                    <a:pt x="1479" y="1146"/>
                  </a:lnTo>
                  <a:lnTo>
                    <a:pt x="1497" y="1098"/>
                  </a:lnTo>
                  <a:lnTo>
                    <a:pt x="1515" y="1050"/>
                  </a:lnTo>
                  <a:lnTo>
                    <a:pt x="1533" y="1002"/>
                  </a:lnTo>
                  <a:lnTo>
                    <a:pt x="1551" y="951"/>
                  </a:lnTo>
                  <a:lnTo>
                    <a:pt x="1566" y="900"/>
                  </a:lnTo>
                  <a:lnTo>
                    <a:pt x="1578" y="849"/>
                  </a:lnTo>
                  <a:lnTo>
                    <a:pt x="1590" y="801"/>
                  </a:lnTo>
                  <a:lnTo>
                    <a:pt x="1602" y="750"/>
                  </a:lnTo>
                  <a:lnTo>
                    <a:pt x="1623" y="651"/>
                  </a:lnTo>
                  <a:lnTo>
                    <a:pt x="1638" y="549"/>
                  </a:lnTo>
                  <a:lnTo>
                    <a:pt x="1641" y="450"/>
                  </a:lnTo>
                  <a:lnTo>
                    <a:pt x="1620" y="354"/>
                  </a:lnTo>
                  <a:lnTo>
                    <a:pt x="1605" y="327"/>
                  </a:lnTo>
                  <a:lnTo>
                    <a:pt x="1590" y="303"/>
                  </a:lnTo>
                  <a:lnTo>
                    <a:pt x="1572" y="279"/>
                  </a:lnTo>
                  <a:lnTo>
                    <a:pt x="1551" y="255"/>
                  </a:lnTo>
                  <a:lnTo>
                    <a:pt x="1533" y="231"/>
                  </a:lnTo>
                  <a:lnTo>
                    <a:pt x="1515" y="207"/>
                  </a:lnTo>
                  <a:lnTo>
                    <a:pt x="1497" y="183"/>
                  </a:lnTo>
                  <a:lnTo>
                    <a:pt x="1479" y="159"/>
                  </a:lnTo>
                  <a:lnTo>
                    <a:pt x="1455" y="138"/>
                  </a:lnTo>
                  <a:lnTo>
                    <a:pt x="1434" y="117"/>
                  </a:lnTo>
                  <a:lnTo>
                    <a:pt x="1410" y="96"/>
                  </a:lnTo>
                  <a:lnTo>
                    <a:pt x="1386" y="81"/>
                  </a:lnTo>
                  <a:lnTo>
                    <a:pt x="1359" y="66"/>
                  </a:lnTo>
                  <a:lnTo>
                    <a:pt x="1332" y="57"/>
                  </a:lnTo>
                  <a:lnTo>
                    <a:pt x="1302" y="48"/>
                  </a:lnTo>
                  <a:lnTo>
                    <a:pt x="1269" y="45"/>
                  </a:lnTo>
                  <a:lnTo>
                    <a:pt x="1254" y="42"/>
                  </a:lnTo>
                  <a:lnTo>
                    <a:pt x="1239" y="42"/>
                  </a:lnTo>
                  <a:lnTo>
                    <a:pt x="1224" y="42"/>
                  </a:lnTo>
                  <a:lnTo>
                    <a:pt x="1212" y="42"/>
                  </a:lnTo>
                  <a:lnTo>
                    <a:pt x="1197" y="45"/>
                  </a:lnTo>
                  <a:lnTo>
                    <a:pt x="1182" y="48"/>
                  </a:lnTo>
                  <a:lnTo>
                    <a:pt x="1170" y="48"/>
                  </a:lnTo>
                  <a:lnTo>
                    <a:pt x="1155" y="51"/>
                  </a:lnTo>
                  <a:lnTo>
                    <a:pt x="1137" y="57"/>
                  </a:lnTo>
                  <a:lnTo>
                    <a:pt x="1119" y="63"/>
                  </a:lnTo>
                  <a:lnTo>
                    <a:pt x="1104" y="69"/>
                  </a:lnTo>
                  <a:lnTo>
                    <a:pt x="1086" y="75"/>
                  </a:lnTo>
                  <a:lnTo>
                    <a:pt x="1071" y="84"/>
                  </a:lnTo>
                  <a:lnTo>
                    <a:pt x="1056" y="90"/>
                  </a:lnTo>
                  <a:lnTo>
                    <a:pt x="1041" y="96"/>
                  </a:lnTo>
                  <a:lnTo>
                    <a:pt x="1026" y="105"/>
                  </a:lnTo>
                  <a:lnTo>
                    <a:pt x="1023" y="105"/>
                  </a:lnTo>
                  <a:lnTo>
                    <a:pt x="1023" y="108"/>
                  </a:lnTo>
                  <a:lnTo>
                    <a:pt x="1020" y="111"/>
                  </a:lnTo>
                  <a:lnTo>
                    <a:pt x="1002" y="126"/>
                  </a:lnTo>
                  <a:lnTo>
                    <a:pt x="1029" y="165"/>
                  </a:lnTo>
                  <a:lnTo>
                    <a:pt x="1029" y="168"/>
                  </a:lnTo>
                  <a:lnTo>
                    <a:pt x="1026" y="171"/>
                  </a:lnTo>
                  <a:lnTo>
                    <a:pt x="1023" y="171"/>
                  </a:lnTo>
                  <a:lnTo>
                    <a:pt x="1020" y="171"/>
                  </a:lnTo>
                  <a:lnTo>
                    <a:pt x="1017" y="171"/>
                  </a:lnTo>
                  <a:lnTo>
                    <a:pt x="1014" y="165"/>
                  </a:lnTo>
                  <a:lnTo>
                    <a:pt x="1008" y="162"/>
                  </a:lnTo>
                  <a:lnTo>
                    <a:pt x="1005" y="156"/>
                  </a:lnTo>
                  <a:lnTo>
                    <a:pt x="999" y="153"/>
                  </a:lnTo>
                  <a:lnTo>
                    <a:pt x="978" y="135"/>
                  </a:lnTo>
                  <a:lnTo>
                    <a:pt x="960" y="120"/>
                  </a:lnTo>
                  <a:lnTo>
                    <a:pt x="939" y="105"/>
                  </a:lnTo>
                  <a:lnTo>
                    <a:pt x="918" y="90"/>
                  </a:lnTo>
                  <a:lnTo>
                    <a:pt x="897" y="81"/>
                  </a:lnTo>
                  <a:lnTo>
                    <a:pt x="879" y="69"/>
                  </a:lnTo>
                  <a:lnTo>
                    <a:pt x="855" y="60"/>
                  </a:lnTo>
                  <a:lnTo>
                    <a:pt x="834" y="51"/>
                  </a:lnTo>
                  <a:lnTo>
                    <a:pt x="810" y="42"/>
                  </a:lnTo>
                  <a:lnTo>
                    <a:pt x="789" y="36"/>
                  </a:lnTo>
                  <a:lnTo>
                    <a:pt x="765" y="30"/>
                  </a:lnTo>
                  <a:lnTo>
                    <a:pt x="741" y="27"/>
                  </a:lnTo>
                  <a:lnTo>
                    <a:pt x="720" y="24"/>
                  </a:lnTo>
                  <a:lnTo>
                    <a:pt x="702" y="18"/>
                  </a:lnTo>
                  <a:lnTo>
                    <a:pt x="681" y="15"/>
                  </a:lnTo>
                  <a:lnTo>
                    <a:pt x="663" y="12"/>
                  </a:lnTo>
                  <a:lnTo>
                    <a:pt x="645" y="12"/>
                  </a:lnTo>
                  <a:lnTo>
                    <a:pt x="630" y="9"/>
                  </a:lnTo>
                  <a:lnTo>
                    <a:pt x="615" y="9"/>
                  </a:lnTo>
                  <a:lnTo>
                    <a:pt x="600" y="9"/>
                  </a:lnTo>
                  <a:lnTo>
                    <a:pt x="582" y="9"/>
                  </a:lnTo>
                  <a:lnTo>
                    <a:pt x="567" y="9"/>
                  </a:lnTo>
                  <a:lnTo>
                    <a:pt x="552" y="12"/>
                  </a:lnTo>
                  <a:lnTo>
                    <a:pt x="537" y="15"/>
                  </a:lnTo>
                  <a:lnTo>
                    <a:pt x="528" y="15"/>
                  </a:lnTo>
                  <a:lnTo>
                    <a:pt x="522" y="15"/>
                  </a:lnTo>
                  <a:lnTo>
                    <a:pt x="513" y="18"/>
                  </a:lnTo>
                  <a:lnTo>
                    <a:pt x="504" y="18"/>
                  </a:lnTo>
                  <a:lnTo>
                    <a:pt x="486" y="21"/>
                  </a:lnTo>
                  <a:lnTo>
                    <a:pt x="468" y="27"/>
                  </a:lnTo>
                  <a:lnTo>
                    <a:pt x="450" y="33"/>
                  </a:lnTo>
                  <a:lnTo>
                    <a:pt x="432" y="42"/>
                  </a:lnTo>
                  <a:lnTo>
                    <a:pt x="417" y="48"/>
                  </a:lnTo>
                  <a:lnTo>
                    <a:pt x="402" y="57"/>
                  </a:lnTo>
                  <a:lnTo>
                    <a:pt x="384" y="66"/>
                  </a:lnTo>
                  <a:lnTo>
                    <a:pt x="369" y="75"/>
                  </a:lnTo>
                  <a:lnTo>
                    <a:pt x="348" y="84"/>
                  </a:lnTo>
                  <a:lnTo>
                    <a:pt x="327" y="96"/>
                  </a:lnTo>
                  <a:lnTo>
                    <a:pt x="309" y="108"/>
                  </a:lnTo>
                  <a:lnTo>
                    <a:pt x="291" y="120"/>
                  </a:lnTo>
                  <a:lnTo>
                    <a:pt x="288" y="120"/>
                  </a:lnTo>
                  <a:lnTo>
                    <a:pt x="282" y="117"/>
                  </a:lnTo>
                  <a:lnTo>
                    <a:pt x="279" y="111"/>
                  </a:lnTo>
                  <a:lnTo>
                    <a:pt x="276" y="108"/>
                  </a:lnTo>
                  <a:lnTo>
                    <a:pt x="276" y="105"/>
                  </a:lnTo>
                  <a:lnTo>
                    <a:pt x="276" y="102"/>
                  </a:lnTo>
                  <a:lnTo>
                    <a:pt x="291" y="93"/>
                  </a:lnTo>
                  <a:lnTo>
                    <a:pt x="309" y="84"/>
                  </a:lnTo>
                  <a:lnTo>
                    <a:pt x="324" y="75"/>
                  </a:lnTo>
                  <a:lnTo>
                    <a:pt x="342" y="66"/>
                  </a:lnTo>
                  <a:lnTo>
                    <a:pt x="360" y="57"/>
                  </a:lnTo>
                  <a:lnTo>
                    <a:pt x="378" y="48"/>
                  </a:lnTo>
                  <a:lnTo>
                    <a:pt x="393" y="39"/>
                  </a:lnTo>
                  <a:lnTo>
                    <a:pt x="411" y="30"/>
                  </a:lnTo>
                  <a:lnTo>
                    <a:pt x="423" y="24"/>
                  </a:lnTo>
                  <a:lnTo>
                    <a:pt x="435" y="18"/>
                  </a:lnTo>
                  <a:lnTo>
                    <a:pt x="444" y="15"/>
                  </a:lnTo>
                  <a:lnTo>
                    <a:pt x="456" y="9"/>
                  </a:lnTo>
                  <a:lnTo>
                    <a:pt x="459" y="9"/>
                  </a:lnTo>
                  <a:lnTo>
                    <a:pt x="459" y="6"/>
                  </a:lnTo>
                  <a:lnTo>
                    <a:pt x="432" y="3"/>
                  </a:lnTo>
                  <a:lnTo>
                    <a:pt x="405" y="0"/>
                  </a:lnTo>
                  <a:lnTo>
                    <a:pt x="381" y="0"/>
                  </a:lnTo>
                  <a:lnTo>
                    <a:pt x="354" y="3"/>
                  </a:lnTo>
                  <a:lnTo>
                    <a:pt x="327" y="9"/>
                  </a:lnTo>
                  <a:lnTo>
                    <a:pt x="300" y="15"/>
                  </a:lnTo>
                  <a:lnTo>
                    <a:pt x="276" y="24"/>
                  </a:lnTo>
                  <a:lnTo>
                    <a:pt x="252" y="36"/>
                  </a:lnTo>
                  <a:lnTo>
                    <a:pt x="204" y="69"/>
                  </a:lnTo>
                  <a:lnTo>
                    <a:pt x="162" y="108"/>
                  </a:lnTo>
                  <a:lnTo>
                    <a:pt x="129" y="153"/>
                  </a:lnTo>
                  <a:lnTo>
                    <a:pt x="99" y="201"/>
                  </a:lnTo>
                  <a:lnTo>
                    <a:pt x="72" y="255"/>
                  </a:lnTo>
                  <a:lnTo>
                    <a:pt x="51" y="312"/>
                  </a:lnTo>
                  <a:lnTo>
                    <a:pt x="33" y="369"/>
                  </a:lnTo>
                  <a:lnTo>
                    <a:pt x="15" y="429"/>
                  </a:lnTo>
                  <a:lnTo>
                    <a:pt x="3" y="516"/>
                  </a:lnTo>
                  <a:lnTo>
                    <a:pt x="0" y="603"/>
                  </a:lnTo>
                  <a:lnTo>
                    <a:pt x="6" y="690"/>
                  </a:lnTo>
                  <a:lnTo>
                    <a:pt x="24" y="777"/>
                  </a:lnTo>
                  <a:lnTo>
                    <a:pt x="33" y="816"/>
                  </a:lnTo>
                  <a:lnTo>
                    <a:pt x="42" y="855"/>
                  </a:lnTo>
                  <a:lnTo>
                    <a:pt x="54" y="894"/>
                  </a:lnTo>
                  <a:lnTo>
                    <a:pt x="66" y="933"/>
                  </a:lnTo>
                  <a:lnTo>
                    <a:pt x="78" y="972"/>
                  </a:lnTo>
                  <a:lnTo>
                    <a:pt x="93" y="1008"/>
                  </a:lnTo>
                  <a:lnTo>
                    <a:pt x="108" y="1044"/>
                  </a:lnTo>
                  <a:lnTo>
                    <a:pt x="126" y="1080"/>
                  </a:lnTo>
                  <a:lnTo>
                    <a:pt x="144" y="1107"/>
                  </a:lnTo>
                  <a:lnTo>
                    <a:pt x="159" y="1134"/>
                  </a:lnTo>
                  <a:lnTo>
                    <a:pt x="177" y="1161"/>
                  </a:lnTo>
                  <a:lnTo>
                    <a:pt x="198" y="1185"/>
                  </a:lnTo>
                  <a:lnTo>
                    <a:pt x="210" y="1197"/>
                  </a:lnTo>
                  <a:lnTo>
                    <a:pt x="222" y="1206"/>
                  </a:lnTo>
                  <a:lnTo>
                    <a:pt x="237" y="1215"/>
                  </a:lnTo>
                  <a:lnTo>
                    <a:pt x="252" y="1221"/>
                  </a:lnTo>
                  <a:lnTo>
                    <a:pt x="267" y="1227"/>
                  </a:lnTo>
                  <a:lnTo>
                    <a:pt x="282" y="1233"/>
                  </a:lnTo>
                  <a:lnTo>
                    <a:pt x="300" y="1239"/>
                  </a:lnTo>
                  <a:lnTo>
                    <a:pt x="315" y="1242"/>
                  </a:lnTo>
                  <a:lnTo>
                    <a:pt x="327" y="1242"/>
                  </a:lnTo>
                  <a:lnTo>
                    <a:pt x="339" y="1242"/>
                  </a:lnTo>
                  <a:lnTo>
                    <a:pt x="351" y="1245"/>
                  </a:lnTo>
                  <a:lnTo>
                    <a:pt x="363" y="1245"/>
                  </a:lnTo>
                  <a:lnTo>
                    <a:pt x="372" y="1248"/>
                  </a:lnTo>
                  <a:lnTo>
                    <a:pt x="384" y="1248"/>
                  </a:lnTo>
                  <a:lnTo>
                    <a:pt x="396" y="1248"/>
                  </a:lnTo>
                  <a:lnTo>
                    <a:pt x="405" y="1248"/>
                  </a:lnTo>
                  <a:lnTo>
                    <a:pt x="414" y="1251"/>
                  </a:lnTo>
                  <a:lnTo>
                    <a:pt x="423" y="1251"/>
                  </a:lnTo>
                  <a:lnTo>
                    <a:pt x="432" y="1251"/>
                  </a:lnTo>
                  <a:lnTo>
                    <a:pt x="438" y="1251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bg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28714" name="Skupina 2"/>
            <p:cNvGrpSpPr>
              <a:grpSpLocks/>
            </p:cNvGrpSpPr>
            <p:nvPr/>
          </p:nvGrpSpPr>
          <p:grpSpPr bwMode="auto">
            <a:xfrm>
              <a:off x="2714612" y="2928934"/>
              <a:ext cx="1370147" cy="2241551"/>
              <a:chOff x="2630349" y="2928934"/>
              <a:chExt cx="1370147" cy="2241551"/>
            </a:xfrm>
          </p:grpSpPr>
          <p:cxnSp>
            <p:nvCxnSpPr>
              <p:cNvPr id="28715" name="Přímá spojovací čára 3"/>
              <p:cNvCxnSpPr>
                <a:cxnSpLocks noChangeShapeType="1"/>
              </p:cNvCxnSpPr>
              <p:nvPr/>
            </p:nvCxnSpPr>
            <p:spPr bwMode="auto">
              <a:xfrm rot="5400000" flipH="1" flipV="1">
                <a:off x="2464579" y="3321843"/>
                <a:ext cx="1928826" cy="1143008"/>
              </a:xfrm>
              <a:prstGeom prst="line">
                <a:avLst/>
              </a:prstGeom>
              <a:noFill/>
              <a:ln w="88900" algn="ctr">
                <a:solidFill>
                  <a:srgbClr val="FF3300"/>
                </a:solidFill>
                <a:round/>
                <a:headEnd/>
                <a:tailEnd/>
              </a:ln>
            </p:spPr>
          </p:cxnSp>
          <p:sp>
            <p:nvSpPr>
              <p:cNvPr id="28716" name="Tětiva 6"/>
              <p:cNvSpPr>
                <a:spLocks/>
              </p:cNvSpPr>
              <p:nvPr/>
            </p:nvSpPr>
            <p:spPr bwMode="auto">
              <a:xfrm rot="7915050">
                <a:off x="2555257" y="4707768"/>
                <a:ext cx="537809" cy="387626"/>
              </a:xfrm>
              <a:custGeom>
                <a:avLst/>
                <a:gdLst>
                  <a:gd name="T0" fmla="*/ 426134 w 537809"/>
                  <a:gd name="T1" fmla="*/ 351043 h 387626"/>
                  <a:gd name="T2" fmla="*/ 268905 w 537809"/>
                  <a:gd name="T3" fmla="*/ 0 h 387626"/>
                  <a:gd name="T4" fmla="*/ 347519 w 537809"/>
                  <a:gd name="T5" fmla="*/ 175521 h 387626"/>
                  <a:gd name="T6" fmla="*/ 5898240 60000 65536"/>
                  <a:gd name="T7" fmla="*/ 17694720 60000 65536"/>
                  <a:gd name="T8" fmla="*/ 0 60000 65536"/>
                  <a:gd name="T9" fmla="*/ 78760 w 537809"/>
                  <a:gd name="T10" fmla="*/ 56766 h 387626"/>
                  <a:gd name="T11" fmla="*/ 459049 w 537809"/>
                  <a:gd name="T12" fmla="*/ 330860 h 38762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537809" h="387626">
                    <a:moveTo>
                      <a:pt x="426134" y="351043"/>
                    </a:moveTo>
                    <a:lnTo>
                      <a:pt x="426134" y="351043"/>
                    </a:lnTo>
                    <a:cubicBezTo>
                      <a:pt x="380349" y="374827"/>
                      <a:pt x="325341" y="387625"/>
                      <a:pt x="268904" y="387626"/>
                    </a:cubicBezTo>
                    <a:cubicBezTo>
                      <a:pt x="120391" y="387626"/>
                      <a:pt x="-1" y="300852"/>
                      <a:pt x="-1" y="193813"/>
                    </a:cubicBezTo>
                    <a:cubicBezTo>
                      <a:pt x="-2" y="86773"/>
                      <a:pt x="120391" y="0"/>
                      <a:pt x="268903" y="0"/>
                    </a:cubicBezTo>
                    <a:close/>
                  </a:path>
                </a:pathLst>
              </a:custGeom>
              <a:solidFill>
                <a:srgbClr val="FF3300"/>
              </a:solidFill>
              <a:ln w="19050" cap="flat" cmpd="sng" algn="ctr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anchor="ctr"/>
              <a:lstStyle/>
              <a:p>
                <a:endParaRPr lang="cs-CZ"/>
              </a:p>
            </p:txBody>
          </p:sp>
        </p:grpSp>
      </p:grpSp>
      <p:grpSp>
        <p:nvGrpSpPr>
          <p:cNvPr id="28691" name="Skupina 2"/>
          <p:cNvGrpSpPr>
            <a:grpSpLocks/>
          </p:cNvGrpSpPr>
          <p:nvPr/>
        </p:nvGrpSpPr>
        <p:grpSpPr bwMode="auto">
          <a:xfrm rot="707446" flipH="1">
            <a:off x="5867400" y="5805488"/>
            <a:ext cx="520700" cy="581025"/>
            <a:chOff x="1643042" y="2928934"/>
            <a:chExt cx="2441717" cy="2928958"/>
          </a:xfrm>
        </p:grpSpPr>
        <p:sp>
          <p:nvSpPr>
            <p:cNvPr id="28709" name="Freeform 42"/>
            <p:cNvSpPr>
              <a:spLocks/>
            </p:cNvSpPr>
            <p:nvPr/>
          </p:nvSpPr>
          <p:spPr bwMode="auto">
            <a:xfrm>
              <a:off x="1643042" y="4714884"/>
              <a:ext cx="1428760" cy="1143008"/>
            </a:xfrm>
            <a:custGeom>
              <a:avLst/>
              <a:gdLst>
                <a:gd name="T0" fmla="*/ 2147483647 w 1641"/>
                <a:gd name="T1" fmla="*/ 2147483647 h 1254"/>
                <a:gd name="T2" fmla="*/ 2147483647 w 1641"/>
                <a:gd name="T3" fmla="*/ 2147483647 h 1254"/>
                <a:gd name="T4" fmla="*/ 2147483647 w 1641"/>
                <a:gd name="T5" fmla="*/ 2147483647 h 1254"/>
                <a:gd name="T6" fmla="*/ 2147483647 w 1641"/>
                <a:gd name="T7" fmla="*/ 2147483647 h 1254"/>
                <a:gd name="T8" fmla="*/ 2147483647 w 1641"/>
                <a:gd name="T9" fmla="*/ 2147483647 h 1254"/>
                <a:gd name="T10" fmla="*/ 2147483647 w 1641"/>
                <a:gd name="T11" fmla="*/ 2147483647 h 1254"/>
                <a:gd name="T12" fmla="*/ 2147483647 w 1641"/>
                <a:gd name="T13" fmla="*/ 2147483647 h 1254"/>
                <a:gd name="T14" fmla="*/ 2147483647 w 1641"/>
                <a:gd name="T15" fmla="*/ 2147483647 h 1254"/>
                <a:gd name="T16" fmla="*/ 2147483647 w 1641"/>
                <a:gd name="T17" fmla="*/ 2147483647 h 1254"/>
                <a:gd name="T18" fmla="*/ 2147483647 w 1641"/>
                <a:gd name="T19" fmla="*/ 2147483647 h 1254"/>
                <a:gd name="T20" fmla="*/ 2147483647 w 1641"/>
                <a:gd name="T21" fmla="*/ 2147483647 h 1254"/>
                <a:gd name="T22" fmla="*/ 2147483647 w 1641"/>
                <a:gd name="T23" fmla="*/ 2147483647 h 1254"/>
                <a:gd name="T24" fmla="*/ 2147483647 w 1641"/>
                <a:gd name="T25" fmla="*/ 2147483647 h 1254"/>
                <a:gd name="T26" fmla="*/ 2147483647 w 1641"/>
                <a:gd name="T27" fmla="*/ 2147483647 h 1254"/>
                <a:gd name="T28" fmla="*/ 2147483647 w 1641"/>
                <a:gd name="T29" fmla="*/ 2147483647 h 1254"/>
                <a:gd name="T30" fmla="*/ 2147483647 w 1641"/>
                <a:gd name="T31" fmla="*/ 2147483647 h 1254"/>
                <a:gd name="T32" fmla="*/ 2147483647 w 1641"/>
                <a:gd name="T33" fmla="*/ 2147483647 h 1254"/>
                <a:gd name="T34" fmla="*/ 2147483647 w 1641"/>
                <a:gd name="T35" fmla="*/ 2147483647 h 1254"/>
                <a:gd name="T36" fmla="*/ 2147483647 w 1641"/>
                <a:gd name="T37" fmla="*/ 2147483647 h 1254"/>
                <a:gd name="T38" fmla="*/ 2147483647 w 1641"/>
                <a:gd name="T39" fmla="*/ 2147483647 h 1254"/>
                <a:gd name="T40" fmla="*/ 2147483647 w 1641"/>
                <a:gd name="T41" fmla="*/ 2147483647 h 1254"/>
                <a:gd name="T42" fmla="*/ 2147483647 w 1641"/>
                <a:gd name="T43" fmla="*/ 2147483647 h 1254"/>
                <a:gd name="T44" fmla="*/ 2147483647 w 1641"/>
                <a:gd name="T45" fmla="*/ 2147483647 h 1254"/>
                <a:gd name="T46" fmla="*/ 2147483647 w 1641"/>
                <a:gd name="T47" fmla="*/ 2147483647 h 1254"/>
                <a:gd name="T48" fmla="*/ 2147483647 w 1641"/>
                <a:gd name="T49" fmla="*/ 2147483647 h 1254"/>
                <a:gd name="T50" fmla="*/ 2147483647 w 1641"/>
                <a:gd name="T51" fmla="*/ 2147483647 h 1254"/>
                <a:gd name="T52" fmla="*/ 2147483647 w 1641"/>
                <a:gd name="T53" fmla="*/ 2147483647 h 1254"/>
                <a:gd name="T54" fmla="*/ 2147483647 w 1641"/>
                <a:gd name="T55" fmla="*/ 2147483647 h 1254"/>
                <a:gd name="T56" fmla="*/ 2147483647 w 1641"/>
                <a:gd name="T57" fmla="*/ 2147483647 h 1254"/>
                <a:gd name="T58" fmla="*/ 2147483647 w 1641"/>
                <a:gd name="T59" fmla="*/ 2147483647 h 1254"/>
                <a:gd name="T60" fmla="*/ 2147483647 w 1641"/>
                <a:gd name="T61" fmla="*/ 2147483647 h 1254"/>
                <a:gd name="T62" fmla="*/ 2147483647 w 1641"/>
                <a:gd name="T63" fmla="*/ 2147483647 h 1254"/>
                <a:gd name="T64" fmla="*/ 2147483647 w 1641"/>
                <a:gd name="T65" fmla="*/ 2147483647 h 1254"/>
                <a:gd name="T66" fmla="*/ 2147483647 w 1641"/>
                <a:gd name="T67" fmla="*/ 2147483647 h 1254"/>
                <a:gd name="T68" fmla="*/ 2147483647 w 1641"/>
                <a:gd name="T69" fmla="*/ 2147483647 h 1254"/>
                <a:gd name="T70" fmla="*/ 2147483647 w 1641"/>
                <a:gd name="T71" fmla="*/ 2147483647 h 1254"/>
                <a:gd name="T72" fmla="*/ 2147483647 w 1641"/>
                <a:gd name="T73" fmla="*/ 2147483647 h 1254"/>
                <a:gd name="T74" fmla="*/ 2147483647 w 1641"/>
                <a:gd name="T75" fmla="*/ 2147483647 h 1254"/>
                <a:gd name="T76" fmla="*/ 2147483647 w 1641"/>
                <a:gd name="T77" fmla="*/ 2147483647 h 1254"/>
                <a:gd name="T78" fmla="*/ 2147483647 w 1641"/>
                <a:gd name="T79" fmla="*/ 2147483647 h 1254"/>
                <a:gd name="T80" fmla="*/ 2147483647 w 1641"/>
                <a:gd name="T81" fmla="*/ 2147483647 h 1254"/>
                <a:gd name="T82" fmla="*/ 2147483647 w 1641"/>
                <a:gd name="T83" fmla="*/ 2147483647 h 1254"/>
                <a:gd name="T84" fmla="*/ 2147483647 w 1641"/>
                <a:gd name="T85" fmla="*/ 2147483647 h 1254"/>
                <a:gd name="T86" fmla="*/ 2147483647 w 1641"/>
                <a:gd name="T87" fmla="*/ 2147483647 h 1254"/>
                <a:gd name="T88" fmla="*/ 2147483647 w 1641"/>
                <a:gd name="T89" fmla="*/ 2147483647 h 1254"/>
                <a:gd name="T90" fmla="*/ 2147483647 w 1641"/>
                <a:gd name="T91" fmla="*/ 2147483647 h 1254"/>
                <a:gd name="T92" fmla="*/ 2147483647 w 1641"/>
                <a:gd name="T93" fmla="*/ 2147483647 h 1254"/>
                <a:gd name="T94" fmla="*/ 1980042234 w 1641"/>
                <a:gd name="T95" fmla="*/ 2147483647 h 1254"/>
                <a:gd name="T96" fmla="*/ 2147483647 w 1641"/>
                <a:gd name="T97" fmla="*/ 2147483647 h 1254"/>
                <a:gd name="T98" fmla="*/ 2147483647 w 1641"/>
                <a:gd name="T99" fmla="*/ 2147483647 h 1254"/>
                <a:gd name="T100" fmla="*/ 2147483647 w 1641"/>
                <a:gd name="T101" fmla="*/ 2147483647 h 1254"/>
                <a:gd name="T102" fmla="*/ 2147483647 w 1641"/>
                <a:gd name="T103" fmla="*/ 2147483647 h 1254"/>
                <a:gd name="T104" fmla="*/ 2147483647 w 1641"/>
                <a:gd name="T105" fmla="*/ 2147483647 h 1254"/>
                <a:gd name="T106" fmla="*/ 2147483647 w 1641"/>
                <a:gd name="T107" fmla="*/ 2147483647 h 1254"/>
                <a:gd name="T108" fmla="*/ 2147483647 w 1641"/>
                <a:gd name="T109" fmla="*/ 2147483647 h 1254"/>
                <a:gd name="T110" fmla="*/ 2147483647 w 1641"/>
                <a:gd name="T111" fmla="*/ 2147483647 h 1254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1641"/>
                <a:gd name="T169" fmla="*/ 0 h 1254"/>
                <a:gd name="T170" fmla="*/ 1641 w 1641"/>
                <a:gd name="T171" fmla="*/ 1254 h 1254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1641" h="1254">
                  <a:moveTo>
                    <a:pt x="438" y="1251"/>
                  </a:moveTo>
                  <a:lnTo>
                    <a:pt x="453" y="1251"/>
                  </a:lnTo>
                  <a:lnTo>
                    <a:pt x="471" y="1251"/>
                  </a:lnTo>
                  <a:lnTo>
                    <a:pt x="486" y="1251"/>
                  </a:lnTo>
                  <a:lnTo>
                    <a:pt x="504" y="1254"/>
                  </a:lnTo>
                  <a:lnTo>
                    <a:pt x="537" y="1254"/>
                  </a:lnTo>
                  <a:lnTo>
                    <a:pt x="570" y="1248"/>
                  </a:lnTo>
                  <a:lnTo>
                    <a:pt x="603" y="1239"/>
                  </a:lnTo>
                  <a:lnTo>
                    <a:pt x="636" y="1227"/>
                  </a:lnTo>
                  <a:lnTo>
                    <a:pt x="666" y="1215"/>
                  </a:lnTo>
                  <a:lnTo>
                    <a:pt x="696" y="1200"/>
                  </a:lnTo>
                  <a:lnTo>
                    <a:pt x="726" y="1188"/>
                  </a:lnTo>
                  <a:lnTo>
                    <a:pt x="756" y="1176"/>
                  </a:lnTo>
                  <a:lnTo>
                    <a:pt x="774" y="1167"/>
                  </a:lnTo>
                  <a:lnTo>
                    <a:pt x="795" y="1158"/>
                  </a:lnTo>
                  <a:lnTo>
                    <a:pt x="816" y="1152"/>
                  </a:lnTo>
                  <a:lnTo>
                    <a:pt x="834" y="1146"/>
                  </a:lnTo>
                  <a:lnTo>
                    <a:pt x="855" y="1140"/>
                  </a:lnTo>
                  <a:lnTo>
                    <a:pt x="876" y="1137"/>
                  </a:lnTo>
                  <a:lnTo>
                    <a:pt x="900" y="1140"/>
                  </a:lnTo>
                  <a:lnTo>
                    <a:pt x="921" y="1143"/>
                  </a:lnTo>
                  <a:lnTo>
                    <a:pt x="942" y="1149"/>
                  </a:lnTo>
                  <a:lnTo>
                    <a:pt x="966" y="1158"/>
                  </a:lnTo>
                  <a:lnTo>
                    <a:pt x="987" y="1164"/>
                  </a:lnTo>
                  <a:lnTo>
                    <a:pt x="1008" y="1173"/>
                  </a:lnTo>
                  <a:lnTo>
                    <a:pt x="1026" y="1179"/>
                  </a:lnTo>
                  <a:lnTo>
                    <a:pt x="1047" y="1185"/>
                  </a:lnTo>
                  <a:lnTo>
                    <a:pt x="1065" y="1191"/>
                  </a:lnTo>
                  <a:lnTo>
                    <a:pt x="1083" y="1197"/>
                  </a:lnTo>
                  <a:lnTo>
                    <a:pt x="1101" y="1203"/>
                  </a:lnTo>
                  <a:lnTo>
                    <a:pt x="1119" y="1206"/>
                  </a:lnTo>
                  <a:lnTo>
                    <a:pt x="1140" y="1212"/>
                  </a:lnTo>
                  <a:lnTo>
                    <a:pt x="1158" y="1218"/>
                  </a:lnTo>
                  <a:lnTo>
                    <a:pt x="1191" y="1224"/>
                  </a:lnTo>
                  <a:lnTo>
                    <a:pt x="1224" y="1227"/>
                  </a:lnTo>
                  <a:lnTo>
                    <a:pt x="1257" y="1233"/>
                  </a:lnTo>
                  <a:lnTo>
                    <a:pt x="1290" y="1233"/>
                  </a:lnTo>
                  <a:lnTo>
                    <a:pt x="1323" y="1233"/>
                  </a:lnTo>
                  <a:lnTo>
                    <a:pt x="1356" y="1227"/>
                  </a:lnTo>
                  <a:lnTo>
                    <a:pt x="1389" y="1218"/>
                  </a:lnTo>
                  <a:lnTo>
                    <a:pt x="1419" y="1206"/>
                  </a:lnTo>
                  <a:lnTo>
                    <a:pt x="1434" y="1194"/>
                  </a:lnTo>
                  <a:lnTo>
                    <a:pt x="1449" y="1179"/>
                  </a:lnTo>
                  <a:lnTo>
                    <a:pt x="1461" y="1161"/>
                  </a:lnTo>
                  <a:lnTo>
                    <a:pt x="1473" y="1146"/>
                  </a:lnTo>
                  <a:lnTo>
                    <a:pt x="1476" y="1146"/>
                  </a:lnTo>
                  <a:lnTo>
                    <a:pt x="1479" y="1146"/>
                  </a:lnTo>
                  <a:lnTo>
                    <a:pt x="1497" y="1098"/>
                  </a:lnTo>
                  <a:lnTo>
                    <a:pt x="1515" y="1050"/>
                  </a:lnTo>
                  <a:lnTo>
                    <a:pt x="1533" y="1002"/>
                  </a:lnTo>
                  <a:lnTo>
                    <a:pt x="1551" y="951"/>
                  </a:lnTo>
                  <a:lnTo>
                    <a:pt x="1566" y="900"/>
                  </a:lnTo>
                  <a:lnTo>
                    <a:pt x="1578" y="849"/>
                  </a:lnTo>
                  <a:lnTo>
                    <a:pt x="1590" y="801"/>
                  </a:lnTo>
                  <a:lnTo>
                    <a:pt x="1602" y="750"/>
                  </a:lnTo>
                  <a:lnTo>
                    <a:pt x="1623" y="651"/>
                  </a:lnTo>
                  <a:lnTo>
                    <a:pt x="1638" y="549"/>
                  </a:lnTo>
                  <a:lnTo>
                    <a:pt x="1641" y="450"/>
                  </a:lnTo>
                  <a:lnTo>
                    <a:pt x="1620" y="354"/>
                  </a:lnTo>
                  <a:lnTo>
                    <a:pt x="1605" y="327"/>
                  </a:lnTo>
                  <a:lnTo>
                    <a:pt x="1590" y="303"/>
                  </a:lnTo>
                  <a:lnTo>
                    <a:pt x="1572" y="279"/>
                  </a:lnTo>
                  <a:lnTo>
                    <a:pt x="1551" y="255"/>
                  </a:lnTo>
                  <a:lnTo>
                    <a:pt x="1533" y="231"/>
                  </a:lnTo>
                  <a:lnTo>
                    <a:pt x="1515" y="207"/>
                  </a:lnTo>
                  <a:lnTo>
                    <a:pt x="1497" y="183"/>
                  </a:lnTo>
                  <a:lnTo>
                    <a:pt x="1479" y="159"/>
                  </a:lnTo>
                  <a:lnTo>
                    <a:pt x="1455" y="138"/>
                  </a:lnTo>
                  <a:lnTo>
                    <a:pt x="1434" y="117"/>
                  </a:lnTo>
                  <a:lnTo>
                    <a:pt x="1410" y="96"/>
                  </a:lnTo>
                  <a:lnTo>
                    <a:pt x="1386" y="81"/>
                  </a:lnTo>
                  <a:lnTo>
                    <a:pt x="1359" y="66"/>
                  </a:lnTo>
                  <a:lnTo>
                    <a:pt x="1332" y="57"/>
                  </a:lnTo>
                  <a:lnTo>
                    <a:pt x="1302" y="48"/>
                  </a:lnTo>
                  <a:lnTo>
                    <a:pt x="1269" y="45"/>
                  </a:lnTo>
                  <a:lnTo>
                    <a:pt x="1254" y="42"/>
                  </a:lnTo>
                  <a:lnTo>
                    <a:pt x="1239" y="42"/>
                  </a:lnTo>
                  <a:lnTo>
                    <a:pt x="1224" y="42"/>
                  </a:lnTo>
                  <a:lnTo>
                    <a:pt x="1212" y="42"/>
                  </a:lnTo>
                  <a:lnTo>
                    <a:pt x="1197" y="45"/>
                  </a:lnTo>
                  <a:lnTo>
                    <a:pt x="1182" y="48"/>
                  </a:lnTo>
                  <a:lnTo>
                    <a:pt x="1170" y="48"/>
                  </a:lnTo>
                  <a:lnTo>
                    <a:pt x="1155" y="51"/>
                  </a:lnTo>
                  <a:lnTo>
                    <a:pt x="1137" y="57"/>
                  </a:lnTo>
                  <a:lnTo>
                    <a:pt x="1119" y="63"/>
                  </a:lnTo>
                  <a:lnTo>
                    <a:pt x="1104" y="69"/>
                  </a:lnTo>
                  <a:lnTo>
                    <a:pt x="1086" y="75"/>
                  </a:lnTo>
                  <a:lnTo>
                    <a:pt x="1071" y="84"/>
                  </a:lnTo>
                  <a:lnTo>
                    <a:pt x="1056" y="90"/>
                  </a:lnTo>
                  <a:lnTo>
                    <a:pt x="1041" y="96"/>
                  </a:lnTo>
                  <a:lnTo>
                    <a:pt x="1026" y="105"/>
                  </a:lnTo>
                  <a:lnTo>
                    <a:pt x="1023" y="105"/>
                  </a:lnTo>
                  <a:lnTo>
                    <a:pt x="1023" y="108"/>
                  </a:lnTo>
                  <a:lnTo>
                    <a:pt x="1020" y="111"/>
                  </a:lnTo>
                  <a:lnTo>
                    <a:pt x="1002" y="126"/>
                  </a:lnTo>
                  <a:lnTo>
                    <a:pt x="1029" y="165"/>
                  </a:lnTo>
                  <a:lnTo>
                    <a:pt x="1029" y="168"/>
                  </a:lnTo>
                  <a:lnTo>
                    <a:pt x="1026" y="171"/>
                  </a:lnTo>
                  <a:lnTo>
                    <a:pt x="1023" y="171"/>
                  </a:lnTo>
                  <a:lnTo>
                    <a:pt x="1020" y="171"/>
                  </a:lnTo>
                  <a:lnTo>
                    <a:pt x="1017" y="171"/>
                  </a:lnTo>
                  <a:lnTo>
                    <a:pt x="1014" y="165"/>
                  </a:lnTo>
                  <a:lnTo>
                    <a:pt x="1008" y="162"/>
                  </a:lnTo>
                  <a:lnTo>
                    <a:pt x="1005" y="156"/>
                  </a:lnTo>
                  <a:lnTo>
                    <a:pt x="999" y="153"/>
                  </a:lnTo>
                  <a:lnTo>
                    <a:pt x="978" y="135"/>
                  </a:lnTo>
                  <a:lnTo>
                    <a:pt x="960" y="120"/>
                  </a:lnTo>
                  <a:lnTo>
                    <a:pt x="939" y="105"/>
                  </a:lnTo>
                  <a:lnTo>
                    <a:pt x="918" y="90"/>
                  </a:lnTo>
                  <a:lnTo>
                    <a:pt x="897" y="81"/>
                  </a:lnTo>
                  <a:lnTo>
                    <a:pt x="879" y="69"/>
                  </a:lnTo>
                  <a:lnTo>
                    <a:pt x="855" y="60"/>
                  </a:lnTo>
                  <a:lnTo>
                    <a:pt x="834" y="51"/>
                  </a:lnTo>
                  <a:lnTo>
                    <a:pt x="810" y="42"/>
                  </a:lnTo>
                  <a:lnTo>
                    <a:pt x="789" y="36"/>
                  </a:lnTo>
                  <a:lnTo>
                    <a:pt x="765" y="30"/>
                  </a:lnTo>
                  <a:lnTo>
                    <a:pt x="741" y="27"/>
                  </a:lnTo>
                  <a:lnTo>
                    <a:pt x="720" y="24"/>
                  </a:lnTo>
                  <a:lnTo>
                    <a:pt x="702" y="18"/>
                  </a:lnTo>
                  <a:lnTo>
                    <a:pt x="681" y="15"/>
                  </a:lnTo>
                  <a:lnTo>
                    <a:pt x="663" y="12"/>
                  </a:lnTo>
                  <a:lnTo>
                    <a:pt x="645" y="12"/>
                  </a:lnTo>
                  <a:lnTo>
                    <a:pt x="630" y="9"/>
                  </a:lnTo>
                  <a:lnTo>
                    <a:pt x="615" y="9"/>
                  </a:lnTo>
                  <a:lnTo>
                    <a:pt x="600" y="9"/>
                  </a:lnTo>
                  <a:lnTo>
                    <a:pt x="582" y="9"/>
                  </a:lnTo>
                  <a:lnTo>
                    <a:pt x="567" y="9"/>
                  </a:lnTo>
                  <a:lnTo>
                    <a:pt x="552" y="12"/>
                  </a:lnTo>
                  <a:lnTo>
                    <a:pt x="537" y="15"/>
                  </a:lnTo>
                  <a:lnTo>
                    <a:pt x="528" y="15"/>
                  </a:lnTo>
                  <a:lnTo>
                    <a:pt x="522" y="15"/>
                  </a:lnTo>
                  <a:lnTo>
                    <a:pt x="513" y="18"/>
                  </a:lnTo>
                  <a:lnTo>
                    <a:pt x="504" y="18"/>
                  </a:lnTo>
                  <a:lnTo>
                    <a:pt x="486" y="21"/>
                  </a:lnTo>
                  <a:lnTo>
                    <a:pt x="468" y="27"/>
                  </a:lnTo>
                  <a:lnTo>
                    <a:pt x="450" y="33"/>
                  </a:lnTo>
                  <a:lnTo>
                    <a:pt x="432" y="42"/>
                  </a:lnTo>
                  <a:lnTo>
                    <a:pt x="417" y="48"/>
                  </a:lnTo>
                  <a:lnTo>
                    <a:pt x="402" y="57"/>
                  </a:lnTo>
                  <a:lnTo>
                    <a:pt x="384" y="66"/>
                  </a:lnTo>
                  <a:lnTo>
                    <a:pt x="369" y="75"/>
                  </a:lnTo>
                  <a:lnTo>
                    <a:pt x="348" y="84"/>
                  </a:lnTo>
                  <a:lnTo>
                    <a:pt x="327" y="96"/>
                  </a:lnTo>
                  <a:lnTo>
                    <a:pt x="309" y="108"/>
                  </a:lnTo>
                  <a:lnTo>
                    <a:pt x="291" y="120"/>
                  </a:lnTo>
                  <a:lnTo>
                    <a:pt x="288" y="120"/>
                  </a:lnTo>
                  <a:lnTo>
                    <a:pt x="282" y="117"/>
                  </a:lnTo>
                  <a:lnTo>
                    <a:pt x="279" y="111"/>
                  </a:lnTo>
                  <a:lnTo>
                    <a:pt x="276" y="108"/>
                  </a:lnTo>
                  <a:lnTo>
                    <a:pt x="276" y="105"/>
                  </a:lnTo>
                  <a:lnTo>
                    <a:pt x="276" y="102"/>
                  </a:lnTo>
                  <a:lnTo>
                    <a:pt x="291" y="93"/>
                  </a:lnTo>
                  <a:lnTo>
                    <a:pt x="309" y="84"/>
                  </a:lnTo>
                  <a:lnTo>
                    <a:pt x="324" y="75"/>
                  </a:lnTo>
                  <a:lnTo>
                    <a:pt x="342" y="66"/>
                  </a:lnTo>
                  <a:lnTo>
                    <a:pt x="360" y="57"/>
                  </a:lnTo>
                  <a:lnTo>
                    <a:pt x="378" y="48"/>
                  </a:lnTo>
                  <a:lnTo>
                    <a:pt x="393" y="39"/>
                  </a:lnTo>
                  <a:lnTo>
                    <a:pt x="411" y="30"/>
                  </a:lnTo>
                  <a:lnTo>
                    <a:pt x="423" y="24"/>
                  </a:lnTo>
                  <a:lnTo>
                    <a:pt x="435" y="18"/>
                  </a:lnTo>
                  <a:lnTo>
                    <a:pt x="444" y="15"/>
                  </a:lnTo>
                  <a:lnTo>
                    <a:pt x="456" y="9"/>
                  </a:lnTo>
                  <a:lnTo>
                    <a:pt x="459" y="9"/>
                  </a:lnTo>
                  <a:lnTo>
                    <a:pt x="459" y="6"/>
                  </a:lnTo>
                  <a:lnTo>
                    <a:pt x="432" y="3"/>
                  </a:lnTo>
                  <a:lnTo>
                    <a:pt x="405" y="0"/>
                  </a:lnTo>
                  <a:lnTo>
                    <a:pt x="381" y="0"/>
                  </a:lnTo>
                  <a:lnTo>
                    <a:pt x="354" y="3"/>
                  </a:lnTo>
                  <a:lnTo>
                    <a:pt x="327" y="9"/>
                  </a:lnTo>
                  <a:lnTo>
                    <a:pt x="300" y="15"/>
                  </a:lnTo>
                  <a:lnTo>
                    <a:pt x="276" y="24"/>
                  </a:lnTo>
                  <a:lnTo>
                    <a:pt x="252" y="36"/>
                  </a:lnTo>
                  <a:lnTo>
                    <a:pt x="204" y="69"/>
                  </a:lnTo>
                  <a:lnTo>
                    <a:pt x="162" y="108"/>
                  </a:lnTo>
                  <a:lnTo>
                    <a:pt x="129" y="153"/>
                  </a:lnTo>
                  <a:lnTo>
                    <a:pt x="99" y="201"/>
                  </a:lnTo>
                  <a:lnTo>
                    <a:pt x="72" y="255"/>
                  </a:lnTo>
                  <a:lnTo>
                    <a:pt x="51" y="312"/>
                  </a:lnTo>
                  <a:lnTo>
                    <a:pt x="33" y="369"/>
                  </a:lnTo>
                  <a:lnTo>
                    <a:pt x="15" y="429"/>
                  </a:lnTo>
                  <a:lnTo>
                    <a:pt x="3" y="516"/>
                  </a:lnTo>
                  <a:lnTo>
                    <a:pt x="0" y="603"/>
                  </a:lnTo>
                  <a:lnTo>
                    <a:pt x="6" y="690"/>
                  </a:lnTo>
                  <a:lnTo>
                    <a:pt x="24" y="777"/>
                  </a:lnTo>
                  <a:lnTo>
                    <a:pt x="33" y="816"/>
                  </a:lnTo>
                  <a:lnTo>
                    <a:pt x="42" y="855"/>
                  </a:lnTo>
                  <a:lnTo>
                    <a:pt x="54" y="894"/>
                  </a:lnTo>
                  <a:lnTo>
                    <a:pt x="66" y="933"/>
                  </a:lnTo>
                  <a:lnTo>
                    <a:pt x="78" y="972"/>
                  </a:lnTo>
                  <a:lnTo>
                    <a:pt x="93" y="1008"/>
                  </a:lnTo>
                  <a:lnTo>
                    <a:pt x="108" y="1044"/>
                  </a:lnTo>
                  <a:lnTo>
                    <a:pt x="126" y="1080"/>
                  </a:lnTo>
                  <a:lnTo>
                    <a:pt x="144" y="1107"/>
                  </a:lnTo>
                  <a:lnTo>
                    <a:pt x="159" y="1134"/>
                  </a:lnTo>
                  <a:lnTo>
                    <a:pt x="177" y="1161"/>
                  </a:lnTo>
                  <a:lnTo>
                    <a:pt x="198" y="1185"/>
                  </a:lnTo>
                  <a:lnTo>
                    <a:pt x="210" y="1197"/>
                  </a:lnTo>
                  <a:lnTo>
                    <a:pt x="222" y="1206"/>
                  </a:lnTo>
                  <a:lnTo>
                    <a:pt x="237" y="1215"/>
                  </a:lnTo>
                  <a:lnTo>
                    <a:pt x="252" y="1221"/>
                  </a:lnTo>
                  <a:lnTo>
                    <a:pt x="267" y="1227"/>
                  </a:lnTo>
                  <a:lnTo>
                    <a:pt x="282" y="1233"/>
                  </a:lnTo>
                  <a:lnTo>
                    <a:pt x="300" y="1239"/>
                  </a:lnTo>
                  <a:lnTo>
                    <a:pt x="315" y="1242"/>
                  </a:lnTo>
                  <a:lnTo>
                    <a:pt x="327" y="1242"/>
                  </a:lnTo>
                  <a:lnTo>
                    <a:pt x="339" y="1242"/>
                  </a:lnTo>
                  <a:lnTo>
                    <a:pt x="351" y="1245"/>
                  </a:lnTo>
                  <a:lnTo>
                    <a:pt x="363" y="1245"/>
                  </a:lnTo>
                  <a:lnTo>
                    <a:pt x="372" y="1248"/>
                  </a:lnTo>
                  <a:lnTo>
                    <a:pt x="384" y="1248"/>
                  </a:lnTo>
                  <a:lnTo>
                    <a:pt x="396" y="1248"/>
                  </a:lnTo>
                  <a:lnTo>
                    <a:pt x="405" y="1248"/>
                  </a:lnTo>
                  <a:lnTo>
                    <a:pt x="414" y="1251"/>
                  </a:lnTo>
                  <a:lnTo>
                    <a:pt x="423" y="1251"/>
                  </a:lnTo>
                  <a:lnTo>
                    <a:pt x="432" y="1251"/>
                  </a:lnTo>
                  <a:lnTo>
                    <a:pt x="438" y="1251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bg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28710" name="Skupina 2"/>
            <p:cNvGrpSpPr>
              <a:grpSpLocks/>
            </p:cNvGrpSpPr>
            <p:nvPr/>
          </p:nvGrpSpPr>
          <p:grpSpPr bwMode="auto">
            <a:xfrm>
              <a:off x="2714612" y="2928934"/>
              <a:ext cx="1370147" cy="2241551"/>
              <a:chOff x="2630349" y="2928934"/>
              <a:chExt cx="1370147" cy="2241551"/>
            </a:xfrm>
          </p:grpSpPr>
          <p:cxnSp>
            <p:nvCxnSpPr>
              <p:cNvPr id="28711" name="Přímá spojovací čára 3"/>
              <p:cNvCxnSpPr>
                <a:cxnSpLocks noChangeShapeType="1"/>
              </p:cNvCxnSpPr>
              <p:nvPr/>
            </p:nvCxnSpPr>
            <p:spPr bwMode="auto">
              <a:xfrm rot="5400000" flipH="1" flipV="1">
                <a:off x="2464579" y="3321843"/>
                <a:ext cx="1928826" cy="1143008"/>
              </a:xfrm>
              <a:prstGeom prst="line">
                <a:avLst/>
              </a:prstGeom>
              <a:noFill/>
              <a:ln w="88900" algn="ctr">
                <a:solidFill>
                  <a:srgbClr val="FF3300"/>
                </a:solidFill>
                <a:round/>
                <a:headEnd/>
                <a:tailEnd/>
              </a:ln>
            </p:spPr>
          </p:cxnSp>
          <p:sp>
            <p:nvSpPr>
              <p:cNvPr id="28712" name="Tětiva 6"/>
              <p:cNvSpPr>
                <a:spLocks/>
              </p:cNvSpPr>
              <p:nvPr/>
            </p:nvSpPr>
            <p:spPr bwMode="auto">
              <a:xfrm rot="7915050">
                <a:off x="2555257" y="4707768"/>
                <a:ext cx="537809" cy="387626"/>
              </a:xfrm>
              <a:custGeom>
                <a:avLst/>
                <a:gdLst>
                  <a:gd name="T0" fmla="*/ 426134 w 537809"/>
                  <a:gd name="T1" fmla="*/ 351043 h 387626"/>
                  <a:gd name="T2" fmla="*/ 268905 w 537809"/>
                  <a:gd name="T3" fmla="*/ 0 h 387626"/>
                  <a:gd name="T4" fmla="*/ 347519 w 537809"/>
                  <a:gd name="T5" fmla="*/ 175521 h 387626"/>
                  <a:gd name="T6" fmla="*/ 5898240 60000 65536"/>
                  <a:gd name="T7" fmla="*/ 17694720 60000 65536"/>
                  <a:gd name="T8" fmla="*/ 0 60000 65536"/>
                  <a:gd name="T9" fmla="*/ 78760 w 537809"/>
                  <a:gd name="T10" fmla="*/ 56766 h 387626"/>
                  <a:gd name="T11" fmla="*/ 459049 w 537809"/>
                  <a:gd name="T12" fmla="*/ 330860 h 38762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537809" h="387626">
                    <a:moveTo>
                      <a:pt x="426134" y="351043"/>
                    </a:moveTo>
                    <a:lnTo>
                      <a:pt x="426134" y="351043"/>
                    </a:lnTo>
                    <a:cubicBezTo>
                      <a:pt x="380349" y="374827"/>
                      <a:pt x="325341" y="387625"/>
                      <a:pt x="268904" y="387626"/>
                    </a:cubicBezTo>
                    <a:cubicBezTo>
                      <a:pt x="120391" y="387626"/>
                      <a:pt x="-1" y="300852"/>
                      <a:pt x="-1" y="193813"/>
                    </a:cubicBezTo>
                    <a:cubicBezTo>
                      <a:pt x="-2" y="86773"/>
                      <a:pt x="120391" y="0"/>
                      <a:pt x="268903" y="0"/>
                    </a:cubicBezTo>
                    <a:close/>
                  </a:path>
                </a:pathLst>
              </a:custGeom>
              <a:solidFill>
                <a:srgbClr val="FF3300"/>
              </a:solidFill>
              <a:ln w="19050" cap="flat" cmpd="sng" algn="ctr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anchor="ctr"/>
              <a:lstStyle/>
              <a:p>
                <a:endParaRPr lang="cs-CZ"/>
              </a:p>
            </p:txBody>
          </p:sp>
        </p:grpSp>
      </p:grpSp>
      <p:grpSp>
        <p:nvGrpSpPr>
          <p:cNvPr id="28692" name="Skupina 2"/>
          <p:cNvGrpSpPr>
            <a:grpSpLocks/>
          </p:cNvGrpSpPr>
          <p:nvPr/>
        </p:nvGrpSpPr>
        <p:grpSpPr bwMode="auto">
          <a:xfrm rot="707446" flipH="1">
            <a:off x="5867400" y="5805488"/>
            <a:ext cx="520700" cy="581025"/>
            <a:chOff x="1643042" y="2928934"/>
            <a:chExt cx="2441717" cy="2928958"/>
          </a:xfrm>
        </p:grpSpPr>
        <p:sp>
          <p:nvSpPr>
            <p:cNvPr id="28705" name="Freeform 42"/>
            <p:cNvSpPr>
              <a:spLocks/>
            </p:cNvSpPr>
            <p:nvPr/>
          </p:nvSpPr>
          <p:spPr bwMode="auto">
            <a:xfrm>
              <a:off x="1643042" y="4714884"/>
              <a:ext cx="1428760" cy="1143008"/>
            </a:xfrm>
            <a:custGeom>
              <a:avLst/>
              <a:gdLst>
                <a:gd name="T0" fmla="*/ 2147483647 w 1641"/>
                <a:gd name="T1" fmla="*/ 2147483647 h 1254"/>
                <a:gd name="T2" fmla="*/ 2147483647 w 1641"/>
                <a:gd name="T3" fmla="*/ 2147483647 h 1254"/>
                <a:gd name="T4" fmla="*/ 2147483647 w 1641"/>
                <a:gd name="T5" fmla="*/ 2147483647 h 1254"/>
                <a:gd name="T6" fmla="*/ 2147483647 w 1641"/>
                <a:gd name="T7" fmla="*/ 2147483647 h 1254"/>
                <a:gd name="T8" fmla="*/ 2147483647 w 1641"/>
                <a:gd name="T9" fmla="*/ 2147483647 h 1254"/>
                <a:gd name="T10" fmla="*/ 2147483647 w 1641"/>
                <a:gd name="T11" fmla="*/ 2147483647 h 1254"/>
                <a:gd name="T12" fmla="*/ 2147483647 w 1641"/>
                <a:gd name="T13" fmla="*/ 2147483647 h 1254"/>
                <a:gd name="T14" fmla="*/ 2147483647 w 1641"/>
                <a:gd name="T15" fmla="*/ 2147483647 h 1254"/>
                <a:gd name="T16" fmla="*/ 2147483647 w 1641"/>
                <a:gd name="T17" fmla="*/ 2147483647 h 1254"/>
                <a:gd name="T18" fmla="*/ 2147483647 w 1641"/>
                <a:gd name="T19" fmla="*/ 2147483647 h 1254"/>
                <a:gd name="T20" fmla="*/ 2147483647 w 1641"/>
                <a:gd name="T21" fmla="*/ 2147483647 h 1254"/>
                <a:gd name="T22" fmla="*/ 2147483647 w 1641"/>
                <a:gd name="T23" fmla="*/ 2147483647 h 1254"/>
                <a:gd name="T24" fmla="*/ 2147483647 w 1641"/>
                <a:gd name="T25" fmla="*/ 2147483647 h 1254"/>
                <a:gd name="T26" fmla="*/ 2147483647 w 1641"/>
                <a:gd name="T27" fmla="*/ 2147483647 h 1254"/>
                <a:gd name="T28" fmla="*/ 2147483647 w 1641"/>
                <a:gd name="T29" fmla="*/ 2147483647 h 1254"/>
                <a:gd name="T30" fmla="*/ 2147483647 w 1641"/>
                <a:gd name="T31" fmla="*/ 2147483647 h 1254"/>
                <a:gd name="T32" fmla="*/ 2147483647 w 1641"/>
                <a:gd name="T33" fmla="*/ 2147483647 h 1254"/>
                <a:gd name="T34" fmla="*/ 2147483647 w 1641"/>
                <a:gd name="T35" fmla="*/ 2147483647 h 1254"/>
                <a:gd name="T36" fmla="*/ 2147483647 w 1641"/>
                <a:gd name="T37" fmla="*/ 2147483647 h 1254"/>
                <a:gd name="T38" fmla="*/ 2147483647 w 1641"/>
                <a:gd name="T39" fmla="*/ 2147483647 h 1254"/>
                <a:gd name="T40" fmla="*/ 2147483647 w 1641"/>
                <a:gd name="T41" fmla="*/ 2147483647 h 1254"/>
                <a:gd name="T42" fmla="*/ 2147483647 w 1641"/>
                <a:gd name="T43" fmla="*/ 2147483647 h 1254"/>
                <a:gd name="T44" fmla="*/ 2147483647 w 1641"/>
                <a:gd name="T45" fmla="*/ 2147483647 h 1254"/>
                <a:gd name="T46" fmla="*/ 2147483647 w 1641"/>
                <a:gd name="T47" fmla="*/ 2147483647 h 1254"/>
                <a:gd name="T48" fmla="*/ 2147483647 w 1641"/>
                <a:gd name="T49" fmla="*/ 2147483647 h 1254"/>
                <a:gd name="T50" fmla="*/ 2147483647 w 1641"/>
                <a:gd name="T51" fmla="*/ 2147483647 h 1254"/>
                <a:gd name="T52" fmla="*/ 2147483647 w 1641"/>
                <a:gd name="T53" fmla="*/ 2147483647 h 1254"/>
                <a:gd name="T54" fmla="*/ 2147483647 w 1641"/>
                <a:gd name="T55" fmla="*/ 2147483647 h 1254"/>
                <a:gd name="T56" fmla="*/ 2147483647 w 1641"/>
                <a:gd name="T57" fmla="*/ 2147483647 h 1254"/>
                <a:gd name="T58" fmla="*/ 2147483647 w 1641"/>
                <a:gd name="T59" fmla="*/ 2147483647 h 1254"/>
                <a:gd name="T60" fmla="*/ 2147483647 w 1641"/>
                <a:gd name="T61" fmla="*/ 2147483647 h 1254"/>
                <a:gd name="T62" fmla="*/ 2147483647 w 1641"/>
                <a:gd name="T63" fmla="*/ 2147483647 h 1254"/>
                <a:gd name="T64" fmla="*/ 2147483647 w 1641"/>
                <a:gd name="T65" fmla="*/ 2147483647 h 1254"/>
                <a:gd name="T66" fmla="*/ 2147483647 w 1641"/>
                <a:gd name="T67" fmla="*/ 2147483647 h 1254"/>
                <a:gd name="T68" fmla="*/ 2147483647 w 1641"/>
                <a:gd name="T69" fmla="*/ 2147483647 h 1254"/>
                <a:gd name="T70" fmla="*/ 2147483647 w 1641"/>
                <a:gd name="T71" fmla="*/ 2147483647 h 1254"/>
                <a:gd name="T72" fmla="*/ 2147483647 w 1641"/>
                <a:gd name="T73" fmla="*/ 2147483647 h 1254"/>
                <a:gd name="T74" fmla="*/ 2147483647 w 1641"/>
                <a:gd name="T75" fmla="*/ 2147483647 h 1254"/>
                <a:gd name="T76" fmla="*/ 2147483647 w 1641"/>
                <a:gd name="T77" fmla="*/ 2147483647 h 1254"/>
                <a:gd name="T78" fmla="*/ 2147483647 w 1641"/>
                <a:gd name="T79" fmla="*/ 2147483647 h 1254"/>
                <a:gd name="T80" fmla="*/ 2147483647 w 1641"/>
                <a:gd name="T81" fmla="*/ 2147483647 h 1254"/>
                <a:gd name="T82" fmla="*/ 2147483647 w 1641"/>
                <a:gd name="T83" fmla="*/ 2147483647 h 1254"/>
                <a:gd name="T84" fmla="*/ 2147483647 w 1641"/>
                <a:gd name="T85" fmla="*/ 2147483647 h 1254"/>
                <a:gd name="T86" fmla="*/ 2147483647 w 1641"/>
                <a:gd name="T87" fmla="*/ 2147483647 h 1254"/>
                <a:gd name="T88" fmla="*/ 2147483647 w 1641"/>
                <a:gd name="T89" fmla="*/ 2147483647 h 1254"/>
                <a:gd name="T90" fmla="*/ 2147483647 w 1641"/>
                <a:gd name="T91" fmla="*/ 2147483647 h 1254"/>
                <a:gd name="T92" fmla="*/ 2147483647 w 1641"/>
                <a:gd name="T93" fmla="*/ 2147483647 h 1254"/>
                <a:gd name="T94" fmla="*/ 1980042234 w 1641"/>
                <a:gd name="T95" fmla="*/ 2147483647 h 1254"/>
                <a:gd name="T96" fmla="*/ 2147483647 w 1641"/>
                <a:gd name="T97" fmla="*/ 2147483647 h 1254"/>
                <a:gd name="T98" fmla="*/ 2147483647 w 1641"/>
                <a:gd name="T99" fmla="*/ 2147483647 h 1254"/>
                <a:gd name="T100" fmla="*/ 2147483647 w 1641"/>
                <a:gd name="T101" fmla="*/ 2147483647 h 1254"/>
                <a:gd name="T102" fmla="*/ 2147483647 w 1641"/>
                <a:gd name="T103" fmla="*/ 2147483647 h 1254"/>
                <a:gd name="T104" fmla="*/ 2147483647 w 1641"/>
                <a:gd name="T105" fmla="*/ 2147483647 h 1254"/>
                <a:gd name="T106" fmla="*/ 2147483647 w 1641"/>
                <a:gd name="T107" fmla="*/ 2147483647 h 1254"/>
                <a:gd name="T108" fmla="*/ 2147483647 w 1641"/>
                <a:gd name="T109" fmla="*/ 2147483647 h 1254"/>
                <a:gd name="T110" fmla="*/ 2147483647 w 1641"/>
                <a:gd name="T111" fmla="*/ 2147483647 h 1254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1641"/>
                <a:gd name="T169" fmla="*/ 0 h 1254"/>
                <a:gd name="T170" fmla="*/ 1641 w 1641"/>
                <a:gd name="T171" fmla="*/ 1254 h 1254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1641" h="1254">
                  <a:moveTo>
                    <a:pt x="438" y="1251"/>
                  </a:moveTo>
                  <a:lnTo>
                    <a:pt x="453" y="1251"/>
                  </a:lnTo>
                  <a:lnTo>
                    <a:pt x="471" y="1251"/>
                  </a:lnTo>
                  <a:lnTo>
                    <a:pt x="486" y="1251"/>
                  </a:lnTo>
                  <a:lnTo>
                    <a:pt x="504" y="1254"/>
                  </a:lnTo>
                  <a:lnTo>
                    <a:pt x="537" y="1254"/>
                  </a:lnTo>
                  <a:lnTo>
                    <a:pt x="570" y="1248"/>
                  </a:lnTo>
                  <a:lnTo>
                    <a:pt x="603" y="1239"/>
                  </a:lnTo>
                  <a:lnTo>
                    <a:pt x="636" y="1227"/>
                  </a:lnTo>
                  <a:lnTo>
                    <a:pt x="666" y="1215"/>
                  </a:lnTo>
                  <a:lnTo>
                    <a:pt x="696" y="1200"/>
                  </a:lnTo>
                  <a:lnTo>
                    <a:pt x="726" y="1188"/>
                  </a:lnTo>
                  <a:lnTo>
                    <a:pt x="756" y="1176"/>
                  </a:lnTo>
                  <a:lnTo>
                    <a:pt x="774" y="1167"/>
                  </a:lnTo>
                  <a:lnTo>
                    <a:pt x="795" y="1158"/>
                  </a:lnTo>
                  <a:lnTo>
                    <a:pt x="816" y="1152"/>
                  </a:lnTo>
                  <a:lnTo>
                    <a:pt x="834" y="1146"/>
                  </a:lnTo>
                  <a:lnTo>
                    <a:pt x="855" y="1140"/>
                  </a:lnTo>
                  <a:lnTo>
                    <a:pt x="876" y="1137"/>
                  </a:lnTo>
                  <a:lnTo>
                    <a:pt x="900" y="1140"/>
                  </a:lnTo>
                  <a:lnTo>
                    <a:pt x="921" y="1143"/>
                  </a:lnTo>
                  <a:lnTo>
                    <a:pt x="942" y="1149"/>
                  </a:lnTo>
                  <a:lnTo>
                    <a:pt x="966" y="1158"/>
                  </a:lnTo>
                  <a:lnTo>
                    <a:pt x="987" y="1164"/>
                  </a:lnTo>
                  <a:lnTo>
                    <a:pt x="1008" y="1173"/>
                  </a:lnTo>
                  <a:lnTo>
                    <a:pt x="1026" y="1179"/>
                  </a:lnTo>
                  <a:lnTo>
                    <a:pt x="1047" y="1185"/>
                  </a:lnTo>
                  <a:lnTo>
                    <a:pt x="1065" y="1191"/>
                  </a:lnTo>
                  <a:lnTo>
                    <a:pt x="1083" y="1197"/>
                  </a:lnTo>
                  <a:lnTo>
                    <a:pt x="1101" y="1203"/>
                  </a:lnTo>
                  <a:lnTo>
                    <a:pt x="1119" y="1206"/>
                  </a:lnTo>
                  <a:lnTo>
                    <a:pt x="1140" y="1212"/>
                  </a:lnTo>
                  <a:lnTo>
                    <a:pt x="1158" y="1218"/>
                  </a:lnTo>
                  <a:lnTo>
                    <a:pt x="1191" y="1224"/>
                  </a:lnTo>
                  <a:lnTo>
                    <a:pt x="1224" y="1227"/>
                  </a:lnTo>
                  <a:lnTo>
                    <a:pt x="1257" y="1233"/>
                  </a:lnTo>
                  <a:lnTo>
                    <a:pt x="1290" y="1233"/>
                  </a:lnTo>
                  <a:lnTo>
                    <a:pt x="1323" y="1233"/>
                  </a:lnTo>
                  <a:lnTo>
                    <a:pt x="1356" y="1227"/>
                  </a:lnTo>
                  <a:lnTo>
                    <a:pt x="1389" y="1218"/>
                  </a:lnTo>
                  <a:lnTo>
                    <a:pt x="1419" y="1206"/>
                  </a:lnTo>
                  <a:lnTo>
                    <a:pt x="1434" y="1194"/>
                  </a:lnTo>
                  <a:lnTo>
                    <a:pt x="1449" y="1179"/>
                  </a:lnTo>
                  <a:lnTo>
                    <a:pt x="1461" y="1161"/>
                  </a:lnTo>
                  <a:lnTo>
                    <a:pt x="1473" y="1146"/>
                  </a:lnTo>
                  <a:lnTo>
                    <a:pt x="1476" y="1146"/>
                  </a:lnTo>
                  <a:lnTo>
                    <a:pt x="1479" y="1146"/>
                  </a:lnTo>
                  <a:lnTo>
                    <a:pt x="1497" y="1098"/>
                  </a:lnTo>
                  <a:lnTo>
                    <a:pt x="1515" y="1050"/>
                  </a:lnTo>
                  <a:lnTo>
                    <a:pt x="1533" y="1002"/>
                  </a:lnTo>
                  <a:lnTo>
                    <a:pt x="1551" y="951"/>
                  </a:lnTo>
                  <a:lnTo>
                    <a:pt x="1566" y="900"/>
                  </a:lnTo>
                  <a:lnTo>
                    <a:pt x="1578" y="849"/>
                  </a:lnTo>
                  <a:lnTo>
                    <a:pt x="1590" y="801"/>
                  </a:lnTo>
                  <a:lnTo>
                    <a:pt x="1602" y="750"/>
                  </a:lnTo>
                  <a:lnTo>
                    <a:pt x="1623" y="651"/>
                  </a:lnTo>
                  <a:lnTo>
                    <a:pt x="1638" y="549"/>
                  </a:lnTo>
                  <a:lnTo>
                    <a:pt x="1641" y="450"/>
                  </a:lnTo>
                  <a:lnTo>
                    <a:pt x="1620" y="354"/>
                  </a:lnTo>
                  <a:lnTo>
                    <a:pt x="1605" y="327"/>
                  </a:lnTo>
                  <a:lnTo>
                    <a:pt x="1590" y="303"/>
                  </a:lnTo>
                  <a:lnTo>
                    <a:pt x="1572" y="279"/>
                  </a:lnTo>
                  <a:lnTo>
                    <a:pt x="1551" y="255"/>
                  </a:lnTo>
                  <a:lnTo>
                    <a:pt x="1533" y="231"/>
                  </a:lnTo>
                  <a:lnTo>
                    <a:pt x="1515" y="207"/>
                  </a:lnTo>
                  <a:lnTo>
                    <a:pt x="1497" y="183"/>
                  </a:lnTo>
                  <a:lnTo>
                    <a:pt x="1479" y="159"/>
                  </a:lnTo>
                  <a:lnTo>
                    <a:pt x="1455" y="138"/>
                  </a:lnTo>
                  <a:lnTo>
                    <a:pt x="1434" y="117"/>
                  </a:lnTo>
                  <a:lnTo>
                    <a:pt x="1410" y="96"/>
                  </a:lnTo>
                  <a:lnTo>
                    <a:pt x="1386" y="81"/>
                  </a:lnTo>
                  <a:lnTo>
                    <a:pt x="1359" y="66"/>
                  </a:lnTo>
                  <a:lnTo>
                    <a:pt x="1332" y="57"/>
                  </a:lnTo>
                  <a:lnTo>
                    <a:pt x="1302" y="48"/>
                  </a:lnTo>
                  <a:lnTo>
                    <a:pt x="1269" y="45"/>
                  </a:lnTo>
                  <a:lnTo>
                    <a:pt x="1254" y="42"/>
                  </a:lnTo>
                  <a:lnTo>
                    <a:pt x="1239" y="42"/>
                  </a:lnTo>
                  <a:lnTo>
                    <a:pt x="1224" y="42"/>
                  </a:lnTo>
                  <a:lnTo>
                    <a:pt x="1212" y="42"/>
                  </a:lnTo>
                  <a:lnTo>
                    <a:pt x="1197" y="45"/>
                  </a:lnTo>
                  <a:lnTo>
                    <a:pt x="1182" y="48"/>
                  </a:lnTo>
                  <a:lnTo>
                    <a:pt x="1170" y="48"/>
                  </a:lnTo>
                  <a:lnTo>
                    <a:pt x="1155" y="51"/>
                  </a:lnTo>
                  <a:lnTo>
                    <a:pt x="1137" y="57"/>
                  </a:lnTo>
                  <a:lnTo>
                    <a:pt x="1119" y="63"/>
                  </a:lnTo>
                  <a:lnTo>
                    <a:pt x="1104" y="69"/>
                  </a:lnTo>
                  <a:lnTo>
                    <a:pt x="1086" y="75"/>
                  </a:lnTo>
                  <a:lnTo>
                    <a:pt x="1071" y="84"/>
                  </a:lnTo>
                  <a:lnTo>
                    <a:pt x="1056" y="90"/>
                  </a:lnTo>
                  <a:lnTo>
                    <a:pt x="1041" y="96"/>
                  </a:lnTo>
                  <a:lnTo>
                    <a:pt x="1026" y="105"/>
                  </a:lnTo>
                  <a:lnTo>
                    <a:pt x="1023" y="105"/>
                  </a:lnTo>
                  <a:lnTo>
                    <a:pt x="1023" y="108"/>
                  </a:lnTo>
                  <a:lnTo>
                    <a:pt x="1020" y="111"/>
                  </a:lnTo>
                  <a:lnTo>
                    <a:pt x="1002" y="126"/>
                  </a:lnTo>
                  <a:lnTo>
                    <a:pt x="1029" y="165"/>
                  </a:lnTo>
                  <a:lnTo>
                    <a:pt x="1029" y="168"/>
                  </a:lnTo>
                  <a:lnTo>
                    <a:pt x="1026" y="171"/>
                  </a:lnTo>
                  <a:lnTo>
                    <a:pt x="1023" y="171"/>
                  </a:lnTo>
                  <a:lnTo>
                    <a:pt x="1020" y="171"/>
                  </a:lnTo>
                  <a:lnTo>
                    <a:pt x="1017" y="171"/>
                  </a:lnTo>
                  <a:lnTo>
                    <a:pt x="1014" y="165"/>
                  </a:lnTo>
                  <a:lnTo>
                    <a:pt x="1008" y="162"/>
                  </a:lnTo>
                  <a:lnTo>
                    <a:pt x="1005" y="156"/>
                  </a:lnTo>
                  <a:lnTo>
                    <a:pt x="999" y="153"/>
                  </a:lnTo>
                  <a:lnTo>
                    <a:pt x="978" y="135"/>
                  </a:lnTo>
                  <a:lnTo>
                    <a:pt x="960" y="120"/>
                  </a:lnTo>
                  <a:lnTo>
                    <a:pt x="939" y="105"/>
                  </a:lnTo>
                  <a:lnTo>
                    <a:pt x="918" y="90"/>
                  </a:lnTo>
                  <a:lnTo>
                    <a:pt x="897" y="81"/>
                  </a:lnTo>
                  <a:lnTo>
                    <a:pt x="879" y="69"/>
                  </a:lnTo>
                  <a:lnTo>
                    <a:pt x="855" y="60"/>
                  </a:lnTo>
                  <a:lnTo>
                    <a:pt x="834" y="51"/>
                  </a:lnTo>
                  <a:lnTo>
                    <a:pt x="810" y="42"/>
                  </a:lnTo>
                  <a:lnTo>
                    <a:pt x="789" y="36"/>
                  </a:lnTo>
                  <a:lnTo>
                    <a:pt x="765" y="30"/>
                  </a:lnTo>
                  <a:lnTo>
                    <a:pt x="741" y="27"/>
                  </a:lnTo>
                  <a:lnTo>
                    <a:pt x="720" y="24"/>
                  </a:lnTo>
                  <a:lnTo>
                    <a:pt x="702" y="18"/>
                  </a:lnTo>
                  <a:lnTo>
                    <a:pt x="681" y="15"/>
                  </a:lnTo>
                  <a:lnTo>
                    <a:pt x="663" y="12"/>
                  </a:lnTo>
                  <a:lnTo>
                    <a:pt x="645" y="12"/>
                  </a:lnTo>
                  <a:lnTo>
                    <a:pt x="630" y="9"/>
                  </a:lnTo>
                  <a:lnTo>
                    <a:pt x="615" y="9"/>
                  </a:lnTo>
                  <a:lnTo>
                    <a:pt x="600" y="9"/>
                  </a:lnTo>
                  <a:lnTo>
                    <a:pt x="582" y="9"/>
                  </a:lnTo>
                  <a:lnTo>
                    <a:pt x="567" y="9"/>
                  </a:lnTo>
                  <a:lnTo>
                    <a:pt x="552" y="12"/>
                  </a:lnTo>
                  <a:lnTo>
                    <a:pt x="537" y="15"/>
                  </a:lnTo>
                  <a:lnTo>
                    <a:pt x="528" y="15"/>
                  </a:lnTo>
                  <a:lnTo>
                    <a:pt x="522" y="15"/>
                  </a:lnTo>
                  <a:lnTo>
                    <a:pt x="513" y="18"/>
                  </a:lnTo>
                  <a:lnTo>
                    <a:pt x="504" y="18"/>
                  </a:lnTo>
                  <a:lnTo>
                    <a:pt x="486" y="21"/>
                  </a:lnTo>
                  <a:lnTo>
                    <a:pt x="468" y="27"/>
                  </a:lnTo>
                  <a:lnTo>
                    <a:pt x="450" y="33"/>
                  </a:lnTo>
                  <a:lnTo>
                    <a:pt x="432" y="42"/>
                  </a:lnTo>
                  <a:lnTo>
                    <a:pt x="417" y="48"/>
                  </a:lnTo>
                  <a:lnTo>
                    <a:pt x="402" y="57"/>
                  </a:lnTo>
                  <a:lnTo>
                    <a:pt x="384" y="66"/>
                  </a:lnTo>
                  <a:lnTo>
                    <a:pt x="369" y="75"/>
                  </a:lnTo>
                  <a:lnTo>
                    <a:pt x="348" y="84"/>
                  </a:lnTo>
                  <a:lnTo>
                    <a:pt x="327" y="96"/>
                  </a:lnTo>
                  <a:lnTo>
                    <a:pt x="309" y="108"/>
                  </a:lnTo>
                  <a:lnTo>
                    <a:pt x="291" y="120"/>
                  </a:lnTo>
                  <a:lnTo>
                    <a:pt x="288" y="120"/>
                  </a:lnTo>
                  <a:lnTo>
                    <a:pt x="282" y="117"/>
                  </a:lnTo>
                  <a:lnTo>
                    <a:pt x="279" y="111"/>
                  </a:lnTo>
                  <a:lnTo>
                    <a:pt x="276" y="108"/>
                  </a:lnTo>
                  <a:lnTo>
                    <a:pt x="276" y="105"/>
                  </a:lnTo>
                  <a:lnTo>
                    <a:pt x="276" y="102"/>
                  </a:lnTo>
                  <a:lnTo>
                    <a:pt x="291" y="93"/>
                  </a:lnTo>
                  <a:lnTo>
                    <a:pt x="309" y="84"/>
                  </a:lnTo>
                  <a:lnTo>
                    <a:pt x="324" y="75"/>
                  </a:lnTo>
                  <a:lnTo>
                    <a:pt x="342" y="66"/>
                  </a:lnTo>
                  <a:lnTo>
                    <a:pt x="360" y="57"/>
                  </a:lnTo>
                  <a:lnTo>
                    <a:pt x="378" y="48"/>
                  </a:lnTo>
                  <a:lnTo>
                    <a:pt x="393" y="39"/>
                  </a:lnTo>
                  <a:lnTo>
                    <a:pt x="411" y="30"/>
                  </a:lnTo>
                  <a:lnTo>
                    <a:pt x="423" y="24"/>
                  </a:lnTo>
                  <a:lnTo>
                    <a:pt x="435" y="18"/>
                  </a:lnTo>
                  <a:lnTo>
                    <a:pt x="444" y="15"/>
                  </a:lnTo>
                  <a:lnTo>
                    <a:pt x="456" y="9"/>
                  </a:lnTo>
                  <a:lnTo>
                    <a:pt x="459" y="9"/>
                  </a:lnTo>
                  <a:lnTo>
                    <a:pt x="459" y="6"/>
                  </a:lnTo>
                  <a:lnTo>
                    <a:pt x="432" y="3"/>
                  </a:lnTo>
                  <a:lnTo>
                    <a:pt x="405" y="0"/>
                  </a:lnTo>
                  <a:lnTo>
                    <a:pt x="381" y="0"/>
                  </a:lnTo>
                  <a:lnTo>
                    <a:pt x="354" y="3"/>
                  </a:lnTo>
                  <a:lnTo>
                    <a:pt x="327" y="9"/>
                  </a:lnTo>
                  <a:lnTo>
                    <a:pt x="300" y="15"/>
                  </a:lnTo>
                  <a:lnTo>
                    <a:pt x="276" y="24"/>
                  </a:lnTo>
                  <a:lnTo>
                    <a:pt x="252" y="36"/>
                  </a:lnTo>
                  <a:lnTo>
                    <a:pt x="204" y="69"/>
                  </a:lnTo>
                  <a:lnTo>
                    <a:pt x="162" y="108"/>
                  </a:lnTo>
                  <a:lnTo>
                    <a:pt x="129" y="153"/>
                  </a:lnTo>
                  <a:lnTo>
                    <a:pt x="99" y="201"/>
                  </a:lnTo>
                  <a:lnTo>
                    <a:pt x="72" y="255"/>
                  </a:lnTo>
                  <a:lnTo>
                    <a:pt x="51" y="312"/>
                  </a:lnTo>
                  <a:lnTo>
                    <a:pt x="33" y="369"/>
                  </a:lnTo>
                  <a:lnTo>
                    <a:pt x="15" y="429"/>
                  </a:lnTo>
                  <a:lnTo>
                    <a:pt x="3" y="516"/>
                  </a:lnTo>
                  <a:lnTo>
                    <a:pt x="0" y="603"/>
                  </a:lnTo>
                  <a:lnTo>
                    <a:pt x="6" y="690"/>
                  </a:lnTo>
                  <a:lnTo>
                    <a:pt x="24" y="777"/>
                  </a:lnTo>
                  <a:lnTo>
                    <a:pt x="33" y="816"/>
                  </a:lnTo>
                  <a:lnTo>
                    <a:pt x="42" y="855"/>
                  </a:lnTo>
                  <a:lnTo>
                    <a:pt x="54" y="894"/>
                  </a:lnTo>
                  <a:lnTo>
                    <a:pt x="66" y="933"/>
                  </a:lnTo>
                  <a:lnTo>
                    <a:pt x="78" y="972"/>
                  </a:lnTo>
                  <a:lnTo>
                    <a:pt x="93" y="1008"/>
                  </a:lnTo>
                  <a:lnTo>
                    <a:pt x="108" y="1044"/>
                  </a:lnTo>
                  <a:lnTo>
                    <a:pt x="126" y="1080"/>
                  </a:lnTo>
                  <a:lnTo>
                    <a:pt x="144" y="1107"/>
                  </a:lnTo>
                  <a:lnTo>
                    <a:pt x="159" y="1134"/>
                  </a:lnTo>
                  <a:lnTo>
                    <a:pt x="177" y="1161"/>
                  </a:lnTo>
                  <a:lnTo>
                    <a:pt x="198" y="1185"/>
                  </a:lnTo>
                  <a:lnTo>
                    <a:pt x="210" y="1197"/>
                  </a:lnTo>
                  <a:lnTo>
                    <a:pt x="222" y="1206"/>
                  </a:lnTo>
                  <a:lnTo>
                    <a:pt x="237" y="1215"/>
                  </a:lnTo>
                  <a:lnTo>
                    <a:pt x="252" y="1221"/>
                  </a:lnTo>
                  <a:lnTo>
                    <a:pt x="267" y="1227"/>
                  </a:lnTo>
                  <a:lnTo>
                    <a:pt x="282" y="1233"/>
                  </a:lnTo>
                  <a:lnTo>
                    <a:pt x="300" y="1239"/>
                  </a:lnTo>
                  <a:lnTo>
                    <a:pt x="315" y="1242"/>
                  </a:lnTo>
                  <a:lnTo>
                    <a:pt x="327" y="1242"/>
                  </a:lnTo>
                  <a:lnTo>
                    <a:pt x="339" y="1242"/>
                  </a:lnTo>
                  <a:lnTo>
                    <a:pt x="351" y="1245"/>
                  </a:lnTo>
                  <a:lnTo>
                    <a:pt x="363" y="1245"/>
                  </a:lnTo>
                  <a:lnTo>
                    <a:pt x="372" y="1248"/>
                  </a:lnTo>
                  <a:lnTo>
                    <a:pt x="384" y="1248"/>
                  </a:lnTo>
                  <a:lnTo>
                    <a:pt x="396" y="1248"/>
                  </a:lnTo>
                  <a:lnTo>
                    <a:pt x="405" y="1248"/>
                  </a:lnTo>
                  <a:lnTo>
                    <a:pt x="414" y="1251"/>
                  </a:lnTo>
                  <a:lnTo>
                    <a:pt x="423" y="1251"/>
                  </a:lnTo>
                  <a:lnTo>
                    <a:pt x="432" y="1251"/>
                  </a:lnTo>
                  <a:lnTo>
                    <a:pt x="438" y="1251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bg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28706" name="Skupina 2"/>
            <p:cNvGrpSpPr>
              <a:grpSpLocks/>
            </p:cNvGrpSpPr>
            <p:nvPr/>
          </p:nvGrpSpPr>
          <p:grpSpPr bwMode="auto">
            <a:xfrm>
              <a:off x="2714612" y="2928934"/>
              <a:ext cx="1370147" cy="2241551"/>
              <a:chOff x="2630349" y="2928934"/>
              <a:chExt cx="1370147" cy="2241551"/>
            </a:xfrm>
          </p:grpSpPr>
          <p:cxnSp>
            <p:nvCxnSpPr>
              <p:cNvPr id="28707" name="Přímá spojovací čára 3"/>
              <p:cNvCxnSpPr>
                <a:cxnSpLocks noChangeShapeType="1"/>
              </p:cNvCxnSpPr>
              <p:nvPr/>
            </p:nvCxnSpPr>
            <p:spPr bwMode="auto">
              <a:xfrm rot="5400000" flipH="1" flipV="1">
                <a:off x="2464579" y="3321843"/>
                <a:ext cx="1928826" cy="1143008"/>
              </a:xfrm>
              <a:prstGeom prst="line">
                <a:avLst/>
              </a:prstGeom>
              <a:noFill/>
              <a:ln w="88900" algn="ctr">
                <a:solidFill>
                  <a:srgbClr val="FF3300"/>
                </a:solidFill>
                <a:round/>
                <a:headEnd/>
                <a:tailEnd/>
              </a:ln>
            </p:spPr>
          </p:cxnSp>
          <p:sp>
            <p:nvSpPr>
              <p:cNvPr id="28708" name="Tětiva 6"/>
              <p:cNvSpPr>
                <a:spLocks/>
              </p:cNvSpPr>
              <p:nvPr/>
            </p:nvSpPr>
            <p:spPr bwMode="auto">
              <a:xfrm rot="7915050">
                <a:off x="2555257" y="4707768"/>
                <a:ext cx="537809" cy="387626"/>
              </a:xfrm>
              <a:custGeom>
                <a:avLst/>
                <a:gdLst>
                  <a:gd name="T0" fmla="*/ 426134 w 537809"/>
                  <a:gd name="T1" fmla="*/ 351043 h 387626"/>
                  <a:gd name="T2" fmla="*/ 268905 w 537809"/>
                  <a:gd name="T3" fmla="*/ 0 h 387626"/>
                  <a:gd name="T4" fmla="*/ 347519 w 537809"/>
                  <a:gd name="T5" fmla="*/ 175521 h 387626"/>
                  <a:gd name="T6" fmla="*/ 5898240 60000 65536"/>
                  <a:gd name="T7" fmla="*/ 17694720 60000 65536"/>
                  <a:gd name="T8" fmla="*/ 0 60000 65536"/>
                  <a:gd name="T9" fmla="*/ 78760 w 537809"/>
                  <a:gd name="T10" fmla="*/ 56766 h 387626"/>
                  <a:gd name="T11" fmla="*/ 459049 w 537809"/>
                  <a:gd name="T12" fmla="*/ 330860 h 38762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537809" h="387626">
                    <a:moveTo>
                      <a:pt x="426134" y="351043"/>
                    </a:moveTo>
                    <a:lnTo>
                      <a:pt x="426134" y="351043"/>
                    </a:lnTo>
                    <a:cubicBezTo>
                      <a:pt x="380349" y="374827"/>
                      <a:pt x="325341" y="387625"/>
                      <a:pt x="268904" y="387626"/>
                    </a:cubicBezTo>
                    <a:cubicBezTo>
                      <a:pt x="120391" y="387626"/>
                      <a:pt x="-1" y="300852"/>
                      <a:pt x="-1" y="193813"/>
                    </a:cubicBezTo>
                    <a:cubicBezTo>
                      <a:pt x="-2" y="86773"/>
                      <a:pt x="120391" y="0"/>
                      <a:pt x="268903" y="0"/>
                    </a:cubicBezTo>
                    <a:close/>
                  </a:path>
                </a:pathLst>
              </a:custGeom>
              <a:solidFill>
                <a:srgbClr val="FF3300"/>
              </a:solidFill>
              <a:ln w="19050" cap="flat" cmpd="sng" algn="ctr">
                <a:solidFill>
                  <a:schemeClr val="bg1"/>
                </a:solidFill>
                <a:prstDash val="solid"/>
                <a:round/>
                <a:headEnd/>
                <a:tailEnd/>
              </a:ln>
            </p:spPr>
            <p:txBody>
              <a:bodyPr anchor="ctr"/>
              <a:lstStyle/>
              <a:p>
                <a:endParaRPr lang="cs-CZ"/>
              </a:p>
            </p:txBody>
          </p:sp>
        </p:grpSp>
      </p:grpSp>
      <p:grpSp>
        <p:nvGrpSpPr>
          <p:cNvPr id="28693" name="Skupina 2"/>
          <p:cNvGrpSpPr>
            <a:grpSpLocks/>
          </p:cNvGrpSpPr>
          <p:nvPr/>
        </p:nvGrpSpPr>
        <p:grpSpPr bwMode="auto">
          <a:xfrm rot="707446" flipH="1">
            <a:off x="5867400" y="5805488"/>
            <a:ext cx="520700" cy="581025"/>
            <a:chOff x="1643042" y="2928934"/>
            <a:chExt cx="2441717" cy="2928958"/>
          </a:xfrm>
        </p:grpSpPr>
        <p:sp>
          <p:nvSpPr>
            <p:cNvPr id="28701" name="Freeform 42"/>
            <p:cNvSpPr>
              <a:spLocks/>
            </p:cNvSpPr>
            <p:nvPr/>
          </p:nvSpPr>
          <p:spPr bwMode="auto">
            <a:xfrm>
              <a:off x="1643042" y="4714884"/>
              <a:ext cx="1428760" cy="1143008"/>
            </a:xfrm>
            <a:custGeom>
              <a:avLst/>
              <a:gdLst>
                <a:gd name="T0" fmla="*/ 2147483647 w 1641"/>
                <a:gd name="T1" fmla="*/ 2147483647 h 1254"/>
                <a:gd name="T2" fmla="*/ 2147483647 w 1641"/>
                <a:gd name="T3" fmla="*/ 2147483647 h 1254"/>
                <a:gd name="T4" fmla="*/ 2147483647 w 1641"/>
                <a:gd name="T5" fmla="*/ 2147483647 h 1254"/>
                <a:gd name="T6" fmla="*/ 2147483647 w 1641"/>
                <a:gd name="T7" fmla="*/ 2147483647 h 1254"/>
                <a:gd name="T8" fmla="*/ 2147483647 w 1641"/>
                <a:gd name="T9" fmla="*/ 2147483647 h 1254"/>
                <a:gd name="T10" fmla="*/ 2147483647 w 1641"/>
                <a:gd name="T11" fmla="*/ 2147483647 h 1254"/>
                <a:gd name="T12" fmla="*/ 2147483647 w 1641"/>
                <a:gd name="T13" fmla="*/ 2147483647 h 1254"/>
                <a:gd name="T14" fmla="*/ 2147483647 w 1641"/>
                <a:gd name="T15" fmla="*/ 2147483647 h 1254"/>
                <a:gd name="T16" fmla="*/ 2147483647 w 1641"/>
                <a:gd name="T17" fmla="*/ 2147483647 h 1254"/>
                <a:gd name="T18" fmla="*/ 2147483647 w 1641"/>
                <a:gd name="T19" fmla="*/ 2147483647 h 1254"/>
                <a:gd name="T20" fmla="*/ 2147483647 w 1641"/>
                <a:gd name="T21" fmla="*/ 2147483647 h 1254"/>
                <a:gd name="T22" fmla="*/ 2147483647 w 1641"/>
                <a:gd name="T23" fmla="*/ 2147483647 h 1254"/>
                <a:gd name="T24" fmla="*/ 2147483647 w 1641"/>
                <a:gd name="T25" fmla="*/ 2147483647 h 1254"/>
                <a:gd name="T26" fmla="*/ 2147483647 w 1641"/>
                <a:gd name="T27" fmla="*/ 2147483647 h 1254"/>
                <a:gd name="T28" fmla="*/ 2147483647 w 1641"/>
                <a:gd name="T29" fmla="*/ 2147483647 h 1254"/>
                <a:gd name="T30" fmla="*/ 2147483647 w 1641"/>
                <a:gd name="T31" fmla="*/ 2147483647 h 1254"/>
                <a:gd name="T32" fmla="*/ 2147483647 w 1641"/>
                <a:gd name="T33" fmla="*/ 2147483647 h 1254"/>
                <a:gd name="T34" fmla="*/ 2147483647 w 1641"/>
                <a:gd name="T35" fmla="*/ 2147483647 h 1254"/>
                <a:gd name="T36" fmla="*/ 2147483647 w 1641"/>
                <a:gd name="T37" fmla="*/ 2147483647 h 1254"/>
                <a:gd name="T38" fmla="*/ 2147483647 w 1641"/>
                <a:gd name="T39" fmla="*/ 2147483647 h 1254"/>
                <a:gd name="T40" fmla="*/ 2147483647 w 1641"/>
                <a:gd name="T41" fmla="*/ 2147483647 h 1254"/>
                <a:gd name="T42" fmla="*/ 2147483647 w 1641"/>
                <a:gd name="T43" fmla="*/ 2147483647 h 1254"/>
                <a:gd name="T44" fmla="*/ 2147483647 w 1641"/>
                <a:gd name="T45" fmla="*/ 2147483647 h 1254"/>
                <a:gd name="T46" fmla="*/ 2147483647 w 1641"/>
                <a:gd name="T47" fmla="*/ 2147483647 h 1254"/>
                <a:gd name="T48" fmla="*/ 2147483647 w 1641"/>
                <a:gd name="T49" fmla="*/ 2147483647 h 1254"/>
                <a:gd name="T50" fmla="*/ 2147483647 w 1641"/>
                <a:gd name="T51" fmla="*/ 2147483647 h 1254"/>
                <a:gd name="T52" fmla="*/ 2147483647 w 1641"/>
                <a:gd name="T53" fmla="*/ 2147483647 h 1254"/>
                <a:gd name="T54" fmla="*/ 2147483647 w 1641"/>
                <a:gd name="T55" fmla="*/ 2147483647 h 1254"/>
                <a:gd name="T56" fmla="*/ 2147483647 w 1641"/>
                <a:gd name="T57" fmla="*/ 2147483647 h 1254"/>
                <a:gd name="T58" fmla="*/ 2147483647 w 1641"/>
                <a:gd name="T59" fmla="*/ 2147483647 h 1254"/>
                <a:gd name="T60" fmla="*/ 2147483647 w 1641"/>
                <a:gd name="T61" fmla="*/ 2147483647 h 1254"/>
                <a:gd name="T62" fmla="*/ 2147483647 w 1641"/>
                <a:gd name="T63" fmla="*/ 2147483647 h 1254"/>
                <a:gd name="T64" fmla="*/ 2147483647 w 1641"/>
                <a:gd name="T65" fmla="*/ 2147483647 h 1254"/>
                <a:gd name="T66" fmla="*/ 2147483647 w 1641"/>
                <a:gd name="T67" fmla="*/ 2147483647 h 1254"/>
                <a:gd name="T68" fmla="*/ 2147483647 w 1641"/>
                <a:gd name="T69" fmla="*/ 2147483647 h 1254"/>
                <a:gd name="T70" fmla="*/ 2147483647 w 1641"/>
                <a:gd name="T71" fmla="*/ 2147483647 h 1254"/>
                <a:gd name="T72" fmla="*/ 2147483647 w 1641"/>
                <a:gd name="T73" fmla="*/ 2147483647 h 1254"/>
                <a:gd name="T74" fmla="*/ 2147483647 w 1641"/>
                <a:gd name="T75" fmla="*/ 2147483647 h 1254"/>
                <a:gd name="T76" fmla="*/ 2147483647 w 1641"/>
                <a:gd name="T77" fmla="*/ 2147483647 h 1254"/>
                <a:gd name="T78" fmla="*/ 2147483647 w 1641"/>
                <a:gd name="T79" fmla="*/ 2147483647 h 1254"/>
                <a:gd name="T80" fmla="*/ 2147483647 w 1641"/>
                <a:gd name="T81" fmla="*/ 2147483647 h 1254"/>
                <a:gd name="T82" fmla="*/ 2147483647 w 1641"/>
                <a:gd name="T83" fmla="*/ 2147483647 h 1254"/>
                <a:gd name="T84" fmla="*/ 2147483647 w 1641"/>
                <a:gd name="T85" fmla="*/ 2147483647 h 1254"/>
                <a:gd name="T86" fmla="*/ 2147483647 w 1641"/>
                <a:gd name="T87" fmla="*/ 2147483647 h 1254"/>
                <a:gd name="T88" fmla="*/ 2147483647 w 1641"/>
                <a:gd name="T89" fmla="*/ 2147483647 h 1254"/>
                <a:gd name="T90" fmla="*/ 2147483647 w 1641"/>
                <a:gd name="T91" fmla="*/ 2147483647 h 1254"/>
                <a:gd name="T92" fmla="*/ 2147483647 w 1641"/>
                <a:gd name="T93" fmla="*/ 2147483647 h 1254"/>
                <a:gd name="T94" fmla="*/ 1980042234 w 1641"/>
                <a:gd name="T95" fmla="*/ 2147483647 h 1254"/>
                <a:gd name="T96" fmla="*/ 2147483647 w 1641"/>
                <a:gd name="T97" fmla="*/ 2147483647 h 1254"/>
                <a:gd name="T98" fmla="*/ 2147483647 w 1641"/>
                <a:gd name="T99" fmla="*/ 2147483647 h 1254"/>
                <a:gd name="T100" fmla="*/ 2147483647 w 1641"/>
                <a:gd name="T101" fmla="*/ 2147483647 h 1254"/>
                <a:gd name="T102" fmla="*/ 2147483647 w 1641"/>
                <a:gd name="T103" fmla="*/ 2147483647 h 1254"/>
                <a:gd name="T104" fmla="*/ 2147483647 w 1641"/>
                <a:gd name="T105" fmla="*/ 2147483647 h 1254"/>
                <a:gd name="T106" fmla="*/ 2147483647 w 1641"/>
                <a:gd name="T107" fmla="*/ 2147483647 h 1254"/>
                <a:gd name="T108" fmla="*/ 2147483647 w 1641"/>
                <a:gd name="T109" fmla="*/ 2147483647 h 1254"/>
                <a:gd name="T110" fmla="*/ 2147483647 w 1641"/>
                <a:gd name="T111" fmla="*/ 2147483647 h 1254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1641"/>
                <a:gd name="T169" fmla="*/ 0 h 1254"/>
                <a:gd name="T170" fmla="*/ 1641 w 1641"/>
                <a:gd name="T171" fmla="*/ 1254 h 1254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1641" h="1254">
                  <a:moveTo>
                    <a:pt x="438" y="1251"/>
                  </a:moveTo>
                  <a:lnTo>
                    <a:pt x="453" y="1251"/>
                  </a:lnTo>
                  <a:lnTo>
                    <a:pt x="471" y="1251"/>
                  </a:lnTo>
                  <a:lnTo>
                    <a:pt x="486" y="1251"/>
                  </a:lnTo>
                  <a:lnTo>
                    <a:pt x="504" y="1254"/>
                  </a:lnTo>
                  <a:lnTo>
                    <a:pt x="537" y="1254"/>
                  </a:lnTo>
                  <a:lnTo>
                    <a:pt x="570" y="1248"/>
                  </a:lnTo>
                  <a:lnTo>
                    <a:pt x="603" y="1239"/>
                  </a:lnTo>
                  <a:lnTo>
                    <a:pt x="636" y="1227"/>
                  </a:lnTo>
                  <a:lnTo>
                    <a:pt x="666" y="1215"/>
                  </a:lnTo>
                  <a:lnTo>
                    <a:pt x="696" y="1200"/>
                  </a:lnTo>
                  <a:lnTo>
                    <a:pt x="726" y="1188"/>
                  </a:lnTo>
                  <a:lnTo>
                    <a:pt x="756" y="1176"/>
                  </a:lnTo>
                  <a:lnTo>
                    <a:pt x="774" y="1167"/>
                  </a:lnTo>
                  <a:lnTo>
                    <a:pt x="795" y="1158"/>
                  </a:lnTo>
                  <a:lnTo>
                    <a:pt x="816" y="1152"/>
                  </a:lnTo>
                  <a:lnTo>
                    <a:pt x="834" y="1146"/>
                  </a:lnTo>
                  <a:lnTo>
                    <a:pt x="855" y="1140"/>
                  </a:lnTo>
                  <a:lnTo>
                    <a:pt x="876" y="1137"/>
                  </a:lnTo>
                  <a:lnTo>
                    <a:pt x="900" y="1140"/>
                  </a:lnTo>
                  <a:lnTo>
                    <a:pt x="921" y="1143"/>
                  </a:lnTo>
                  <a:lnTo>
                    <a:pt x="942" y="1149"/>
                  </a:lnTo>
                  <a:lnTo>
                    <a:pt x="966" y="1158"/>
                  </a:lnTo>
                  <a:lnTo>
                    <a:pt x="987" y="1164"/>
                  </a:lnTo>
                  <a:lnTo>
                    <a:pt x="1008" y="1173"/>
                  </a:lnTo>
                  <a:lnTo>
                    <a:pt x="1026" y="1179"/>
                  </a:lnTo>
                  <a:lnTo>
                    <a:pt x="1047" y="1185"/>
                  </a:lnTo>
                  <a:lnTo>
                    <a:pt x="1065" y="1191"/>
                  </a:lnTo>
                  <a:lnTo>
                    <a:pt x="1083" y="1197"/>
                  </a:lnTo>
                  <a:lnTo>
                    <a:pt x="1101" y="1203"/>
                  </a:lnTo>
                  <a:lnTo>
                    <a:pt x="1119" y="1206"/>
                  </a:lnTo>
                  <a:lnTo>
                    <a:pt x="1140" y="1212"/>
                  </a:lnTo>
                  <a:lnTo>
                    <a:pt x="1158" y="1218"/>
                  </a:lnTo>
                  <a:lnTo>
                    <a:pt x="1191" y="1224"/>
                  </a:lnTo>
                  <a:lnTo>
                    <a:pt x="1224" y="1227"/>
                  </a:lnTo>
                  <a:lnTo>
                    <a:pt x="1257" y="1233"/>
                  </a:lnTo>
                  <a:lnTo>
                    <a:pt x="1290" y="1233"/>
                  </a:lnTo>
                  <a:lnTo>
                    <a:pt x="1323" y="1233"/>
                  </a:lnTo>
                  <a:lnTo>
                    <a:pt x="1356" y="1227"/>
                  </a:lnTo>
                  <a:lnTo>
                    <a:pt x="1389" y="1218"/>
                  </a:lnTo>
                  <a:lnTo>
                    <a:pt x="1419" y="1206"/>
                  </a:lnTo>
                  <a:lnTo>
                    <a:pt x="1434" y="1194"/>
                  </a:lnTo>
                  <a:lnTo>
                    <a:pt x="1449" y="1179"/>
                  </a:lnTo>
                  <a:lnTo>
                    <a:pt x="1461" y="1161"/>
                  </a:lnTo>
                  <a:lnTo>
                    <a:pt x="1473" y="1146"/>
                  </a:lnTo>
                  <a:lnTo>
                    <a:pt x="1476" y="1146"/>
                  </a:lnTo>
                  <a:lnTo>
                    <a:pt x="1479" y="1146"/>
                  </a:lnTo>
                  <a:lnTo>
                    <a:pt x="1497" y="1098"/>
                  </a:lnTo>
                  <a:lnTo>
                    <a:pt x="1515" y="1050"/>
                  </a:lnTo>
                  <a:lnTo>
                    <a:pt x="1533" y="1002"/>
                  </a:lnTo>
                  <a:lnTo>
                    <a:pt x="1551" y="951"/>
                  </a:lnTo>
                  <a:lnTo>
                    <a:pt x="1566" y="900"/>
                  </a:lnTo>
                  <a:lnTo>
                    <a:pt x="1578" y="849"/>
                  </a:lnTo>
                  <a:lnTo>
                    <a:pt x="1590" y="801"/>
                  </a:lnTo>
                  <a:lnTo>
                    <a:pt x="1602" y="750"/>
                  </a:lnTo>
                  <a:lnTo>
                    <a:pt x="1623" y="651"/>
                  </a:lnTo>
                  <a:lnTo>
                    <a:pt x="1638" y="549"/>
                  </a:lnTo>
                  <a:lnTo>
                    <a:pt x="1641" y="450"/>
                  </a:lnTo>
                  <a:lnTo>
                    <a:pt x="1620" y="354"/>
                  </a:lnTo>
                  <a:lnTo>
                    <a:pt x="1605" y="327"/>
                  </a:lnTo>
                  <a:lnTo>
                    <a:pt x="1590" y="303"/>
                  </a:lnTo>
                  <a:lnTo>
                    <a:pt x="1572" y="279"/>
                  </a:lnTo>
                  <a:lnTo>
                    <a:pt x="1551" y="255"/>
                  </a:lnTo>
                  <a:lnTo>
                    <a:pt x="1533" y="231"/>
                  </a:lnTo>
                  <a:lnTo>
                    <a:pt x="1515" y="207"/>
                  </a:lnTo>
                  <a:lnTo>
                    <a:pt x="1497" y="183"/>
                  </a:lnTo>
                  <a:lnTo>
                    <a:pt x="1479" y="159"/>
                  </a:lnTo>
                  <a:lnTo>
                    <a:pt x="1455" y="138"/>
                  </a:lnTo>
                  <a:lnTo>
                    <a:pt x="1434" y="117"/>
                  </a:lnTo>
                  <a:lnTo>
                    <a:pt x="1410" y="96"/>
                  </a:lnTo>
                  <a:lnTo>
                    <a:pt x="1386" y="81"/>
                  </a:lnTo>
                  <a:lnTo>
                    <a:pt x="1359" y="66"/>
                  </a:lnTo>
                  <a:lnTo>
                    <a:pt x="1332" y="57"/>
                  </a:lnTo>
                  <a:lnTo>
                    <a:pt x="1302" y="48"/>
                  </a:lnTo>
                  <a:lnTo>
                    <a:pt x="1269" y="45"/>
                  </a:lnTo>
                  <a:lnTo>
                    <a:pt x="1254" y="42"/>
                  </a:lnTo>
                  <a:lnTo>
                    <a:pt x="1239" y="42"/>
                  </a:lnTo>
                  <a:lnTo>
                    <a:pt x="1224" y="42"/>
                  </a:lnTo>
                  <a:lnTo>
                    <a:pt x="1212" y="42"/>
                  </a:lnTo>
                  <a:lnTo>
                    <a:pt x="1197" y="45"/>
                  </a:lnTo>
                  <a:lnTo>
                    <a:pt x="1182" y="48"/>
                  </a:lnTo>
                  <a:lnTo>
                    <a:pt x="1170" y="48"/>
                  </a:lnTo>
                  <a:lnTo>
                    <a:pt x="1155" y="51"/>
                  </a:lnTo>
                  <a:lnTo>
                    <a:pt x="1137" y="57"/>
                  </a:lnTo>
                  <a:lnTo>
                    <a:pt x="1119" y="63"/>
                  </a:lnTo>
                  <a:lnTo>
                    <a:pt x="1104" y="69"/>
                  </a:lnTo>
                  <a:lnTo>
                    <a:pt x="1086" y="75"/>
                  </a:lnTo>
                  <a:lnTo>
                    <a:pt x="1071" y="84"/>
                  </a:lnTo>
                  <a:lnTo>
                    <a:pt x="1056" y="90"/>
                  </a:lnTo>
                  <a:lnTo>
                    <a:pt x="1041" y="96"/>
                  </a:lnTo>
                  <a:lnTo>
                    <a:pt x="1026" y="105"/>
                  </a:lnTo>
                  <a:lnTo>
                    <a:pt x="1023" y="105"/>
                  </a:lnTo>
                  <a:lnTo>
                    <a:pt x="1023" y="108"/>
                  </a:lnTo>
                  <a:lnTo>
                    <a:pt x="1020" y="111"/>
                  </a:lnTo>
                  <a:lnTo>
                    <a:pt x="1002" y="126"/>
                  </a:lnTo>
                  <a:lnTo>
                    <a:pt x="1029" y="165"/>
                  </a:lnTo>
                  <a:lnTo>
                    <a:pt x="1029" y="168"/>
                  </a:lnTo>
                  <a:lnTo>
                    <a:pt x="1026" y="171"/>
                  </a:lnTo>
                  <a:lnTo>
                    <a:pt x="1023" y="171"/>
                  </a:lnTo>
                  <a:lnTo>
                    <a:pt x="1020" y="171"/>
                  </a:lnTo>
                  <a:lnTo>
                    <a:pt x="1017" y="171"/>
                  </a:lnTo>
                  <a:lnTo>
                    <a:pt x="1014" y="165"/>
                  </a:lnTo>
                  <a:lnTo>
                    <a:pt x="1008" y="162"/>
                  </a:lnTo>
                  <a:lnTo>
                    <a:pt x="1005" y="156"/>
                  </a:lnTo>
                  <a:lnTo>
                    <a:pt x="999" y="153"/>
                  </a:lnTo>
                  <a:lnTo>
                    <a:pt x="978" y="135"/>
                  </a:lnTo>
                  <a:lnTo>
                    <a:pt x="960" y="120"/>
                  </a:lnTo>
                  <a:lnTo>
                    <a:pt x="939" y="105"/>
                  </a:lnTo>
                  <a:lnTo>
                    <a:pt x="918" y="90"/>
                  </a:lnTo>
                  <a:lnTo>
                    <a:pt x="897" y="81"/>
                  </a:lnTo>
                  <a:lnTo>
                    <a:pt x="879" y="69"/>
                  </a:lnTo>
                  <a:lnTo>
                    <a:pt x="855" y="60"/>
                  </a:lnTo>
                  <a:lnTo>
                    <a:pt x="834" y="51"/>
                  </a:lnTo>
                  <a:lnTo>
                    <a:pt x="810" y="42"/>
                  </a:lnTo>
                  <a:lnTo>
                    <a:pt x="789" y="36"/>
                  </a:lnTo>
                  <a:lnTo>
                    <a:pt x="765" y="30"/>
                  </a:lnTo>
                  <a:lnTo>
                    <a:pt x="741" y="27"/>
                  </a:lnTo>
                  <a:lnTo>
                    <a:pt x="720" y="24"/>
                  </a:lnTo>
                  <a:lnTo>
                    <a:pt x="702" y="18"/>
                  </a:lnTo>
                  <a:lnTo>
                    <a:pt x="681" y="15"/>
                  </a:lnTo>
                  <a:lnTo>
                    <a:pt x="663" y="12"/>
                  </a:lnTo>
                  <a:lnTo>
                    <a:pt x="645" y="12"/>
                  </a:lnTo>
                  <a:lnTo>
                    <a:pt x="630" y="9"/>
                  </a:lnTo>
                  <a:lnTo>
                    <a:pt x="615" y="9"/>
                  </a:lnTo>
                  <a:lnTo>
                    <a:pt x="600" y="9"/>
                  </a:lnTo>
                  <a:lnTo>
                    <a:pt x="582" y="9"/>
                  </a:lnTo>
                  <a:lnTo>
                    <a:pt x="567" y="9"/>
                  </a:lnTo>
                  <a:lnTo>
                    <a:pt x="552" y="12"/>
                  </a:lnTo>
                  <a:lnTo>
                    <a:pt x="537" y="15"/>
                  </a:lnTo>
                  <a:lnTo>
                    <a:pt x="528" y="15"/>
                  </a:lnTo>
                  <a:lnTo>
                    <a:pt x="522" y="15"/>
                  </a:lnTo>
                  <a:lnTo>
                    <a:pt x="513" y="18"/>
                  </a:lnTo>
                  <a:lnTo>
                    <a:pt x="504" y="18"/>
                  </a:lnTo>
                  <a:lnTo>
                    <a:pt x="486" y="21"/>
                  </a:lnTo>
                  <a:lnTo>
                    <a:pt x="468" y="27"/>
                  </a:lnTo>
                  <a:lnTo>
                    <a:pt x="450" y="33"/>
                  </a:lnTo>
                  <a:lnTo>
                    <a:pt x="432" y="42"/>
                  </a:lnTo>
                  <a:lnTo>
                    <a:pt x="417" y="48"/>
                  </a:lnTo>
                  <a:lnTo>
                    <a:pt x="402" y="57"/>
                  </a:lnTo>
                  <a:lnTo>
                    <a:pt x="384" y="66"/>
                  </a:lnTo>
                  <a:lnTo>
                    <a:pt x="369" y="75"/>
                  </a:lnTo>
                  <a:lnTo>
                    <a:pt x="348" y="84"/>
                  </a:lnTo>
                  <a:lnTo>
                    <a:pt x="327" y="96"/>
                  </a:lnTo>
                  <a:lnTo>
                    <a:pt x="309" y="108"/>
                  </a:lnTo>
                  <a:lnTo>
                    <a:pt x="291" y="120"/>
                  </a:lnTo>
                  <a:lnTo>
                    <a:pt x="288" y="120"/>
                  </a:lnTo>
                  <a:lnTo>
                    <a:pt x="282" y="117"/>
                  </a:lnTo>
                  <a:lnTo>
                    <a:pt x="279" y="111"/>
                  </a:lnTo>
                  <a:lnTo>
                    <a:pt x="276" y="108"/>
                  </a:lnTo>
                  <a:lnTo>
                    <a:pt x="276" y="105"/>
                  </a:lnTo>
                  <a:lnTo>
                    <a:pt x="276" y="102"/>
                  </a:lnTo>
                  <a:lnTo>
                    <a:pt x="291" y="93"/>
                  </a:lnTo>
                  <a:lnTo>
                    <a:pt x="309" y="84"/>
                  </a:lnTo>
                  <a:lnTo>
                    <a:pt x="324" y="75"/>
                  </a:lnTo>
                  <a:lnTo>
                    <a:pt x="342" y="66"/>
                  </a:lnTo>
                  <a:lnTo>
                    <a:pt x="360" y="57"/>
                  </a:lnTo>
                  <a:lnTo>
                    <a:pt x="378" y="48"/>
                  </a:lnTo>
                  <a:lnTo>
                    <a:pt x="393" y="39"/>
                  </a:lnTo>
                  <a:lnTo>
                    <a:pt x="411" y="30"/>
                  </a:lnTo>
                  <a:lnTo>
                    <a:pt x="423" y="24"/>
                  </a:lnTo>
                  <a:lnTo>
                    <a:pt x="435" y="18"/>
                  </a:lnTo>
                  <a:lnTo>
                    <a:pt x="444" y="15"/>
                  </a:lnTo>
                  <a:lnTo>
                    <a:pt x="456" y="9"/>
                  </a:lnTo>
                  <a:lnTo>
                    <a:pt x="459" y="9"/>
                  </a:lnTo>
                  <a:lnTo>
                    <a:pt x="459" y="6"/>
                  </a:lnTo>
                  <a:lnTo>
                    <a:pt x="432" y="3"/>
                  </a:lnTo>
                  <a:lnTo>
                    <a:pt x="405" y="0"/>
                  </a:lnTo>
                  <a:lnTo>
                    <a:pt x="381" y="0"/>
                  </a:lnTo>
                  <a:lnTo>
                    <a:pt x="354" y="3"/>
                  </a:lnTo>
                  <a:lnTo>
                    <a:pt x="327" y="9"/>
                  </a:lnTo>
                  <a:lnTo>
                    <a:pt x="300" y="15"/>
                  </a:lnTo>
                  <a:lnTo>
                    <a:pt x="276" y="24"/>
                  </a:lnTo>
                  <a:lnTo>
                    <a:pt x="252" y="36"/>
                  </a:lnTo>
                  <a:lnTo>
                    <a:pt x="204" y="69"/>
                  </a:lnTo>
                  <a:lnTo>
                    <a:pt x="162" y="108"/>
                  </a:lnTo>
                  <a:lnTo>
                    <a:pt x="129" y="153"/>
                  </a:lnTo>
                  <a:lnTo>
                    <a:pt x="99" y="201"/>
                  </a:lnTo>
                  <a:lnTo>
                    <a:pt x="72" y="255"/>
                  </a:lnTo>
                  <a:lnTo>
                    <a:pt x="51" y="312"/>
                  </a:lnTo>
                  <a:lnTo>
                    <a:pt x="33" y="369"/>
                  </a:lnTo>
                  <a:lnTo>
                    <a:pt x="15" y="429"/>
                  </a:lnTo>
                  <a:lnTo>
                    <a:pt x="3" y="516"/>
                  </a:lnTo>
                  <a:lnTo>
                    <a:pt x="0" y="603"/>
                  </a:lnTo>
                  <a:lnTo>
                    <a:pt x="6" y="690"/>
                  </a:lnTo>
                  <a:lnTo>
                    <a:pt x="24" y="777"/>
                  </a:lnTo>
                  <a:lnTo>
                    <a:pt x="33" y="816"/>
                  </a:lnTo>
                  <a:lnTo>
                    <a:pt x="42" y="855"/>
                  </a:lnTo>
                  <a:lnTo>
                    <a:pt x="54" y="894"/>
                  </a:lnTo>
                  <a:lnTo>
                    <a:pt x="66" y="933"/>
                  </a:lnTo>
                  <a:lnTo>
                    <a:pt x="78" y="972"/>
                  </a:lnTo>
                  <a:lnTo>
                    <a:pt x="93" y="1008"/>
                  </a:lnTo>
                  <a:lnTo>
                    <a:pt x="108" y="1044"/>
                  </a:lnTo>
                  <a:lnTo>
                    <a:pt x="126" y="1080"/>
                  </a:lnTo>
                  <a:lnTo>
                    <a:pt x="144" y="1107"/>
                  </a:lnTo>
                  <a:lnTo>
                    <a:pt x="159" y="1134"/>
                  </a:lnTo>
                  <a:lnTo>
                    <a:pt x="177" y="1161"/>
                  </a:lnTo>
                  <a:lnTo>
                    <a:pt x="198" y="1185"/>
                  </a:lnTo>
                  <a:lnTo>
                    <a:pt x="210" y="1197"/>
                  </a:lnTo>
                  <a:lnTo>
                    <a:pt x="222" y="1206"/>
                  </a:lnTo>
                  <a:lnTo>
                    <a:pt x="237" y="1215"/>
                  </a:lnTo>
                  <a:lnTo>
                    <a:pt x="252" y="1221"/>
                  </a:lnTo>
                  <a:lnTo>
                    <a:pt x="267" y="1227"/>
                  </a:lnTo>
                  <a:lnTo>
                    <a:pt x="282" y="1233"/>
                  </a:lnTo>
                  <a:lnTo>
                    <a:pt x="300" y="1239"/>
                  </a:lnTo>
                  <a:lnTo>
                    <a:pt x="315" y="1242"/>
                  </a:lnTo>
                  <a:lnTo>
                    <a:pt x="327" y="1242"/>
                  </a:lnTo>
                  <a:lnTo>
                    <a:pt x="339" y="1242"/>
                  </a:lnTo>
                  <a:lnTo>
                    <a:pt x="351" y="1245"/>
                  </a:lnTo>
                  <a:lnTo>
                    <a:pt x="363" y="1245"/>
                  </a:lnTo>
                  <a:lnTo>
                    <a:pt x="372" y="1248"/>
                  </a:lnTo>
                  <a:lnTo>
                    <a:pt x="384" y="1248"/>
                  </a:lnTo>
                  <a:lnTo>
                    <a:pt x="396" y="1248"/>
                  </a:lnTo>
                  <a:lnTo>
                    <a:pt x="405" y="1248"/>
                  </a:lnTo>
                  <a:lnTo>
                    <a:pt x="414" y="1251"/>
                  </a:lnTo>
                  <a:lnTo>
                    <a:pt x="423" y="1251"/>
                  </a:lnTo>
                  <a:lnTo>
                    <a:pt x="432" y="1251"/>
                  </a:lnTo>
                  <a:lnTo>
                    <a:pt x="438" y="1251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rgbClr val="FF33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28702" name="Skupina 2"/>
            <p:cNvGrpSpPr>
              <a:grpSpLocks/>
            </p:cNvGrpSpPr>
            <p:nvPr/>
          </p:nvGrpSpPr>
          <p:grpSpPr bwMode="auto">
            <a:xfrm>
              <a:off x="2714612" y="2928934"/>
              <a:ext cx="1370147" cy="2241551"/>
              <a:chOff x="2630349" y="2928934"/>
              <a:chExt cx="1370147" cy="2241551"/>
            </a:xfrm>
          </p:grpSpPr>
          <p:cxnSp>
            <p:nvCxnSpPr>
              <p:cNvPr id="28703" name="Přímá spojovací čára 3"/>
              <p:cNvCxnSpPr>
                <a:cxnSpLocks noChangeShapeType="1"/>
              </p:cNvCxnSpPr>
              <p:nvPr/>
            </p:nvCxnSpPr>
            <p:spPr bwMode="auto">
              <a:xfrm rot="5400000" flipH="1" flipV="1">
                <a:off x="2464579" y="3321843"/>
                <a:ext cx="1928826" cy="1143008"/>
              </a:xfrm>
              <a:prstGeom prst="line">
                <a:avLst/>
              </a:prstGeom>
              <a:noFill/>
              <a:ln w="88900" algn="ctr">
                <a:solidFill>
                  <a:srgbClr val="FF3300"/>
                </a:solidFill>
                <a:round/>
                <a:headEnd/>
                <a:tailEnd/>
              </a:ln>
            </p:spPr>
          </p:cxnSp>
          <p:sp>
            <p:nvSpPr>
              <p:cNvPr id="28704" name="Tětiva 6"/>
              <p:cNvSpPr>
                <a:spLocks/>
              </p:cNvSpPr>
              <p:nvPr/>
            </p:nvSpPr>
            <p:spPr bwMode="auto">
              <a:xfrm rot="7915050">
                <a:off x="2555257" y="4707768"/>
                <a:ext cx="537809" cy="387626"/>
              </a:xfrm>
              <a:custGeom>
                <a:avLst/>
                <a:gdLst>
                  <a:gd name="T0" fmla="*/ 426134 w 537809"/>
                  <a:gd name="T1" fmla="*/ 351043 h 387626"/>
                  <a:gd name="T2" fmla="*/ 268905 w 537809"/>
                  <a:gd name="T3" fmla="*/ 0 h 387626"/>
                  <a:gd name="T4" fmla="*/ 347519 w 537809"/>
                  <a:gd name="T5" fmla="*/ 175521 h 387626"/>
                  <a:gd name="T6" fmla="*/ 5898240 60000 65536"/>
                  <a:gd name="T7" fmla="*/ 17694720 60000 65536"/>
                  <a:gd name="T8" fmla="*/ 0 60000 65536"/>
                  <a:gd name="T9" fmla="*/ 78760 w 537809"/>
                  <a:gd name="T10" fmla="*/ 56766 h 387626"/>
                  <a:gd name="T11" fmla="*/ 459049 w 537809"/>
                  <a:gd name="T12" fmla="*/ 330860 h 38762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537809" h="387626">
                    <a:moveTo>
                      <a:pt x="426134" y="351043"/>
                    </a:moveTo>
                    <a:lnTo>
                      <a:pt x="426134" y="351043"/>
                    </a:lnTo>
                    <a:cubicBezTo>
                      <a:pt x="380349" y="374827"/>
                      <a:pt x="325341" y="387625"/>
                      <a:pt x="268904" y="387626"/>
                    </a:cubicBezTo>
                    <a:cubicBezTo>
                      <a:pt x="120391" y="387626"/>
                      <a:pt x="-1" y="300852"/>
                      <a:pt x="-1" y="193813"/>
                    </a:cubicBezTo>
                    <a:cubicBezTo>
                      <a:pt x="-2" y="86773"/>
                      <a:pt x="120391" y="0"/>
                      <a:pt x="268903" y="0"/>
                    </a:cubicBezTo>
                    <a:close/>
                  </a:path>
                </a:pathLst>
              </a:custGeom>
              <a:solidFill>
                <a:srgbClr val="FF3300"/>
              </a:solidFill>
              <a:ln w="19050" cap="flat" cmpd="sng" algn="ctr">
                <a:solidFill>
                  <a:srgbClr val="FF3300"/>
                </a:solidFill>
                <a:prstDash val="solid"/>
                <a:round/>
                <a:headEnd/>
                <a:tailEnd/>
              </a:ln>
            </p:spPr>
            <p:txBody>
              <a:bodyPr anchor="ctr"/>
              <a:lstStyle/>
              <a:p>
                <a:endParaRPr lang="cs-CZ"/>
              </a:p>
            </p:txBody>
          </p:sp>
        </p:grpSp>
      </p:grpSp>
      <p:sp>
        <p:nvSpPr>
          <p:cNvPr id="28694" name="AutoShape 130"/>
          <p:cNvSpPr>
            <a:spLocks noChangeArrowheads="1"/>
          </p:cNvSpPr>
          <p:nvPr/>
        </p:nvSpPr>
        <p:spPr bwMode="auto">
          <a:xfrm>
            <a:off x="5724525" y="5589588"/>
            <a:ext cx="360363" cy="215900"/>
          </a:xfrm>
          <a:custGeom>
            <a:avLst/>
            <a:gdLst>
              <a:gd name="T0" fmla="*/ 78556470 w 21600"/>
              <a:gd name="T1" fmla="*/ 10785006 h 21600"/>
              <a:gd name="T2" fmla="*/ 50151517 w 21600"/>
              <a:gd name="T3" fmla="*/ 21570011 h 21600"/>
              <a:gd name="T4" fmla="*/ 21746289 w 21600"/>
              <a:gd name="T5" fmla="*/ 10785006 h 21600"/>
              <a:gd name="T6" fmla="*/ 50151517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6483 w 21600"/>
              <a:gd name="T13" fmla="*/ 6483 h 21600"/>
              <a:gd name="T14" fmla="*/ 15117 w 21600"/>
              <a:gd name="T15" fmla="*/ 1511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9366" y="21600"/>
                </a:lnTo>
                <a:lnTo>
                  <a:pt x="12234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FF3300"/>
          </a:solidFill>
          <a:ln w="9525">
            <a:solidFill>
              <a:srgbClr val="FF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695" name="Rectangle 132"/>
          <p:cNvSpPr>
            <a:spLocks noGrp="1"/>
          </p:cNvSpPr>
          <p:nvPr>
            <p:ph type="title" idx="4294967295"/>
          </p:nvPr>
        </p:nvSpPr>
        <p:spPr>
          <a:xfrm>
            <a:off x="468313" y="1125538"/>
            <a:ext cx="8229600" cy="1066800"/>
          </a:xfrm>
        </p:spPr>
        <p:txBody>
          <a:bodyPr/>
          <a:lstStyle/>
          <a:p>
            <a:pPr eaLnBrk="1" hangingPunct="1"/>
            <a:r>
              <a:rPr lang="cs-CZ" smtClean="0"/>
              <a:t>Vlastní odlití formy</a:t>
            </a:r>
          </a:p>
        </p:txBody>
      </p:sp>
      <p:sp>
        <p:nvSpPr>
          <p:cNvPr id="30853" name="Text Box 133"/>
          <p:cNvSpPr txBox="1">
            <a:spLocks noChangeArrowheads="1"/>
          </p:cNvSpPr>
          <p:nvPr/>
        </p:nvSpPr>
        <p:spPr bwMode="auto">
          <a:xfrm>
            <a:off x="468313" y="2420938"/>
            <a:ext cx="3905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Arial" charset="0"/>
              </a:rPr>
              <a:t>Ideální tok kovu s ohledem na rotaci </a:t>
            </a:r>
          </a:p>
        </p:txBody>
      </p:sp>
      <p:sp>
        <p:nvSpPr>
          <p:cNvPr id="30854" name="AutoShape 134"/>
          <p:cNvSpPr>
            <a:spLocks noChangeArrowheads="1"/>
          </p:cNvSpPr>
          <p:nvPr/>
        </p:nvSpPr>
        <p:spPr bwMode="auto">
          <a:xfrm rot="14086935" flipH="1">
            <a:off x="6613526" y="5348287"/>
            <a:ext cx="1454150" cy="784225"/>
          </a:xfrm>
          <a:custGeom>
            <a:avLst/>
            <a:gdLst>
              <a:gd name="T0" fmla="*/ 1846565713 w 21600"/>
              <a:gd name="T1" fmla="*/ 52596590 h 21600"/>
              <a:gd name="T2" fmla="*/ 340206483 w 21600"/>
              <a:gd name="T3" fmla="*/ 516874233 h 21600"/>
              <a:gd name="T4" fmla="*/ 2145583007 w 21600"/>
              <a:gd name="T5" fmla="*/ 148457043 h 21600"/>
              <a:gd name="T6" fmla="*/ 2147483647 w 21600"/>
              <a:gd name="T7" fmla="*/ 6652842 h 21600"/>
              <a:gd name="T8" fmla="*/ 2147483647 w 21600"/>
              <a:gd name="T9" fmla="*/ 262791742 h 21600"/>
              <a:gd name="T10" fmla="*/ 2147483647 w 21600"/>
              <a:gd name="T11" fmla="*/ 295001448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057" y="4032"/>
                </a:moveTo>
                <a:cubicBezTo>
                  <a:pt x="14554" y="2864"/>
                  <a:pt x="12704" y="2230"/>
                  <a:pt x="10800" y="2230"/>
                </a:cubicBezTo>
                <a:cubicBezTo>
                  <a:pt x="6066" y="2230"/>
                  <a:pt x="2230" y="6066"/>
                  <a:pt x="2230" y="10800"/>
                </a:cubicBezTo>
                <a:lnTo>
                  <a:pt x="0" y="10800"/>
                </a:lnTo>
                <a:cubicBezTo>
                  <a:pt x="0" y="4835"/>
                  <a:pt x="4835" y="0"/>
                  <a:pt x="10800" y="0"/>
                </a:cubicBezTo>
                <a:cubicBezTo>
                  <a:pt x="13199" y="0"/>
                  <a:pt x="15530" y="799"/>
                  <a:pt x="17425" y="2271"/>
                </a:cubicBezTo>
                <a:lnTo>
                  <a:pt x="19082" y="139"/>
                </a:lnTo>
                <a:lnTo>
                  <a:pt x="19754" y="5491"/>
                </a:lnTo>
                <a:lnTo>
                  <a:pt x="14401" y="6164"/>
                </a:lnTo>
                <a:lnTo>
                  <a:pt x="16057" y="4032"/>
                </a:lnTo>
                <a:close/>
              </a:path>
            </a:pathLst>
          </a:custGeom>
          <a:solidFill>
            <a:srgbClr val="FF6600"/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698" name="AutoShape 135"/>
          <p:cNvSpPr>
            <a:spLocks noChangeArrowheads="1"/>
          </p:cNvSpPr>
          <p:nvPr/>
        </p:nvSpPr>
        <p:spPr bwMode="auto">
          <a:xfrm rot="-5400000">
            <a:off x="5005387" y="3716338"/>
            <a:ext cx="792163" cy="649288"/>
          </a:xfrm>
          <a:custGeom>
            <a:avLst/>
            <a:gdLst>
              <a:gd name="T0" fmla="*/ 419129331 w 21600"/>
              <a:gd name="T1" fmla="*/ 6736212 h 21600"/>
              <a:gd name="T2" fmla="*/ 154195866 w 21600"/>
              <a:gd name="T3" fmla="*/ 415893943 h 21600"/>
              <a:gd name="T4" fmla="*/ 459034087 w 21600"/>
              <a:gd name="T5" fmla="*/ 107450241 h 21600"/>
              <a:gd name="T6" fmla="*/ 1195136179 w 21600"/>
              <a:gd name="T7" fmla="*/ 330661938 h 21600"/>
              <a:gd name="T8" fmla="*/ 946431708 w 21600"/>
              <a:gd name="T9" fmla="*/ 442186250 h 21600"/>
              <a:gd name="T10" fmla="*/ 743896826 w 21600"/>
              <a:gd name="T11" fmla="*/ 305238715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7767" y="11512"/>
                </a:moveTo>
                <a:cubicBezTo>
                  <a:pt x="17791" y="11276"/>
                  <a:pt x="17804" y="11038"/>
                  <a:pt x="17804" y="10800"/>
                </a:cubicBezTo>
                <a:cubicBezTo>
                  <a:pt x="17804" y="6931"/>
                  <a:pt x="14668" y="3796"/>
                  <a:pt x="10800" y="3796"/>
                </a:cubicBezTo>
                <a:cubicBezTo>
                  <a:pt x="6931" y="3796"/>
                  <a:pt x="3796" y="6931"/>
                  <a:pt x="3796" y="10800"/>
                </a:cubicBezTo>
                <a:cubicBezTo>
                  <a:pt x="3795" y="12048"/>
                  <a:pt x="4129" y="13274"/>
                  <a:pt x="4762" y="14350"/>
                </a:cubicBezTo>
                <a:lnTo>
                  <a:pt x="1490" y="16274"/>
                </a:lnTo>
                <a:cubicBezTo>
                  <a:pt x="514" y="14615"/>
                  <a:pt x="0" y="12725"/>
                  <a:pt x="0" y="10800"/>
                </a:cubicBezTo>
                <a:cubicBezTo>
                  <a:pt x="0" y="4835"/>
                  <a:pt x="4835" y="0"/>
                  <a:pt x="10800" y="0"/>
                </a:cubicBezTo>
                <a:cubicBezTo>
                  <a:pt x="16764" y="0"/>
                  <a:pt x="21600" y="4835"/>
                  <a:pt x="21600" y="10800"/>
                </a:cubicBezTo>
                <a:cubicBezTo>
                  <a:pt x="21600" y="11167"/>
                  <a:pt x="21581" y="11534"/>
                  <a:pt x="21543" y="11899"/>
                </a:cubicBezTo>
                <a:lnTo>
                  <a:pt x="24229" y="12174"/>
                </a:lnTo>
                <a:lnTo>
                  <a:pt x="19187" y="16280"/>
                </a:lnTo>
                <a:lnTo>
                  <a:pt x="15081" y="11238"/>
                </a:lnTo>
                <a:lnTo>
                  <a:pt x="17767" y="11512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856" name="Text Box 136"/>
          <p:cNvSpPr txBox="1">
            <a:spLocks noChangeArrowheads="1"/>
          </p:cNvSpPr>
          <p:nvPr/>
        </p:nvSpPr>
        <p:spPr bwMode="auto">
          <a:xfrm>
            <a:off x="468313" y="2997200"/>
            <a:ext cx="29511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Nutná orientace vlastního objektu na periferii formy</a:t>
            </a:r>
          </a:p>
        </p:txBody>
      </p:sp>
      <p:sp>
        <p:nvSpPr>
          <p:cNvPr id="30857" name="Oval 137"/>
          <p:cNvSpPr>
            <a:spLocks noChangeArrowheads="1"/>
          </p:cNvSpPr>
          <p:nvPr/>
        </p:nvSpPr>
        <p:spPr bwMode="auto">
          <a:xfrm>
            <a:off x="5795963" y="5949950"/>
            <a:ext cx="863600" cy="720725"/>
          </a:xfrm>
          <a:prstGeom prst="ellips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8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8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08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8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8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8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08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308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308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30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53" grpId="0"/>
      <p:bldP spid="30854" grpId="0" animBg="1"/>
      <p:bldP spid="3085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Vlastní odlití formy</a:t>
            </a:r>
          </a:p>
        </p:txBody>
      </p:sp>
      <p:grpSp>
        <p:nvGrpSpPr>
          <p:cNvPr id="29698" name="Group 78"/>
          <p:cNvGrpSpPr>
            <a:grpSpLocks/>
          </p:cNvGrpSpPr>
          <p:nvPr/>
        </p:nvGrpSpPr>
        <p:grpSpPr bwMode="auto">
          <a:xfrm>
            <a:off x="5794375" y="4797425"/>
            <a:ext cx="720725" cy="720725"/>
            <a:chOff x="3288" y="3022"/>
            <a:chExt cx="454" cy="454"/>
          </a:xfrm>
        </p:grpSpPr>
        <p:sp>
          <p:nvSpPr>
            <p:cNvPr id="29773" name="AutoShape 79"/>
            <p:cNvSpPr>
              <a:spLocks noChangeArrowheads="1"/>
            </p:cNvSpPr>
            <p:nvPr/>
          </p:nvSpPr>
          <p:spPr bwMode="auto">
            <a:xfrm>
              <a:off x="3288" y="3022"/>
              <a:ext cx="454" cy="409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w 21600"/>
                <a:gd name="T13" fmla="*/ 0 h 21600"/>
                <a:gd name="T14" fmla="*/ 0 w 21600"/>
                <a:gd name="T15" fmla="*/ 0 h 2160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3140 w 21600"/>
                <a:gd name="T25" fmla="*/ 3169 h 21600"/>
                <a:gd name="T26" fmla="*/ 18460 w 21600"/>
                <a:gd name="T27" fmla="*/ 18431 h 2160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1818" y="10800"/>
                  </a:moveTo>
                  <a:cubicBezTo>
                    <a:pt x="1818" y="15761"/>
                    <a:pt x="5839" y="19782"/>
                    <a:pt x="10800" y="19782"/>
                  </a:cubicBezTo>
                  <a:cubicBezTo>
                    <a:pt x="15761" y="19782"/>
                    <a:pt x="19782" y="15761"/>
                    <a:pt x="19782" y="10800"/>
                  </a:cubicBezTo>
                  <a:cubicBezTo>
                    <a:pt x="19782" y="5839"/>
                    <a:pt x="15761" y="1818"/>
                    <a:pt x="10800" y="1818"/>
                  </a:cubicBezTo>
                  <a:cubicBezTo>
                    <a:pt x="5839" y="1818"/>
                    <a:pt x="1818" y="5839"/>
                    <a:pt x="1818" y="10800"/>
                  </a:cubicBezTo>
                  <a:close/>
                </a:path>
              </a:pathLst>
            </a:custGeom>
            <a:solidFill>
              <a:srgbClr val="F9D607"/>
            </a:solidFill>
            <a:ln w="9525">
              <a:solidFill>
                <a:srgbClr val="FFCC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9774" name="Oval 80"/>
            <p:cNvSpPr>
              <a:spLocks noChangeArrowheads="1"/>
            </p:cNvSpPr>
            <p:nvPr/>
          </p:nvSpPr>
          <p:spPr bwMode="auto">
            <a:xfrm>
              <a:off x="3424" y="3385"/>
              <a:ext cx="181" cy="91"/>
            </a:xfrm>
            <a:prstGeom prst="ellipse">
              <a:avLst/>
            </a:prstGeom>
            <a:solidFill>
              <a:srgbClr val="F9D607"/>
            </a:solidFill>
            <a:ln w="9525">
              <a:solidFill>
                <a:srgbClr val="FFCC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</p:grpSp>
      <p:sp>
        <p:nvSpPr>
          <p:cNvPr id="29699" name="Rectangle 81"/>
          <p:cNvSpPr>
            <a:spLocks noChangeArrowheads="1"/>
          </p:cNvSpPr>
          <p:nvPr/>
        </p:nvSpPr>
        <p:spPr bwMode="auto">
          <a:xfrm>
            <a:off x="6083300" y="2276475"/>
            <a:ext cx="144463" cy="25209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9700" name="Rectangle 82"/>
          <p:cNvSpPr>
            <a:spLocks noChangeArrowheads="1"/>
          </p:cNvSpPr>
          <p:nvPr/>
        </p:nvSpPr>
        <p:spPr bwMode="auto">
          <a:xfrm>
            <a:off x="5724525" y="2420938"/>
            <a:ext cx="865188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9701" name="Oval 83"/>
          <p:cNvSpPr>
            <a:spLocks noChangeArrowheads="1"/>
          </p:cNvSpPr>
          <p:nvPr/>
        </p:nvSpPr>
        <p:spPr bwMode="auto">
          <a:xfrm>
            <a:off x="6010275" y="3860800"/>
            <a:ext cx="288925" cy="2873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9702" name="Oval 98"/>
          <p:cNvSpPr>
            <a:spLocks noChangeArrowheads="1"/>
          </p:cNvSpPr>
          <p:nvPr/>
        </p:nvSpPr>
        <p:spPr bwMode="auto">
          <a:xfrm>
            <a:off x="6010275" y="3860800"/>
            <a:ext cx="288925" cy="2873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grpSp>
        <p:nvGrpSpPr>
          <p:cNvPr id="29703" name="Group 99"/>
          <p:cNvGrpSpPr>
            <a:grpSpLocks/>
          </p:cNvGrpSpPr>
          <p:nvPr/>
        </p:nvGrpSpPr>
        <p:grpSpPr bwMode="auto">
          <a:xfrm>
            <a:off x="5794375" y="4797425"/>
            <a:ext cx="720725" cy="720725"/>
            <a:chOff x="3288" y="3022"/>
            <a:chExt cx="454" cy="454"/>
          </a:xfrm>
        </p:grpSpPr>
        <p:sp>
          <p:nvSpPr>
            <p:cNvPr id="29771" name="AutoShape 100"/>
            <p:cNvSpPr>
              <a:spLocks noChangeArrowheads="1"/>
            </p:cNvSpPr>
            <p:nvPr/>
          </p:nvSpPr>
          <p:spPr bwMode="auto">
            <a:xfrm>
              <a:off x="3288" y="3022"/>
              <a:ext cx="454" cy="409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w 21600"/>
                <a:gd name="T13" fmla="*/ 0 h 21600"/>
                <a:gd name="T14" fmla="*/ 0 w 21600"/>
                <a:gd name="T15" fmla="*/ 0 h 2160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3140 w 21600"/>
                <a:gd name="T25" fmla="*/ 3169 h 21600"/>
                <a:gd name="T26" fmla="*/ 18460 w 21600"/>
                <a:gd name="T27" fmla="*/ 18431 h 2160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1818" y="10800"/>
                  </a:moveTo>
                  <a:cubicBezTo>
                    <a:pt x="1818" y="15761"/>
                    <a:pt x="5839" y="19782"/>
                    <a:pt x="10800" y="19782"/>
                  </a:cubicBezTo>
                  <a:cubicBezTo>
                    <a:pt x="15761" y="19782"/>
                    <a:pt x="19782" y="15761"/>
                    <a:pt x="19782" y="10800"/>
                  </a:cubicBezTo>
                  <a:cubicBezTo>
                    <a:pt x="19782" y="5839"/>
                    <a:pt x="15761" y="1818"/>
                    <a:pt x="10800" y="1818"/>
                  </a:cubicBezTo>
                  <a:cubicBezTo>
                    <a:pt x="5839" y="1818"/>
                    <a:pt x="1818" y="5839"/>
                    <a:pt x="1818" y="10800"/>
                  </a:cubicBezTo>
                  <a:close/>
                </a:path>
              </a:pathLst>
            </a:custGeom>
            <a:solidFill>
              <a:srgbClr val="F9D607"/>
            </a:solidFill>
            <a:ln w="9525">
              <a:solidFill>
                <a:srgbClr val="FFCC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9772" name="Oval 101"/>
            <p:cNvSpPr>
              <a:spLocks noChangeArrowheads="1"/>
            </p:cNvSpPr>
            <p:nvPr/>
          </p:nvSpPr>
          <p:spPr bwMode="auto">
            <a:xfrm>
              <a:off x="3424" y="3385"/>
              <a:ext cx="181" cy="91"/>
            </a:xfrm>
            <a:prstGeom prst="ellipse">
              <a:avLst/>
            </a:prstGeom>
            <a:solidFill>
              <a:srgbClr val="F9D607"/>
            </a:solidFill>
            <a:ln w="9525">
              <a:solidFill>
                <a:srgbClr val="FFCC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Arial" charset="0"/>
              </a:endParaRPr>
            </a:p>
          </p:txBody>
        </p:sp>
      </p:grpSp>
      <p:sp>
        <p:nvSpPr>
          <p:cNvPr id="29704" name="Rectangle 102"/>
          <p:cNvSpPr>
            <a:spLocks noChangeArrowheads="1"/>
          </p:cNvSpPr>
          <p:nvPr/>
        </p:nvSpPr>
        <p:spPr bwMode="auto">
          <a:xfrm>
            <a:off x="6083300" y="2276475"/>
            <a:ext cx="144463" cy="25209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9705" name="Rectangle 103"/>
          <p:cNvSpPr>
            <a:spLocks noChangeArrowheads="1"/>
          </p:cNvSpPr>
          <p:nvPr/>
        </p:nvSpPr>
        <p:spPr bwMode="auto">
          <a:xfrm>
            <a:off x="5724525" y="2420938"/>
            <a:ext cx="865188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9706" name="Oval 104"/>
          <p:cNvSpPr>
            <a:spLocks noChangeArrowheads="1"/>
          </p:cNvSpPr>
          <p:nvPr/>
        </p:nvSpPr>
        <p:spPr bwMode="auto">
          <a:xfrm>
            <a:off x="6011863" y="3860800"/>
            <a:ext cx="288925" cy="2873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grpSp>
        <p:nvGrpSpPr>
          <p:cNvPr id="31896" name="Group 152"/>
          <p:cNvGrpSpPr>
            <a:grpSpLocks/>
          </p:cNvGrpSpPr>
          <p:nvPr/>
        </p:nvGrpSpPr>
        <p:grpSpPr bwMode="auto">
          <a:xfrm flipH="1">
            <a:off x="5435600" y="5516563"/>
            <a:ext cx="1366838" cy="1152525"/>
            <a:chOff x="3469" y="3475"/>
            <a:chExt cx="770" cy="726"/>
          </a:xfrm>
        </p:grpSpPr>
        <p:grpSp>
          <p:nvGrpSpPr>
            <p:cNvPr id="29713" name="Group 84"/>
            <p:cNvGrpSpPr>
              <a:grpSpLocks/>
            </p:cNvGrpSpPr>
            <p:nvPr/>
          </p:nvGrpSpPr>
          <p:grpSpPr bwMode="auto">
            <a:xfrm rot="10800000" flipH="1">
              <a:off x="3469" y="3475"/>
              <a:ext cx="770" cy="726"/>
              <a:chOff x="3696" y="2432"/>
              <a:chExt cx="1484" cy="1452"/>
            </a:xfrm>
          </p:grpSpPr>
          <p:sp>
            <p:nvSpPr>
              <p:cNvPr id="2" name="Obdélník 2"/>
              <p:cNvSpPr>
                <a:spLocks noChangeArrowheads="1"/>
              </p:cNvSpPr>
              <p:nvPr/>
            </p:nvSpPr>
            <p:spPr bwMode="auto">
              <a:xfrm>
                <a:off x="3696" y="2432"/>
                <a:ext cx="1451" cy="1440"/>
              </a:xfrm>
              <a:prstGeom prst="rect">
                <a:avLst/>
              </a:prstGeom>
              <a:solidFill>
                <a:srgbClr val="DBB6DC"/>
              </a:solidFill>
              <a:ln w="19050" algn="ctr">
                <a:noFill/>
                <a:miter lim="800000"/>
                <a:headEnd/>
                <a:tailEnd/>
              </a:ln>
            </p:spPr>
            <p:txBody>
              <a:bodyPr rot="10800000"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solidFill>
                    <a:schemeClr val="lt1"/>
                  </a:solidFill>
                  <a:latin typeface="+mn-lt"/>
                  <a:cs typeface="+mn-cs"/>
                </a:endParaRPr>
              </a:p>
            </p:txBody>
          </p:sp>
          <p:grpSp>
            <p:nvGrpSpPr>
              <p:cNvPr id="29759" name="Skupina 2"/>
              <p:cNvGrpSpPr>
                <a:grpSpLocks/>
              </p:cNvGrpSpPr>
              <p:nvPr/>
            </p:nvGrpSpPr>
            <p:grpSpPr bwMode="auto">
              <a:xfrm rot="10092554">
                <a:off x="4359" y="2765"/>
                <a:ext cx="632" cy="733"/>
                <a:chOff x="1643042" y="2928934"/>
                <a:chExt cx="2441717" cy="2928958"/>
              </a:xfrm>
            </p:grpSpPr>
            <p:sp>
              <p:nvSpPr>
                <p:cNvPr id="29767" name="Freeform 42"/>
                <p:cNvSpPr>
                  <a:spLocks/>
                </p:cNvSpPr>
                <p:nvPr/>
              </p:nvSpPr>
              <p:spPr bwMode="auto">
                <a:xfrm>
                  <a:off x="1643042" y="4714884"/>
                  <a:ext cx="1428760" cy="1143008"/>
                </a:xfrm>
                <a:custGeom>
                  <a:avLst/>
                  <a:gdLst>
                    <a:gd name="T0" fmla="*/ 2147483647 w 1641"/>
                    <a:gd name="T1" fmla="*/ 2147483647 h 1254"/>
                    <a:gd name="T2" fmla="*/ 2147483647 w 1641"/>
                    <a:gd name="T3" fmla="*/ 2147483647 h 1254"/>
                    <a:gd name="T4" fmla="*/ 2147483647 w 1641"/>
                    <a:gd name="T5" fmla="*/ 2147483647 h 1254"/>
                    <a:gd name="T6" fmla="*/ 2147483647 w 1641"/>
                    <a:gd name="T7" fmla="*/ 2147483647 h 1254"/>
                    <a:gd name="T8" fmla="*/ 2147483647 w 1641"/>
                    <a:gd name="T9" fmla="*/ 2147483647 h 1254"/>
                    <a:gd name="T10" fmla="*/ 2147483647 w 1641"/>
                    <a:gd name="T11" fmla="*/ 2147483647 h 1254"/>
                    <a:gd name="T12" fmla="*/ 2147483647 w 1641"/>
                    <a:gd name="T13" fmla="*/ 2147483647 h 1254"/>
                    <a:gd name="T14" fmla="*/ 2147483647 w 1641"/>
                    <a:gd name="T15" fmla="*/ 2147483647 h 1254"/>
                    <a:gd name="T16" fmla="*/ 2147483647 w 1641"/>
                    <a:gd name="T17" fmla="*/ 2147483647 h 1254"/>
                    <a:gd name="T18" fmla="*/ 2147483647 w 1641"/>
                    <a:gd name="T19" fmla="*/ 2147483647 h 1254"/>
                    <a:gd name="T20" fmla="*/ 2147483647 w 1641"/>
                    <a:gd name="T21" fmla="*/ 2147483647 h 1254"/>
                    <a:gd name="T22" fmla="*/ 2147483647 w 1641"/>
                    <a:gd name="T23" fmla="*/ 2147483647 h 1254"/>
                    <a:gd name="T24" fmla="*/ 2147483647 w 1641"/>
                    <a:gd name="T25" fmla="*/ 2147483647 h 1254"/>
                    <a:gd name="T26" fmla="*/ 2147483647 w 1641"/>
                    <a:gd name="T27" fmla="*/ 2147483647 h 1254"/>
                    <a:gd name="T28" fmla="*/ 2147483647 w 1641"/>
                    <a:gd name="T29" fmla="*/ 2147483647 h 1254"/>
                    <a:gd name="T30" fmla="*/ 2147483647 w 1641"/>
                    <a:gd name="T31" fmla="*/ 2147483647 h 1254"/>
                    <a:gd name="T32" fmla="*/ 2147483647 w 1641"/>
                    <a:gd name="T33" fmla="*/ 2147483647 h 1254"/>
                    <a:gd name="T34" fmla="*/ 2147483647 w 1641"/>
                    <a:gd name="T35" fmla="*/ 2147483647 h 1254"/>
                    <a:gd name="T36" fmla="*/ 2147483647 w 1641"/>
                    <a:gd name="T37" fmla="*/ 2147483647 h 1254"/>
                    <a:gd name="T38" fmla="*/ 2147483647 w 1641"/>
                    <a:gd name="T39" fmla="*/ 2147483647 h 1254"/>
                    <a:gd name="T40" fmla="*/ 2147483647 w 1641"/>
                    <a:gd name="T41" fmla="*/ 2147483647 h 1254"/>
                    <a:gd name="T42" fmla="*/ 2147483647 w 1641"/>
                    <a:gd name="T43" fmla="*/ 2147483647 h 1254"/>
                    <a:gd name="T44" fmla="*/ 2147483647 w 1641"/>
                    <a:gd name="T45" fmla="*/ 2147483647 h 1254"/>
                    <a:gd name="T46" fmla="*/ 2147483647 w 1641"/>
                    <a:gd name="T47" fmla="*/ 2147483647 h 1254"/>
                    <a:gd name="T48" fmla="*/ 2147483647 w 1641"/>
                    <a:gd name="T49" fmla="*/ 2147483647 h 1254"/>
                    <a:gd name="T50" fmla="*/ 2147483647 w 1641"/>
                    <a:gd name="T51" fmla="*/ 2147483647 h 1254"/>
                    <a:gd name="T52" fmla="*/ 2147483647 w 1641"/>
                    <a:gd name="T53" fmla="*/ 2147483647 h 1254"/>
                    <a:gd name="T54" fmla="*/ 2147483647 w 1641"/>
                    <a:gd name="T55" fmla="*/ 2147483647 h 1254"/>
                    <a:gd name="T56" fmla="*/ 2147483647 w 1641"/>
                    <a:gd name="T57" fmla="*/ 2147483647 h 1254"/>
                    <a:gd name="T58" fmla="*/ 2147483647 w 1641"/>
                    <a:gd name="T59" fmla="*/ 2147483647 h 1254"/>
                    <a:gd name="T60" fmla="*/ 2147483647 w 1641"/>
                    <a:gd name="T61" fmla="*/ 2147483647 h 1254"/>
                    <a:gd name="T62" fmla="*/ 2147483647 w 1641"/>
                    <a:gd name="T63" fmla="*/ 2147483647 h 1254"/>
                    <a:gd name="T64" fmla="*/ 2147483647 w 1641"/>
                    <a:gd name="T65" fmla="*/ 2147483647 h 1254"/>
                    <a:gd name="T66" fmla="*/ 2147483647 w 1641"/>
                    <a:gd name="T67" fmla="*/ 2147483647 h 1254"/>
                    <a:gd name="T68" fmla="*/ 2147483647 w 1641"/>
                    <a:gd name="T69" fmla="*/ 2147483647 h 1254"/>
                    <a:gd name="T70" fmla="*/ 2147483647 w 1641"/>
                    <a:gd name="T71" fmla="*/ 2147483647 h 1254"/>
                    <a:gd name="T72" fmla="*/ 2147483647 w 1641"/>
                    <a:gd name="T73" fmla="*/ 2147483647 h 1254"/>
                    <a:gd name="T74" fmla="*/ 2147483647 w 1641"/>
                    <a:gd name="T75" fmla="*/ 2147483647 h 1254"/>
                    <a:gd name="T76" fmla="*/ 2147483647 w 1641"/>
                    <a:gd name="T77" fmla="*/ 2147483647 h 1254"/>
                    <a:gd name="T78" fmla="*/ 2147483647 w 1641"/>
                    <a:gd name="T79" fmla="*/ 2147483647 h 1254"/>
                    <a:gd name="T80" fmla="*/ 2147483647 w 1641"/>
                    <a:gd name="T81" fmla="*/ 2147483647 h 1254"/>
                    <a:gd name="T82" fmla="*/ 2147483647 w 1641"/>
                    <a:gd name="T83" fmla="*/ 2147483647 h 1254"/>
                    <a:gd name="T84" fmla="*/ 2147483647 w 1641"/>
                    <a:gd name="T85" fmla="*/ 2147483647 h 1254"/>
                    <a:gd name="T86" fmla="*/ 2147483647 w 1641"/>
                    <a:gd name="T87" fmla="*/ 2147483647 h 1254"/>
                    <a:gd name="T88" fmla="*/ 2147483647 w 1641"/>
                    <a:gd name="T89" fmla="*/ 2147483647 h 1254"/>
                    <a:gd name="T90" fmla="*/ 2147483647 w 1641"/>
                    <a:gd name="T91" fmla="*/ 2147483647 h 1254"/>
                    <a:gd name="T92" fmla="*/ 2147483647 w 1641"/>
                    <a:gd name="T93" fmla="*/ 2147483647 h 1254"/>
                    <a:gd name="T94" fmla="*/ 1980042234 w 1641"/>
                    <a:gd name="T95" fmla="*/ 2147483647 h 1254"/>
                    <a:gd name="T96" fmla="*/ 2147483647 w 1641"/>
                    <a:gd name="T97" fmla="*/ 2147483647 h 1254"/>
                    <a:gd name="T98" fmla="*/ 2147483647 w 1641"/>
                    <a:gd name="T99" fmla="*/ 2147483647 h 1254"/>
                    <a:gd name="T100" fmla="*/ 2147483647 w 1641"/>
                    <a:gd name="T101" fmla="*/ 2147483647 h 1254"/>
                    <a:gd name="T102" fmla="*/ 2147483647 w 1641"/>
                    <a:gd name="T103" fmla="*/ 2147483647 h 1254"/>
                    <a:gd name="T104" fmla="*/ 2147483647 w 1641"/>
                    <a:gd name="T105" fmla="*/ 2147483647 h 1254"/>
                    <a:gd name="T106" fmla="*/ 2147483647 w 1641"/>
                    <a:gd name="T107" fmla="*/ 2147483647 h 1254"/>
                    <a:gd name="T108" fmla="*/ 2147483647 w 1641"/>
                    <a:gd name="T109" fmla="*/ 2147483647 h 1254"/>
                    <a:gd name="T110" fmla="*/ 2147483647 w 1641"/>
                    <a:gd name="T111" fmla="*/ 2147483647 h 1254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w 1641"/>
                    <a:gd name="T169" fmla="*/ 0 h 1254"/>
                    <a:gd name="T170" fmla="*/ 1641 w 1641"/>
                    <a:gd name="T171" fmla="*/ 1254 h 1254"/>
                  </a:gdLst>
                  <a:ahLst/>
                  <a:cxnLst>
                    <a:cxn ang="T112">
                      <a:pos x="T0" y="T1"/>
                    </a:cxn>
                    <a:cxn ang="T113">
                      <a:pos x="T2" y="T3"/>
                    </a:cxn>
                    <a:cxn ang="T114">
                      <a:pos x="T4" y="T5"/>
                    </a:cxn>
                    <a:cxn ang="T115">
                      <a:pos x="T6" y="T7"/>
                    </a:cxn>
                    <a:cxn ang="T116">
                      <a:pos x="T8" y="T9"/>
                    </a:cxn>
                    <a:cxn ang="T117">
                      <a:pos x="T10" y="T11"/>
                    </a:cxn>
                    <a:cxn ang="T118">
                      <a:pos x="T12" y="T13"/>
                    </a:cxn>
                    <a:cxn ang="T119">
                      <a:pos x="T14" y="T15"/>
                    </a:cxn>
                    <a:cxn ang="T120">
                      <a:pos x="T16" y="T17"/>
                    </a:cxn>
                    <a:cxn ang="T121">
                      <a:pos x="T18" y="T19"/>
                    </a:cxn>
                    <a:cxn ang="T122">
                      <a:pos x="T20" y="T21"/>
                    </a:cxn>
                    <a:cxn ang="T123">
                      <a:pos x="T22" y="T23"/>
                    </a:cxn>
                    <a:cxn ang="T124">
                      <a:pos x="T24" y="T25"/>
                    </a:cxn>
                    <a:cxn ang="T125">
                      <a:pos x="T26" y="T27"/>
                    </a:cxn>
                    <a:cxn ang="T126">
                      <a:pos x="T28" y="T29"/>
                    </a:cxn>
                    <a:cxn ang="T127">
                      <a:pos x="T30" y="T31"/>
                    </a:cxn>
                    <a:cxn ang="T128">
                      <a:pos x="T32" y="T33"/>
                    </a:cxn>
                    <a:cxn ang="T129">
                      <a:pos x="T34" y="T35"/>
                    </a:cxn>
                    <a:cxn ang="T130">
                      <a:pos x="T36" y="T37"/>
                    </a:cxn>
                    <a:cxn ang="T131">
                      <a:pos x="T38" y="T39"/>
                    </a:cxn>
                    <a:cxn ang="T132">
                      <a:pos x="T40" y="T41"/>
                    </a:cxn>
                    <a:cxn ang="T133">
                      <a:pos x="T42" y="T43"/>
                    </a:cxn>
                    <a:cxn ang="T134">
                      <a:pos x="T44" y="T45"/>
                    </a:cxn>
                    <a:cxn ang="T135">
                      <a:pos x="T46" y="T47"/>
                    </a:cxn>
                    <a:cxn ang="T136">
                      <a:pos x="T48" y="T49"/>
                    </a:cxn>
                    <a:cxn ang="T137">
                      <a:pos x="T50" y="T51"/>
                    </a:cxn>
                    <a:cxn ang="T138">
                      <a:pos x="T52" y="T53"/>
                    </a:cxn>
                    <a:cxn ang="T139">
                      <a:pos x="T54" y="T55"/>
                    </a:cxn>
                    <a:cxn ang="T140">
                      <a:pos x="T56" y="T57"/>
                    </a:cxn>
                    <a:cxn ang="T141">
                      <a:pos x="T58" y="T59"/>
                    </a:cxn>
                    <a:cxn ang="T142">
                      <a:pos x="T60" y="T61"/>
                    </a:cxn>
                    <a:cxn ang="T143">
                      <a:pos x="T62" y="T63"/>
                    </a:cxn>
                    <a:cxn ang="T144">
                      <a:pos x="T64" y="T65"/>
                    </a:cxn>
                    <a:cxn ang="T145">
                      <a:pos x="T66" y="T67"/>
                    </a:cxn>
                    <a:cxn ang="T146">
                      <a:pos x="T68" y="T69"/>
                    </a:cxn>
                    <a:cxn ang="T147">
                      <a:pos x="T70" y="T71"/>
                    </a:cxn>
                    <a:cxn ang="T148">
                      <a:pos x="T72" y="T73"/>
                    </a:cxn>
                    <a:cxn ang="T149">
                      <a:pos x="T74" y="T75"/>
                    </a:cxn>
                    <a:cxn ang="T150">
                      <a:pos x="T76" y="T77"/>
                    </a:cxn>
                    <a:cxn ang="T151">
                      <a:pos x="T78" y="T79"/>
                    </a:cxn>
                    <a:cxn ang="T152">
                      <a:pos x="T80" y="T81"/>
                    </a:cxn>
                    <a:cxn ang="T153">
                      <a:pos x="T82" y="T83"/>
                    </a:cxn>
                    <a:cxn ang="T154">
                      <a:pos x="T84" y="T85"/>
                    </a:cxn>
                    <a:cxn ang="T155">
                      <a:pos x="T86" y="T87"/>
                    </a:cxn>
                    <a:cxn ang="T156">
                      <a:pos x="T88" y="T89"/>
                    </a:cxn>
                    <a:cxn ang="T157">
                      <a:pos x="T90" y="T91"/>
                    </a:cxn>
                    <a:cxn ang="T158">
                      <a:pos x="T92" y="T93"/>
                    </a:cxn>
                    <a:cxn ang="T159">
                      <a:pos x="T94" y="T95"/>
                    </a:cxn>
                    <a:cxn ang="T160">
                      <a:pos x="T96" y="T97"/>
                    </a:cxn>
                    <a:cxn ang="T161">
                      <a:pos x="T98" y="T99"/>
                    </a:cxn>
                    <a:cxn ang="T162">
                      <a:pos x="T100" y="T101"/>
                    </a:cxn>
                    <a:cxn ang="T163">
                      <a:pos x="T102" y="T103"/>
                    </a:cxn>
                    <a:cxn ang="T164">
                      <a:pos x="T104" y="T105"/>
                    </a:cxn>
                    <a:cxn ang="T165">
                      <a:pos x="T106" y="T107"/>
                    </a:cxn>
                    <a:cxn ang="T166">
                      <a:pos x="T108" y="T109"/>
                    </a:cxn>
                    <a:cxn ang="T167">
                      <a:pos x="T110" y="T111"/>
                    </a:cxn>
                  </a:cxnLst>
                  <a:rect l="T168" t="T169" r="T170" b="T171"/>
                  <a:pathLst>
                    <a:path w="1641" h="1254">
                      <a:moveTo>
                        <a:pt x="438" y="1251"/>
                      </a:moveTo>
                      <a:lnTo>
                        <a:pt x="453" y="1251"/>
                      </a:lnTo>
                      <a:lnTo>
                        <a:pt x="471" y="1251"/>
                      </a:lnTo>
                      <a:lnTo>
                        <a:pt x="486" y="1251"/>
                      </a:lnTo>
                      <a:lnTo>
                        <a:pt x="504" y="1254"/>
                      </a:lnTo>
                      <a:lnTo>
                        <a:pt x="537" y="1254"/>
                      </a:lnTo>
                      <a:lnTo>
                        <a:pt x="570" y="1248"/>
                      </a:lnTo>
                      <a:lnTo>
                        <a:pt x="603" y="1239"/>
                      </a:lnTo>
                      <a:lnTo>
                        <a:pt x="636" y="1227"/>
                      </a:lnTo>
                      <a:lnTo>
                        <a:pt x="666" y="1215"/>
                      </a:lnTo>
                      <a:lnTo>
                        <a:pt x="696" y="1200"/>
                      </a:lnTo>
                      <a:lnTo>
                        <a:pt x="726" y="1188"/>
                      </a:lnTo>
                      <a:lnTo>
                        <a:pt x="756" y="1176"/>
                      </a:lnTo>
                      <a:lnTo>
                        <a:pt x="774" y="1167"/>
                      </a:lnTo>
                      <a:lnTo>
                        <a:pt x="795" y="1158"/>
                      </a:lnTo>
                      <a:lnTo>
                        <a:pt x="816" y="1152"/>
                      </a:lnTo>
                      <a:lnTo>
                        <a:pt x="834" y="1146"/>
                      </a:lnTo>
                      <a:lnTo>
                        <a:pt x="855" y="1140"/>
                      </a:lnTo>
                      <a:lnTo>
                        <a:pt x="876" y="1137"/>
                      </a:lnTo>
                      <a:lnTo>
                        <a:pt x="900" y="1140"/>
                      </a:lnTo>
                      <a:lnTo>
                        <a:pt x="921" y="1143"/>
                      </a:lnTo>
                      <a:lnTo>
                        <a:pt x="942" y="1149"/>
                      </a:lnTo>
                      <a:lnTo>
                        <a:pt x="966" y="1158"/>
                      </a:lnTo>
                      <a:lnTo>
                        <a:pt x="987" y="1164"/>
                      </a:lnTo>
                      <a:lnTo>
                        <a:pt x="1008" y="1173"/>
                      </a:lnTo>
                      <a:lnTo>
                        <a:pt x="1026" y="1179"/>
                      </a:lnTo>
                      <a:lnTo>
                        <a:pt x="1047" y="1185"/>
                      </a:lnTo>
                      <a:lnTo>
                        <a:pt x="1065" y="1191"/>
                      </a:lnTo>
                      <a:lnTo>
                        <a:pt x="1083" y="1197"/>
                      </a:lnTo>
                      <a:lnTo>
                        <a:pt x="1101" y="1203"/>
                      </a:lnTo>
                      <a:lnTo>
                        <a:pt x="1119" y="1206"/>
                      </a:lnTo>
                      <a:lnTo>
                        <a:pt x="1140" y="1212"/>
                      </a:lnTo>
                      <a:lnTo>
                        <a:pt x="1158" y="1218"/>
                      </a:lnTo>
                      <a:lnTo>
                        <a:pt x="1191" y="1224"/>
                      </a:lnTo>
                      <a:lnTo>
                        <a:pt x="1224" y="1227"/>
                      </a:lnTo>
                      <a:lnTo>
                        <a:pt x="1257" y="1233"/>
                      </a:lnTo>
                      <a:lnTo>
                        <a:pt x="1290" y="1233"/>
                      </a:lnTo>
                      <a:lnTo>
                        <a:pt x="1323" y="1233"/>
                      </a:lnTo>
                      <a:lnTo>
                        <a:pt x="1356" y="1227"/>
                      </a:lnTo>
                      <a:lnTo>
                        <a:pt x="1389" y="1218"/>
                      </a:lnTo>
                      <a:lnTo>
                        <a:pt x="1419" y="1206"/>
                      </a:lnTo>
                      <a:lnTo>
                        <a:pt x="1434" y="1194"/>
                      </a:lnTo>
                      <a:lnTo>
                        <a:pt x="1449" y="1179"/>
                      </a:lnTo>
                      <a:lnTo>
                        <a:pt x="1461" y="1161"/>
                      </a:lnTo>
                      <a:lnTo>
                        <a:pt x="1473" y="1146"/>
                      </a:lnTo>
                      <a:lnTo>
                        <a:pt x="1476" y="1146"/>
                      </a:lnTo>
                      <a:lnTo>
                        <a:pt x="1479" y="1146"/>
                      </a:lnTo>
                      <a:lnTo>
                        <a:pt x="1497" y="1098"/>
                      </a:lnTo>
                      <a:lnTo>
                        <a:pt x="1515" y="1050"/>
                      </a:lnTo>
                      <a:lnTo>
                        <a:pt x="1533" y="1002"/>
                      </a:lnTo>
                      <a:lnTo>
                        <a:pt x="1551" y="951"/>
                      </a:lnTo>
                      <a:lnTo>
                        <a:pt x="1566" y="900"/>
                      </a:lnTo>
                      <a:lnTo>
                        <a:pt x="1578" y="849"/>
                      </a:lnTo>
                      <a:lnTo>
                        <a:pt x="1590" y="801"/>
                      </a:lnTo>
                      <a:lnTo>
                        <a:pt x="1602" y="750"/>
                      </a:lnTo>
                      <a:lnTo>
                        <a:pt x="1623" y="651"/>
                      </a:lnTo>
                      <a:lnTo>
                        <a:pt x="1638" y="549"/>
                      </a:lnTo>
                      <a:lnTo>
                        <a:pt x="1641" y="450"/>
                      </a:lnTo>
                      <a:lnTo>
                        <a:pt x="1620" y="354"/>
                      </a:lnTo>
                      <a:lnTo>
                        <a:pt x="1605" y="327"/>
                      </a:lnTo>
                      <a:lnTo>
                        <a:pt x="1590" y="303"/>
                      </a:lnTo>
                      <a:lnTo>
                        <a:pt x="1572" y="279"/>
                      </a:lnTo>
                      <a:lnTo>
                        <a:pt x="1551" y="255"/>
                      </a:lnTo>
                      <a:lnTo>
                        <a:pt x="1533" y="231"/>
                      </a:lnTo>
                      <a:lnTo>
                        <a:pt x="1515" y="207"/>
                      </a:lnTo>
                      <a:lnTo>
                        <a:pt x="1497" y="183"/>
                      </a:lnTo>
                      <a:lnTo>
                        <a:pt x="1479" y="159"/>
                      </a:lnTo>
                      <a:lnTo>
                        <a:pt x="1455" y="138"/>
                      </a:lnTo>
                      <a:lnTo>
                        <a:pt x="1434" y="117"/>
                      </a:lnTo>
                      <a:lnTo>
                        <a:pt x="1410" y="96"/>
                      </a:lnTo>
                      <a:lnTo>
                        <a:pt x="1386" y="81"/>
                      </a:lnTo>
                      <a:lnTo>
                        <a:pt x="1359" y="66"/>
                      </a:lnTo>
                      <a:lnTo>
                        <a:pt x="1332" y="57"/>
                      </a:lnTo>
                      <a:lnTo>
                        <a:pt x="1302" y="48"/>
                      </a:lnTo>
                      <a:lnTo>
                        <a:pt x="1269" y="45"/>
                      </a:lnTo>
                      <a:lnTo>
                        <a:pt x="1254" y="42"/>
                      </a:lnTo>
                      <a:lnTo>
                        <a:pt x="1239" y="42"/>
                      </a:lnTo>
                      <a:lnTo>
                        <a:pt x="1224" y="42"/>
                      </a:lnTo>
                      <a:lnTo>
                        <a:pt x="1212" y="42"/>
                      </a:lnTo>
                      <a:lnTo>
                        <a:pt x="1197" y="45"/>
                      </a:lnTo>
                      <a:lnTo>
                        <a:pt x="1182" y="48"/>
                      </a:lnTo>
                      <a:lnTo>
                        <a:pt x="1170" y="48"/>
                      </a:lnTo>
                      <a:lnTo>
                        <a:pt x="1155" y="51"/>
                      </a:lnTo>
                      <a:lnTo>
                        <a:pt x="1137" y="57"/>
                      </a:lnTo>
                      <a:lnTo>
                        <a:pt x="1119" y="63"/>
                      </a:lnTo>
                      <a:lnTo>
                        <a:pt x="1104" y="69"/>
                      </a:lnTo>
                      <a:lnTo>
                        <a:pt x="1086" y="75"/>
                      </a:lnTo>
                      <a:lnTo>
                        <a:pt x="1071" y="84"/>
                      </a:lnTo>
                      <a:lnTo>
                        <a:pt x="1056" y="90"/>
                      </a:lnTo>
                      <a:lnTo>
                        <a:pt x="1041" y="96"/>
                      </a:lnTo>
                      <a:lnTo>
                        <a:pt x="1026" y="105"/>
                      </a:lnTo>
                      <a:lnTo>
                        <a:pt x="1023" y="105"/>
                      </a:lnTo>
                      <a:lnTo>
                        <a:pt x="1023" y="108"/>
                      </a:lnTo>
                      <a:lnTo>
                        <a:pt x="1020" y="111"/>
                      </a:lnTo>
                      <a:lnTo>
                        <a:pt x="1002" y="126"/>
                      </a:lnTo>
                      <a:lnTo>
                        <a:pt x="1029" y="165"/>
                      </a:lnTo>
                      <a:lnTo>
                        <a:pt x="1029" y="168"/>
                      </a:lnTo>
                      <a:lnTo>
                        <a:pt x="1026" y="171"/>
                      </a:lnTo>
                      <a:lnTo>
                        <a:pt x="1023" y="171"/>
                      </a:lnTo>
                      <a:lnTo>
                        <a:pt x="1020" y="171"/>
                      </a:lnTo>
                      <a:lnTo>
                        <a:pt x="1017" y="171"/>
                      </a:lnTo>
                      <a:lnTo>
                        <a:pt x="1014" y="165"/>
                      </a:lnTo>
                      <a:lnTo>
                        <a:pt x="1008" y="162"/>
                      </a:lnTo>
                      <a:lnTo>
                        <a:pt x="1005" y="156"/>
                      </a:lnTo>
                      <a:lnTo>
                        <a:pt x="999" y="153"/>
                      </a:lnTo>
                      <a:lnTo>
                        <a:pt x="978" y="135"/>
                      </a:lnTo>
                      <a:lnTo>
                        <a:pt x="960" y="120"/>
                      </a:lnTo>
                      <a:lnTo>
                        <a:pt x="939" y="105"/>
                      </a:lnTo>
                      <a:lnTo>
                        <a:pt x="918" y="90"/>
                      </a:lnTo>
                      <a:lnTo>
                        <a:pt x="897" y="81"/>
                      </a:lnTo>
                      <a:lnTo>
                        <a:pt x="879" y="69"/>
                      </a:lnTo>
                      <a:lnTo>
                        <a:pt x="855" y="60"/>
                      </a:lnTo>
                      <a:lnTo>
                        <a:pt x="834" y="51"/>
                      </a:lnTo>
                      <a:lnTo>
                        <a:pt x="810" y="42"/>
                      </a:lnTo>
                      <a:lnTo>
                        <a:pt x="789" y="36"/>
                      </a:lnTo>
                      <a:lnTo>
                        <a:pt x="765" y="30"/>
                      </a:lnTo>
                      <a:lnTo>
                        <a:pt x="741" y="27"/>
                      </a:lnTo>
                      <a:lnTo>
                        <a:pt x="720" y="24"/>
                      </a:lnTo>
                      <a:lnTo>
                        <a:pt x="702" y="18"/>
                      </a:lnTo>
                      <a:lnTo>
                        <a:pt x="681" y="15"/>
                      </a:lnTo>
                      <a:lnTo>
                        <a:pt x="663" y="12"/>
                      </a:lnTo>
                      <a:lnTo>
                        <a:pt x="645" y="12"/>
                      </a:lnTo>
                      <a:lnTo>
                        <a:pt x="630" y="9"/>
                      </a:lnTo>
                      <a:lnTo>
                        <a:pt x="615" y="9"/>
                      </a:lnTo>
                      <a:lnTo>
                        <a:pt x="600" y="9"/>
                      </a:lnTo>
                      <a:lnTo>
                        <a:pt x="582" y="9"/>
                      </a:lnTo>
                      <a:lnTo>
                        <a:pt x="567" y="9"/>
                      </a:lnTo>
                      <a:lnTo>
                        <a:pt x="552" y="12"/>
                      </a:lnTo>
                      <a:lnTo>
                        <a:pt x="537" y="15"/>
                      </a:lnTo>
                      <a:lnTo>
                        <a:pt x="528" y="15"/>
                      </a:lnTo>
                      <a:lnTo>
                        <a:pt x="522" y="15"/>
                      </a:lnTo>
                      <a:lnTo>
                        <a:pt x="513" y="18"/>
                      </a:lnTo>
                      <a:lnTo>
                        <a:pt x="504" y="18"/>
                      </a:lnTo>
                      <a:lnTo>
                        <a:pt x="486" y="21"/>
                      </a:lnTo>
                      <a:lnTo>
                        <a:pt x="468" y="27"/>
                      </a:lnTo>
                      <a:lnTo>
                        <a:pt x="450" y="33"/>
                      </a:lnTo>
                      <a:lnTo>
                        <a:pt x="432" y="42"/>
                      </a:lnTo>
                      <a:lnTo>
                        <a:pt x="417" y="48"/>
                      </a:lnTo>
                      <a:lnTo>
                        <a:pt x="402" y="57"/>
                      </a:lnTo>
                      <a:lnTo>
                        <a:pt x="384" y="66"/>
                      </a:lnTo>
                      <a:lnTo>
                        <a:pt x="369" y="75"/>
                      </a:lnTo>
                      <a:lnTo>
                        <a:pt x="348" y="84"/>
                      </a:lnTo>
                      <a:lnTo>
                        <a:pt x="327" y="96"/>
                      </a:lnTo>
                      <a:lnTo>
                        <a:pt x="309" y="108"/>
                      </a:lnTo>
                      <a:lnTo>
                        <a:pt x="291" y="120"/>
                      </a:lnTo>
                      <a:lnTo>
                        <a:pt x="288" y="120"/>
                      </a:lnTo>
                      <a:lnTo>
                        <a:pt x="282" y="117"/>
                      </a:lnTo>
                      <a:lnTo>
                        <a:pt x="279" y="111"/>
                      </a:lnTo>
                      <a:lnTo>
                        <a:pt x="276" y="108"/>
                      </a:lnTo>
                      <a:lnTo>
                        <a:pt x="276" y="105"/>
                      </a:lnTo>
                      <a:lnTo>
                        <a:pt x="276" y="102"/>
                      </a:lnTo>
                      <a:lnTo>
                        <a:pt x="291" y="93"/>
                      </a:lnTo>
                      <a:lnTo>
                        <a:pt x="309" y="84"/>
                      </a:lnTo>
                      <a:lnTo>
                        <a:pt x="324" y="75"/>
                      </a:lnTo>
                      <a:lnTo>
                        <a:pt x="342" y="66"/>
                      </a:lnTo>
                      <a:lnTo>
                        <a:pt x="360" y="57"/>
                      </a:lnTo>
                      <a:lnTo>
                        <a:pt x="378" y="48"/>
                      </a:lnTo>
                      <a:lnTo>
                        <a:pt x="393" y="39"/>
                      </a:lnTo>
                      <a:lnTo>
                        <a:pt x="411" y="30"/>
                      </a:lnTo>
                      <a:lnTo>
                        <a:pt x="423" y="24"/>
                      </a:lnTo>
                      <a:lnTo>
                        <a:pt x="435" y="18"/>
                      </a:lnTo>
                      <a:lnTo>
                        <a:pt x="444" y="15"/>
                      </a:lnTo>
                      <a:lnTo>
                        <a:pt x="456" y="9"/>
                      </a:lnTo>
                      <a:lnTo>
                        <a:pt x="459" y="9"/>
                      </a:lnTo>
                      <a:lnTo>
                        <a:pt x="459" y="6"/>
                      </a:lnTo>
                      <a:lnTo>
                        <a:pt x="432" y="3"/>
                      </a:lnTo>
                      <a:lnTo>
                        <a:pt x="405" y="0"/>
                      </a:lnTo>
                      <a:lnTo>
                        <a:pt x="381" y="0"/>
                      </a:lnTo>
                      <a:lnTo>
                        <a:pt x="354" y="3"/>
                      </a:lnTo>
                      <a:lnTo>
                        <a:pt x="327" y="9"/>
                      </a:lnTo>
                      <a:lnTo>
                        <a:pt x="300" y="15"/>
                      </a:lnTo>
                      <a:lnTo>
                        <a:pt x="276" y="24"/>
                      </a:lnTo>
                      <a:lnTo>
                        <a:pt x="252" y="36"/>
                      </a:lnTo>
                      <a:lnTo>
                        <a:pt x="204" y="69"/>
                      </a:lnTo>
                      <a:lnTo>
                        <a:pt x="162" y="108"/>
                      </a:lnTo>
                      <a:lnTo>
                        <a:pt x="129" y="153"/>
                      </a:lnTo>
                      <a:lnTo>
                        <a:pt x="99" y="201"/>
                      </a:lnTo>
                      <a:lnTo>
                        <a:pt x="72" y="255"/>
                      </a:lnTo>
                      <a:lnTo>
                        <a:pt x="51" y="312"/>
                      </a:lnTo>
                      <a:lnTo>
                        <a:pt x="33" y="369"/>
                      </a:lnTo>
                      <a:lnTo>
                        <a:pt x="15" y="429"/>
                      </a:lnTo>
                      <a:lnTo>
                        <a:pt x="3" y="516"/>
                      </a:lnTo>
                      <a:lnTo>
                        <a:pt x="0" y="603"/>
                      </a:lnTo>
                      <a:lnTo>
                        <a:pt x="6" y="690"/>
                      </a:lnTo>
                      <a:lnTo>
                        <a:pt x="24" y="777"/>
                      </a:lnTo>
                      <a:lnTo>
                        <a:pt x="33" y="816"/>
                      </a:lnTo>
                      <a:lnTo>
                        <a:pt x="42" y="855"/>
                      </a:lnTo>
                      <a:lnTo>
                        <a:pt x="54" y="894"/>
                      </a:lnTo>
                      <a:lnTo>
                        <a:pt x="66" y="933"/>
                      </a:lnTo>
                      <a:lnTo>
                        <a:pt x="78" y="972"/>
                      </a:lnTo>
                      <a:lnTo>
                        <a:pt x="93" y="1008"/>
                      </a:lnTo>
                      <a:lnTo>
                        <a:pt x="108" y="1044"/>
                      </a:lnTo>
                      <a:lnTo>
                        <a:pt x="126" y="1080"/>
                      </a:lnTo>
                      <a:lnTo>
                        <a:pt x="144" y="1107"/>
                      </a:lnTo>
                      <a:lnTo>
                        <a:pt x="159" y="1134"/>
                      </a:lnTo>
                      <a:lnTo>
                        <a:pt x="177" y="1161"/>
                      </a:lnTo>
                      <a:lnTo>
                        <a:pt x="198" y="1185"/>
                      </a:lnTo>
                      <a:lnTo>
                        <a:pt x="210" y="1197"/>
                      </a:lnTo>
                      <a:lnTo>
                        <a:pt x="222" y="1206"/>
                      </a:lnTo>
                      <a:lnTo>
                        <a:pt x="237" y="1215"/>
                      </a:lnTo>
                      <a:lnTo>
                        <a:pt x="252" y="1221"/>
                      </a:lnTo>
                      <a:lnTo>
                        <a:pt x="267" y="1227"/>
                      </a:lnTo>
                      <a:lnTo>
                        <a:pt x="282" y="1233"/>
                      </a:lnTo>
                      <a:lnTo>
                        <a:pt x="300" y="1239"/>
                      </a:lnTo>
                      <a:lnTo>
                        <a:pt x="315" y="1242"/>
                      </a:lnTo>
                      <a:lnTo>
                        <a:pt x="327" y="1242"/>
                      </a:lnTo>
                      <a:lnTo>
                        <a:pt x="339" y="1242"/>
                      </a:lnTo>
                      <a:lnTo>
                        <a:pt x="351" y="1245"/>
                      </a:lnTo>
                      <a:lnTo>
                        <a:pt x="363" y="1245"/>
                      </a:lnTo>
                      <a:lnTo>
                        <a:pt x="372" y="1248"/>
                      </a:lnTo>
                      <a:lnTo>
                        <a:pt x="384" y="1248"/>
                      </a:lnTo>
                      <a:lnTo>
                        <a:pt x="396" y="1248"/>
                      </a:lnTo>
                      <a:lnTo>
                        <a:pt x="405" y="1248"/>
                      </a:lnTo>
                      <a:lnTo>
                        <a:pt x="414" y="1251"/>
                      </a:lnTo>
                      <a:lnTo>
                        <a:pt x="423" y="1251"/>
                      </a:lnTo>
                      <a:lnTo>
                        <a:pt x="432" y="1251"/>
                      </a:lnTo>
                      <a:lnTo>
                        <a:pt x="438" y="1251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9525">
                  <a:solidFill>
                    <a:schemeClr val="bg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29768" name="Skupina 2"/>
                <p:cNvGrpSpPr>
                  <a:grpSpLocks/>
                </p:cNvGrpSpPr>
                <p:nvPr/>
              </p:nvGrpSpPr>
              <p:grpSpPr bwMode="auto">
                <a:xfrm>
                  <a:off x="2714612" y="2928934"/>
                  <a:ext cx="1370147" cy="2241551"/>
                  <a:chOff x="2630349" y="2928934"/>
                  <a:chExt cx="1370147" cy="2241551"/>
                </a:xfrm>
              </p:grpSpPr>
              <p:cxnSp>
                <p:nvCxnSpPr>
                  <p:cNvPr id="29769" name="Přímá spojovací čára 3"/>
                  <p:cNvCxnSpPr>
                    <a:cxnSpLocks noChangeShapeType="1"/>
                  </p:cNvCxnSpPr>
                  <p:nvPr/>
                </p:nvCxnSpPr>
                <p:spPr bwMode="auto">
                  <a:xfrm rot="5400000" flipH="1" flipV="1">
                    <a:off x="2464579" y="3321843"/>
                    <a:ext cx="1928826" cy="1143008"/>
                  </a:xfrm>
                  <a:prstGeom prst="line">
                    <a:avLst/>
                  </a:prstGeom>
                  <a:noFill/>
                  <a:ln w="88900" algn="ctr">
                    <a:solidFill>
                      <a:schemeClr val="bg1"/>
                    </a:solidFill>
                    <a:round/>
                    <a:headEnd/>
                    <a:tailEnd/>
                  </a:ln>
                </p:spPr>
              </p:cxnSp>
              <p:sp>
                <p:nvSpPr>
                  <p:cNvPr id="5" name="Tětiva 6"/>
                  <p:cNvSpPr/>
                  <p:nvPr/>
                </p:nvSpPr>
                <p:spPr>
                  <a:xfrm rot="7915050">
                    <a:off x="2556825" y="4646277"/>
                    <a:ext cx="535441" cy="386222"/>
                  </a:xfrm>
                  <a:prstGeom prst="chord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cs-CZ"/>
                  </a:p>
                </p:txBody>
              </p:sp>
            </p:grpSp>
          </p:grpSp>
          <p:sp>
            <p:nvSpPr>
              <p:cNvPr id="6" name="Tětiva 8"/>
              <p:cNvSpPr/>
              <p:nvPr/>
            </p:nvSpPr>
            <p:spPr>
              <a:xfrm rot="6925516">
                <a:off x="4374" y="3506"/>
                <a:ext cx="154" cy="134"/>
              </a:xfrm>
              <a:prstGeom prst="chord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0" name="Lichoběžník 11"/>
              <p:cNvSpPr/>
              <p:nvPr/>
            </p:nvSpPr>
            <p:spPr>
              <a:xfrm>
                <a:off x="4156" y="3574"/>
                <a:ext cx="581" cy="318"/>
              </a:xfrm>
              <a:prstGeom prst="trapezoid">
                <a:avLst>
                  <a:gd name="adj" fmla="val 71072"/>
                </a:avLst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grpSp>
            <p:nvGrpSpPr>
              <p:cNvPr id="29762" name="Skupina 14"/>
              <p:cNvGrpSpPr>
                <a:grpSpLocks/>
              </p:cNvGrpSpPr>
              <p:nvPr/>
            </p:nvGrpSpPr>
            <p:grpSpPr bwMode="auto">
              <a:xfrm>
                <a:off x="3696" y="2432"/>
                <a:ext cx="1484" cy="1432"/>
                <a:chOff x="4427768" y="2857496"/>
                <a:chExt cx="3500978" cy="3071835"/>
              </a:xfrm>
            </p:grpSpPr>
            <p:cxnSp>
              <p:nvCxnSpPr>
                <p:cNvPr id="11" name="Přímá spojovací čára 13"/>
                <p:cNvCxnSpPr/>
                <p:nvPr/>
              </p:nvCxnSpPr>
              <p:spPr>
                <a:xfrm rot="5400000" flipH="1" flipV="1">
                  <a:off x="6409093" y="4393414"/>
                  <a:ext cx="3071835" cy="0"/>
                </a:xfrm>
                <a:prstGeom prst="line">
                  <a:avLst/>
                </a:prstGeom>
                <a:ln w="730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Přímá spojovací čára 14"/>
                <p:cNvCxnSpPr/>
                <p:nvPr/>
              </p:nvCxnSpPr>
              <p:spPr>
                <a:xfrm rot="5400000" flipH="1" flipV="1">
                  <a:off x="2908115" y="4393414"/>
                  <a:ext cx="3071835" cy="0"/>
                </a:xfrm>
                <a:prstGeom prst="line">
                  <a:avLst/>
                </a:prstGeom>
                <a:ln w="730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ovací čára 15"/>
                <p:cNvCxnSpPr/>
                <p:nvPr/>
              </p:nvCxnSpPr>
              <p:spPr>
                <a:xfrm rot="5400000" flipH="1" flipV="1">
                  <a:off x="2999605" y="4391380"/>
                  <a:ext cx="3071835" cy="4067"/>
                </a:xfrm>
                <a:prstGeom prst="line">
                  <a:avLst/>
                </a:prstGeom>
                <a:ln w="73025">
                  <a:solidFill>
                    <a:schemeClr val="accent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Přímá spojovací čára 16"/>
                <p:cNvCxnSpPr/>
                <p:nvPr/>
              </p:nvCxnSpPr>
              <p:spPr>
                <a:xfrm rot="5400000" flipH="1" flipV="1">
                  <a:off x="6335902" y="4393414"/>
                  <a:ext cx="3071835" cy="0"/>
                </a:xfrm>
                <a:prstGeom prst="line">
                  <a:avLst/>
                </a:prstGeom>
                <a:ln w="73025">
                  <a:solidFill>
                    <a:schemeClr val="accent2">
                      <a:lumMod val="40000"/>
                      <a:lumOff val="6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3" name="Obdélník 2"/>
            <p:cNvSpPr>
              <a:spLocks noChangeArrowheads="1"/>
            </p:cNvSpPr>
            <p:nvPr/>
          </p:nvSpPr>
          <p:spPr bwMode="auto">
            <a:xfrm rot="10800000" flipH="1">
              <a:off x="3470" y="3475"/>
              <a:ext cx="753" cy="720"/>
            </a:xfrm>
            <a:prstGeom prst="rect">
              <a:avLst/>
            </a:prstGeom>
            <a:solidFill>
              <a:srgbClr val="DBB6DC"/>
            </a:solidFill>
            <a:ln w="19050" algn="ctr">
              <a:noFill/>
              <a:miter lim="800000"/>
              <a:headEnd/>
              <a:tailEnd/>
            </a:ln>
          </p:spPr>
          <p:txBody>
            <a:bodyPr rot="1080000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lt1"/>
                </a:solidFill>
                <a:latin typeface="+mn-lt"/>
                <a:cs typeface="+mn-cs"/>
              </a:endParaRPr>
            </a:p>
          </p:txBody>
        </p:sp>
        <p:grpSp>
          <p:nvGrpSpPr>
            <p:cNvPr id="29715" name="Skupina 2"/>
            <p:cNvGrpSpPr>
              <a:grpSpLocks/>
            </p:cNvGrpSpPr>
            <p:nvPr/>
          </p:nvGrpSpPr>
          <p:grpSpPr bwMode="auto">
            <a:xfrm rot="707446" flipH="1">
              <a:off x="3831" y="3657"/>
              <a:ext cx="328" cy="366"/>
              <a:chOff x="1643042" y="2928934"/>
              <a:chExt cx="2441717" cy="2928958"/>
            </a:xfrm>
          </p:grpSpPr>
          <p:sp>
            <p:nvSpPr>
              <p:cNvPr id="29754" name="Freeform 42"/>
              <p:cNvSpPr>
                <a:spLocks/>
              </p:cNvSpPr>
              <p:nvPr/>
            </p:nvSpPr>
            <p:spPr bwMode="auto">
              <a:xfrm>
                <a:off x="1643042" y="4714884"/>
                <a:ext cx="1428760" cy="1143008"/>
              </a:xfrm>
              <a:custGeom>
                <a:avLst/>
                <a:gdLst>
                  <a:gd name="T0" fmla="*/ 2147483647 w 1641"/>
                  <a:gd name="T1" fmla="*/ 2147483647 h 1254"/>
                  <a:gd name="T2" fmla="*/ 2147483647 w 1641"/>
                  <a:gd name="T3" fmla="*/ 2147483647 h 1254"/>
                  <a:gd name="T4" fmla="*/ 2147483647 w 1641"/>
                  <a:gd name="T5" fmla="*/ 2147483647 h 1254"/>
                  <a:gd name="T6" fmla="*/ 2147483647 w 1641"/>
                  <a:gd name="T7" fmla="*/ 2147483647 h 1254"/>
                  <a:gd name="T8" fmla="*/ 2147483647 w 1641"/>
                  <a:gd name="T9" fmla="*/ 2147483647 h 1254"/>
                  <a:gd name="T10" fmla="*/ 2147483647 w 1641"/>
                  <a:gd name="T11" fmla="*/ 2147483647 h 1254"/>
                  <a:gd name="T12" fmla="*/ 2147483647 w 1641"/>
                  <a:gd name="T13" fmla="*/ 2147483647 h 1254"/>
                  <a:gd name="T14" fmla="*/ 2147483647 w 1641"/>
                  <a:gd name="T15" fmla="*/ 2147483647 h 1254"/>
                  <a:gd name="T16" fmla="*/ 2147483647 w 1641"/>
                  <a:gd name="T17" fmla="*/ 2147483647 h 1254"/>
                  <a:gd name="T18" fmla="*/ 2147483647 w 1641"/>
                  <a:gd name="T19" fmla="*/ 2147483647 h 1254"/>
                  <a:gd name="T20" fmla="*/ 2147483647 w 1641"/>
                  <a:gd name="T21" fmla="*/ 2147483647 h 1254"/>
                  <a:gd name="T22" fmla="*/ 2147483647 w 1641"/>
                  <a:gd name="T23" fmla="*/ 2147483647 h 1254"/>
                  <a:gd name="T24" fmla="*/ 2147483647 w 1641"/>
                  <a:gd name="T25" fmla="*/ 2147483647 h 1254"/>
                  <a:gd name="T26" fmla="*/ 2147483647 w 1641"/>
                  <a:gd name="T27" fmla="*/ 2147483647 h 1254"/>
                  <a:gd name="T28" fmla="*/ 2147483647 w 1641"/>
                  <a:gd name="T29" fmla="*/ 2147483647 h 1254"/>
                  <a:gd name="T30" fmla="*/ 2147483647 w 1641"/>
                  <a:gd name="T31" fmla="*/ 2147483647 h 1254"/>
                  <a:gd name="T32" fmla="*/ 2147483647 w 1641"/>
                  <a:gd name="T33" fmla="*/ 2147483647 h 1254"/>
                  <a:gd name="T34" fmla="*/ 2147483647 w 1641"/>
                  <a:gd name="T35" fmla="*/ 2147483647 h 1254"/>
                  <a:gd name="T36" fmla="*/ 2147483647 w 1641"/>
                  <a:gd name="T37" fmla="*/ 2147483647 h 1254"/>
                  <a:gd name="T38" fmla="*/ 2147483647 w 1641"/>
                  <a:gd name="T39" fmla="*/ 2147483647 h 1254"/>
                  <a:gd name="T40" fmla="*/ 2147483647 w 1641"/>
                  <a:gd name="T41" fmla="*/ 2147483647 h 1254"/>
                  <a:gd name="T42" fmla="*/ 2147483647 w 1641"/>
                  <a:gd name="T43" fmla="*/ 2147483647 h 1254"/>
                  <a:gd name="T44" fmla="*/ 2147483647 w 1641"/>
                  <a:gd name="T45" fmla="*/ 2147483647 h 1254"/>
                  <a:gd name="T46" fmla="*/ 2147483647 w 1641"/>
                  <a:gd name="T47" fmla="*/ 2147483647 h 1254"/>
                  <a:gd name="T48" fmla="*/ 2147483647 w 1641"/>
                  <a:gd name="T49" fmla="*/ 2147483647 h 1254"/>
                  <a:gd name="T50" fmla="*/ 2147483647 w 1641"/>
                  <a:gd name="T51" fmla="*/ 2147483647 h 1254"/>
                  <a:gd name="T52" fmla="*/ 2147483647 w 1641"/>
                  <a:gd name="T53" fmla="*/ 2147483647 h 1254"/>
                  <a:gd name="T54" fmla="*/ 2147483647 w 1641"/>
                  <a:gd name="T55" fmla="*/ 2147483647 h 1254"/>
                  <a:gd name="T56" fmla="*/ 2147483647 w 1641"/>
                  <a:gd name="T57" fmla="*/ 2147483647 h 1254"/>
                  <a:gd name="T58" fmla="*/ 2147483647 w 1641"/>
                  <a:gd name="T59" fmla="*/ 2147483647 h 1254"/>
                  <a:gd name="T60" fmla="*/ 2147483647 w 1641"/>
                  <a:gd name="T61" fmla="*/ 2147483647 h 1254"/>
                  <a:gd name="T62" fmla="*/ 2147483647 w 1641"/>
                  <a:gd name="T63" fmla="*/ 2147483647 h 1254"/>
                  <a:gd name="T64" fmla="*/ 2147483647 w 1641"/>
                  <a:gd name="T65" fmla="*/ 2147483647 h 1254"/>
                  <a:gd name="T66" fmla="*/ 2147483647 w 1641"/>
                  <a:gd name="T67" fmla="*/ 2147483647 h 1254"/>
                  <a:gd name="T68" fmla="*/ 2147483647 w 1641"/>
                  <a:gd name="T69" fmla="*/ 2147483647 h 1254"/>
                  <a:gd name="T70" fmla="*/ 2147483647 w 1641"/>
                  <a:gd name="T71" fmla="*/ 2147483647 h 1254"/>
                  <a:gd name="T72" fmla="*/ 2147483647 w 1641"/>
                  <a:gd name="T73" fmla="*/ 2147483647 h 1254"/>
                  <a:gd name="T74" fmla="*/ 2147483647 w 1641"/>
                  <a:gd name="T75" fmla="*/ 2147483647 h 1254"/>
                  <a:gd name="T76" fmla="*/ 2147483647 w 1641"/>
                  <a:gd name="T77" fmla="*/ 2147483647 h 1254"/>
                  <a:gd name="T78" fmla="*/ 2147483647 w 1641"/>
                  <a:gd name="T79" fmla="*/ 2147483647 h 1254"/>
                  <a:gd name="T80" fmla="*/ 2147483647 w 1641"/>
                  <a:gd name="T81" fmla="*/ 2147483647 h 1254"/>
                  <a:gd name="T82" fmla="*/ 2147483647 w 1641"/>
                  <a:gd name="T83" fmla="*/ 2147483647 h 1254"/>
                  <a:gd name="T84" fmla="*/ 2147483647 w 1641"/>
                  <a:gd name="T85" fmla="*/ 2147483647 h 1254"/>
                  <a:gd name="T86" fmla="*/ 2147483647 w 1641"/>
                  <a:gd name="T87" fmla="*/ 2147483647 h 1254"/>
                  <a:gd name="T88" fmla="*/ 2147483647 w 1641"/>
                  <a:gd name="T89" fmla="*/ 2147483647 h 1254"/>
                  <a:gd name="T90" fmla="*/ 2147483647 w 1641"/>
                  <a:gd name="T91" fmla="*/ 2147483647 h 1254"/>
                  <a:gd name="T92" fmla="*/ 2147483647 w 1641"/>
                  <a:gd name="T93" fmla="*/ 2147483647 h 1254"/>
                  <a:gd name="T94" fmla="*/ 1980042234 w 1641"/>
                  <a:gd name="T95" fmla="*/ 2147483647 h 1254"/>
                  <a:gd name="T96" fmla="*/ 2147483647 w 1641"/>
                  <a:gd name="T97" fmla="*/ 2147483647 h 1254"/>
                  <a:gd name="T98" fmla="*/ 2147483647 w 1641"/>
                  <a:gd name="T99" fmla="*/ 2147483647 h 1254"/>
                  <a:gd name="T100" fmla="*/ 2147483647 w 1641"/>
                  <a:gd name="T101" fmla="*/ 2147483647 h 1254"/>
                  <a:gd name="T102" fmla="*/ 2147483647 w 1641"/>
                  <a:gd name="T103" fmla="*/ 2147483647 h 1254"/>
                  <a:gd name="T104" fmla="*/ 2147483647 w 1641"/>
                  <a:gd name="T105" fmla="*/ 2147483647 h 1254"/>
                  <a:gd name="T106" fmla="*/ 2147483647 w 1641"/>
                  <a:gd name="T107" fmla="*/ 2147483647 h 1254"/>
                  <a:gd name="T108" fmla="*/ 2147483647 w 1641"/>
                  <a:gd name="T109" fmla="*/ 2147483647 h 1254"/>
                  <a:gd name="T110" fmla="*/ 2147483647 w 1641"/>
                  <a:gd name="T111" fmla="*/ 2147483647 h 1254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641"/>
                  <a:gd name="T169" fmla="*/ 0 h 1254"/>
                  <a:gd name="T170" fmla="*/ 1641 w 1641"/>
                  <a:gd name="T171" fmla="*/ 1254 h 1254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641" h="1254">
                    <a:moveTo>
                      <a:pt x="438" y="1251"/>
                    </a:moveTo>
                    <a:lnTo>
                      <a:pt x="453" y="1251"/>
                    </a:lnTo>
                    <a:lnTo>
                      <a:pt x="471" y="1251"/>
                    </a:lnTo>
                    <a:lnTo>
                      <a:pt x="486" y="1251"/>
                    </a:lnTo>
                    <a:lnTo>
                      <a:pt x="504" y="1254"/>
                    </a:lnTo>
                    <a:lnTo>
                      <a:pt x="537" y="1254"/>
                    </a:lnTo>
                    <a:lnTo>
                      <a:pt x="570" y="1248"/>
                    </a:lnTo>
                    <a:lnTo>
                      <a:pt x="603" y="1239"/>
                    </a:lnTo>
                    <a:lnTo>
                      <a:pt x="636" y="1227"/>
                    </a:lnTo>
                    <a:lnTo>
                      <a:pt x="666" y="1215"/>
                    </a:lnTo>
                    <a:lnTo>
                      <a:pt x="696" y="1200"/>
                    </a:lnTo>
                    <a:lnTo>
                      <a:pt x="726" y="1188"/>
                    </a:lnTo>
                    <a:lnTo>
                      <a:pt x="756" y="1176"/>
                    </a:lnTo>
                    <a:lnTo>
                      <a:pt x="774" y="1167"/>
                    </a:lnTo>
                    <a:lnTo>
                      <a:pt x="795" y="1158"/>
                    </a:lnTo>
                    <a:lnTo>
                      <a:pt x="816" y="1152"/>
                    </a:lnTo>
                    <a:lnTo>
                      <a:pt x="834" y="1146"/>
                    </a:lnTo>
                    <a:lnTo>
                      <a:pt x="855" y="1140"/>
                    </a:lnTo>
                    <a:lnTo>
                      <a:pt x="876" y="1137"/>
                    </a:lnTo>
                    <a:lnTo>
                      <a:pt x="900" y="1140"/>
                    </a:lnTo>
                    <a:lnTo>
                      <a:pt x="921" y="1143"/>
                    </a:lnTo>
                    <a:lnTo>
                      <a:pt x="942" y="1149"/>
                    </a:lnTo>
                    <a:lnTo>
                      <a:pt x="966" y="1158"/>
                    </a:lnTo>
                    <a:lnTo>
                      <a:pt x="987" y="1164"/>
                    </a:lnTo>
                    <a:lnTo>
                      <a:pt x="1008" y="1173"/>
                    </a:lnTo>
                    <a:lnTo>
                      <a:pt x="1026" y="1179"/>
                    </a:lnTo>
                    <a:lnTo>
                      <a:pt x="1047" y="1185"/>
                    </a:lnTo>
                    <a:lnTo>
                      <a:pt x="1065" y="1191"/>
                    </a:lnTo>
                    <a:lnTo>
                      <a:pt x="1083" y="1197"/>
                    </a:lnTo>
                    <a:lnTo>
                      <a:pt x="1101" y="1203"/>
                    </a:lnTo>
                    <a:lnTo>
                      <a:pt x="1119" y="1206"/>
                    </a:lnTo>
                    <a:lnTo>
                      <a:pt x="1140" y="1212"/>
                    </a:lnTo>
                    <a:lnTo>
                      <a:pt x="1158" y="1218"/>
                    </a:lnTo>
                    <a:lnTo>
                      <a:pt x="1191" y="1224"/>
                    </a:lnTo>
                    <a:lnTo>
                      <a:pt x="1224" y="1227"/>
                    </a:lnTo>
                    <a:lnTo>
                      <a:pt x="1257" y="1233"/>
                    </a:lnTo>
                    <a:lnTo>
                      <a:pt x="1290" y="1233"/>
                    </a:lnTo>
                    <a:lnTo>
                      <a:pt x="1323" y="1233"/>
                    </a:lnTo>
                    <a:lnTo>
                      <a:pt x="1356" y="1227"/>
                    </a:lnTo>
                    <a:lnTo>
                      <a:pt x="1389" y="1218"/>
                    </a:lnTo>
                    <a:lnTo>
                      <a:pt x="1419" y="1206"/>
                    </a:lnTo>
                    <a:lnTo>
                      <a:pt x="1434" y="1194"/>
                    </a:lnTo>
                    <a:lnTo>
                      <a:pt x="1449" y="1179"/>
                    </a:lnTo>
                    <a:lnTo>
                      <a:pt x="1461" y="1161"/>
                    </a:lnTo>
                    <a:lnTo>
                      <a:pt x="1473" y="1146"/>
                    </a:lnTo>
                    <a:lnTo>
                      <a:pt x="1476" y="1146"/>
                    </a:lnTo>
                    <a:lnTo>
                      <a:pt x="1479" y="1146"/>
                    </a:lnTo>
                    <a:lnTo>
                      <a:pt x="1497" y="1098"/>
                    </a:lnTo>
                    <a:lnTo>
                      <a:pt x="1515" y="1050"/>
                    </a:lnTo>
                    <a:lnTo>
                      <a:pt x="1533" y="1002"/>
                    </a:lnTo>
                    <a:lnTo>
                      <a:pt x="1551" y="951"/>
                    </a:lnTo>
                    <a:lnTo>
                      <a:pt x="1566" y="900"/>
                    </a:lnTo>
                    <a:lnTo>
                      <a:pt x="1578" y="849"/>
                    </a:lnTo>
                    <a:lnTo>
                      <a:pt x="1590" y="801"/>
                    </a:lnTo>
                    <a:lnTo>
                      <a:pt x="1602" y="750"/>
                    </a:lnTo>
                    <a:lnTo>
                      <a:pt x="1623" y="651"/>
                    </a:lnTo>
                    <a:lnTo>
                      <a:pt x="1638" y="549"/>
                    </a:lnTo>
                    <a:lnTo>
                      <a:pt x="1641" y="450"/>
                    </a:lnTo>
                    <a:lnTo>
                      <a:pt x="1620" y="354"/>
                    </a:lnTo>
                    <a:lnTo>
                      <a:pt x="1605" y="327"/>
                    </a:lnTo>
                    <a:lnTo>
                      <a:pt x="1590" y="303"/>
                    </a:lnTo>
                    <a:lnTo>
                      <a:pt x="1572" y="279"/>
                    </a:lnTo>
                    <a:lnTo>
                      <a:pt x="1551" y="255"/>
                    </a:lnTo>
                    <a:lnTo>
                      <a:pt x="1533" y="231"/>
                    </a:lnTo>
                    <a:lnTo>
                      <a:pt x="1515" y="207"/>
                    </a:lnTo>
                    <a:lnTo>
                      <a:pt x="1497" y="183"/>
                    </a:lnTo>
                    <a:lnTo>
                      <a:pt x="1479" y="159"/>
                    </a:lnTo>
                    <a:lnTo>
                      <a:pt x="1455" y="138"/>
                    </a:lnTo>
                    <a:lnTo>
                      <a:pt x="1434" y="117"/>
                    </a:lnTo>
                    <a:lnTo>
                      <a:pt x="1410" y="96"/>
                    </a:lnTo>
                    <a:lnTo>
                      <a:pt x="1386" y="81"/>
                    </a:lnTo>
                    <a:lnTo>
                      <a:pt x="1359" y="66"/>
                    </a:lnTo>
                    <a:lnTo>
                      <a:pt x="1332" y="57"/>
                    </a:lnTo>
                    <a:lnTo>
                      <a:pt x="1302" y="48"/>
                    </a:lnTo>
                    <a:lnTo>
                      <a:pt x="1269" y="45"/>
                    </a:lnTo>
                    <a:lnTo>
                      <a:pt x="1254" y="42"/>
                    </a:lnTo>
                    <a:lnTo>
                      <a:pt x="1239" y="42"/>
                    </a:lnTo>
                    <a:lnTo>
                      <a:pt x="1224" y="42"/>
                    </a:lnTo>
                    <a:lnTo>
                      <a:pt x="1212" y="42"/>
                    </a:lnTo>
                    <a:lnTo>
                      <a:pt x="1197" y="45"/>
                    </a:lnTo>
                    <a:lnTo>
                      <a:pt x="1182" y="48"/>
                    </a:lnTo>
                    <a:lnTo>
                      <a:pt x="1170" y="48"/>
                    </a:lnTo>
                    <a:lnTo>
                      <a:pt x="1155" y="51"/>
                    </a:lnTo>
                    <a:lnTo>
                      <a:pt x="1137" y="57"/>
                    </a:lnTo>
                    <a:lnTo>
                      <a:pt x="1119" y="63"/>
                    </a:lnTo>
                    <a:lnTo>
                      <a:pt x="1104" y="69"/>
                    </a:lnTo>
                    <a:lnTo>
                      <a:pt x="1086" y="75"/>
                    </a:lnTo>
                    <a:lnTo>
                      <a:pt x="1071" y="84"/>
                    </a:lnTo>
                    <a:lnTo>
                      <a:pt x="1056" y="90"/>
                    </a:lnTo>
                    <a:lnTo>
                      <a:pt x="1041" y="96"/>
                    </a:lnTo>
                    <a:lnTo>
                      <a:pt x="1026" y="105"/>
                    </a:lnTo>
                    <a:lnTo>
                      <a:pt x="1023" y="105"/>
                    </a:lnTo>
                    <a:lnTo>
                      <a:pt x="1023" y="108"/>
                    </a:lnTo>
                    <a:lnTo>
                      <a:pt x="1020" y="111"/>
                    </a:lnTo>
                    <a:lnTo>
                      <a:pt x="1002" y="126"/>
                    </a:lnTo>
                    <a:lnTo>
                      <a:pt x="1029" y="165"/>
                    </a:lnTo>
                    <a:lnTo>
                      <a:pt x="1029" y="168"/>
                    </a:lnTo>
                    <a:lnTo>
                      <a:pt x="1026" y="171"/>
                    </a:lnTo>
                    <a:lnTo>
                      <a:pt x="1023" y="171"/>
                    </a:lnTo>
                    <a:lnTo>
                      <a:pt x="1020" y="171"/>
                    </a:lnTo>
                    <a:lnTo>
                      <a:pt x="1017" y="171"/>
                    </a:lnTo>
                    <a:lnTo>
                      <a:pt x="1014" y="165"/>
                    </a:lnTo>
                    <a:lnTo>
                      <a:pt x="1008" y="162"/>
                    </a:lnTo>
                    <a:lnTo>
                      <a:pt x="1005" y="156"/>
                    </a:lnTo>
                    <a:lnTo>
                      <a:pt x="999" y="153"/>
                    </a:lnTo>
                    <a:lnTo>
                      <a:pt x="978" y="135"/>
                    </a:lnTo>
                    <a:lnTo>
                      <a:pt x="960" y="120"/>
                    </a:lnTo>
                    <a:lnTo>
                      <a:pt x="939" y="105"/>
                    </a:lnTo>
                    <a:lnTo>
                      <a:pt x="918" y="90"/>
                    </a:lnTo>
                    <a:lnTo>
                      <a:pt x="897" y="81"/>
                    </a:lnTo>
                    <a:lnTo>
                      <a:pt x="879" y="69"/>
                    </a:lnTo>
                    <a:lnTo>
                      <a:pt x="855" y="60"/>
                    </a:lnTo>
                    <a:lnTo>
                      <a:pt x="834" y="51"/>
                    </a:lnTo>
                    <a:lnTo>
                      <a:pt x="810" y="42"/>
                    </a:lnTo>
                    <a:lnTo>
                      <a:pt x="789" y="36"/>
                    </a:lnTo>
                    <a:lnTo>
                      <a:pt x="765" y="30"/>
                    </a:lnTo>
                    <a:lnTo>
                      <a:pt x="741" y="27"/>
                    </a:lnTo>
                    <a:lnTo>
                      <a:pt x="720" y="24"/>
                    </a:lnTo>
                    <a:lnTo>
                      <a:pt x="702" y="18"/>
                    </a:lnTo>
                    <a:lnTo>
                      <a:pt x="681" y="15"/>
                    </a:lnTo>
                    <a:lnTo>
                      <a:pt x="663" y="12"/>
                    </a:lnTo>
                    <a:lnTo>
                      <a:pt x="645" y="12"/>
                    </a:lnTo>
                    <a:lnTo>
                      <a:pt x="630" y="9"/>
                    </a:lnTo>
                    <a:lnTo>
                      <a:pt x="615" y="9"/>
                    </a:lnTo>
                    <a:lnTo>
                      <a:pt x="600" y="9"/>
                    </a:lnTo>
                    <a:lnTo>
                      <a:pt x="582" y="9"/>
                    </a:lnTo>
                    <a:lnTo>
                      <a:pt x="567" y="9"/>
                    </a:lnTo>
                    <a:lnTo>
                      <a:pt x="552" y="12"/>
                    </a:lnTo>
                    <a:lnTo>
                      <a:pt x="537" y="15"/>
                    </a:lnTo>
                    <a:lnTo>
                      <a:pt x="528" y="15"/>
                    </a:lnTo>
                    <a:lnTo>
                      <a:pt x="522" y="15"/>
                    </a:lnTo>
                    <a:lnTo>
                      <a:pt x="513" y="18"/>
                    </a:lnTo>
                    <a:lnTo>
                      <a:pt x="504" y="18"/>
                    </a:lnTo>
                    <a:lnTo>
                      <a:pt x="486" y="21"/>
                    </a:lnTo>
                    <a:lnTo>
                      <a:pt x="468" y="27"/>
                    </a:lnTo>
                    <a:lnTo>
                      <a:pt x="450" y="33"/>
                    </a:lnTo>
                    <a:lnTo>
                      <a:pt x="432" y="42"/>
                    </a:lnTo>
                    <a:lnTo>
                      <a:pt x="417" y="48"/>
                    </a:lnTo>
                    <a:lnTo>
                      <a:pt x="402" y="57"/>
                    </a:lnTo>
                    <a:lnTo>
                      <a:pt x="384" y="66"/>
                    </a:lnTo>
                    <a:lnTo>
                      <a:pt x="369" y="75"/>
                    </a:lnTo>
                    <a:lnTo>
                      <a:pt x="348" y="84"/>
                    </a:lnTo>
                    <a:lnTo>
                      <a:pt x="327" y="96"/>
                    </a:lnTo>
                    <a:lnTo>
                      <a:pt x="309" y="108"/>
                    </a:lnTo>
                    <a:lnTo>
                      <a:pt x="291" y="120"/>
                    </a:lnTo>
                    <a:lnTo>
                      <a:pt x="288" y="120"/>
                    </a:lnTo>
                    <a:lnTo>
                      <a:pt x="282" y="117"/>
                    </a:lnTo>
                    <a:lnTo>
                      <a:pt x="279" y="111"/>
                    </a:lnTo>
                    <a:lnTo>
                      <a:pt x="276" y="108"/>
                    </a:lnTo>
                    <a:lnTo>
                      <a:pt x="276" y="105"/>
                    </a:lnTo>
                    <a:lnTo>
                      <a:pt x="276" y="102"/>
                    </a:lnTo>
                    <a:lnTo>
                      <a:pt x="291" y="93"/>
                    </a:lnTo>
                    <a:lnTo>
                      <a:pt x="309" y="84"/>
                    </a:lnTo>
                    <a:lnTo>
                      <a:pt x="324" y="75"/>
                    </a:lnTo>
                    <a:lnTo>
                      <a:pt x="342" y="66"/>
                    </a:lnTo>
                    <a:lnTo>
                      <a:pt x="360" y="57"/>
                    </a:lnTo>
                    <a:lnTo>
                      <a:pt x="378" y="48"/>
                    </a:lnTo>
                    <a:lnTo>
                      <a:pt x="393" y="39"/>
                    </a:lnTo>
                    <a:lnTo>
                      <a:pt x="411" y="30"/>
                    </a:lnTo>
                    <a:lnTo>
                      <a:pt x="423" y="24"/>
                    </a:lnTo>
                    <a:lnTo>
                      <a:pt x="435" y="18"/>
                    </a:lnTo>
                    <a:lnTo>
                      <a:pt x="444" y="15"/>
                    </a:lnTo>
                    <a:lnTo>
                      <a:pt x="456" y="9"/>
                    </a:lnTo>
                    <a:lnTo>
                      <a:pt x="459" y="9"/>
                    </a:lnTo>
                    <a:lnTo>
                      <a:pt x="459" y="6"/>
                    </a:lnTo>
                    <a:lnTo>
                      <a:pt x="432" y="3"/>
                    </a:lnTo>
                    <a:lnTo>
                      <a:pt x="405" y="0"/>
                    </a:lnTo>
                    <a:lnTo>
                      <a:pt x="381" y="0"/>
                    </a:lnTo>
                    <a:lnTo>
                      <a:pt x="354" y="3"/>
                    </a:lnTo>
                    <a:lnTo>
                      <a:pt x="327" y="9"/>
                    </a:lnTo>
                    <a:lnTo>
                      <a:pt x="300" y="15"/>
                    </a:lnTo>
                    <a:lnTo>
                      <a:pt x="276" y="24"/>
                    </a:lnTo>
                    <a:lnTo>
                      <a:pt x="252" y="36"/>
                    </a:lnTo>
                    <a:lnTo>
                      <a:pt x="204" y="69"/>
                    </a:lnTo>
                    <a:lnTo>
                      <a:pt x="162" y="108"/>
                    </a:lnTo>
                    <a:lnTo>
                      <a:pt x="129" y="153"/>
                    </a:lnTo>
                    <a:lnTo>
                      <a:pt x="99" y="201"/>
                    </a:lnTo>
                    <a:lnTo>
                      <a:pt x="72" y="255"/>
                    </a:lnTo>
                    <a:lnTo>
                      <a:pt x="51" y="312"/>
                    </a:lnTo>
                    <a:lnTo>
                      <a:pt x="33" y="369"/>
                    </a:lnTo>
                    <a:lnTo>
                      <a:pt x="15" y="429"/>
                    </a:lnTo>
                    <a:lnTo>
                      <a:pt x="3" y="516"/>
                    </a:lnTo>
                    <a:lnTo>
                      <a:pt x="0" y="603"/>
                    </a:lnTo>
                    <a:lnTo>
                      <a:pt x="6" y="690"/>
                    </a:lnTo>
                    <a:lnTo>
                      <a:pt x="24" y="777"/>
                    </a:lnTo>
                    <a:lnTo>
                      <a:pt x="33" y="816"/>
                    </a:lnTo>
                    <a:lnTo>
                      <a:pt x="42" y="855"/>
                    </a:lnTo>
                    <a:lnTo>
                      <a:pt x="54" y="894"/>
                    </a:lnTo>
                    <a:lnTo>
                      <a:pt x="66" y="933"/>
                    </a:lnTo>
                    <a:lnTo>
                      <a:pt x="78" y="972"/>
                    </a:lnTo>
                    <a:lnTo>
                      <a:pt x="93" y="1008"/>
                    </a:lnTo>
                    <a:lnTo>
                      <a:pt x="108" y="1044"/>
                    </a:lnTo>
                    <a:lnTo>
                      <a:pt x="126" y="1080"/>
                    </a:lnTo>
                    <a:lnTo>
                      <a:pt x="144" y="1107"/>
                    </a:lnTo>
                    <a:lnTo>
                      <a:pt x="159" y="1134"/>
                    </a:lnTo>
                    <a:lnTo>
                      <a:pt x="177" y="1161"/>
                    </a:lnTo>
                    <a:lnTo>
                      <a:pt x="198" y="1185"/>
                    </a:lnTo>
                    <a:lnTo>
                      <a:pt x="210" y="1197"/>
                    </a:lnTo>
                    <a:lnTo>
                      <a:pt x="222" y="1206"/>
                    </a:lnTo>
                    <a:lnTo>
                      <a:pt x="237" y="1215"/>
                    </a:lnTo>
                    <a:lnTo>
                      <a:pt x="252" y="1221"/>
                    </a:lnTo>
                    <a:lnTo>
                      <a:pt x="267" y="1227"/>
                    </a:lnTo>
                    <a:lnTo>
                      <a:pt x="282" y="1233"/>
                    </a:lnTo>
                    <a:lnTo>
                      <a:pt x="300" y="1239"/>
                    </a:lnTo>
                    <a:lnTo>
                      <a:pt x="315" y="1242"/>
                    </a:lnTo>
                    <a:lnTo>
                      <a:pt x="327" y="1242"/>
                    </a:lnTo>
                    <a:lnTo>
                      <a:pt x="339" y="1242"/>
                    </a:lnTo>
                    <a:lnTo>
                      <a:pt x="351" y="1245"/>
                    </a:lnTo>
                    <a:lnTo>
                      <a:pt x="363" y="1245"/>
                    </a:lnTo>
                    <a:lnTo>
                      <a:pt x="372" y="1248"/>
                    </a:lnTo>
                    <a:lnTo>
                      <a:pt x="384" y="1248"/>
                    </a:lnTo>
                    <a:lnTo>
                      <a:pt x="396" y="1248"/>
                    </a:lnTo>
                    <a:lnTo>
                      <a:pt x="405" y="1248"/>
                    </a:lnTo>
                    <a:lnTo>
                      <a:pt x="414" y="1251"/>
                    </a:lnTo>
                    <a:lnTo>
                      <a:pt x="423" y="1251"/>
                    </a:lnTo>
                    <a:lnTo>
                      <a:pt x="432" y="1251"/>
                    </a:lnTo>
                    <a:lnTo>
                      <a:pt x="438" y="1251"/>
                    </a:lnTo>
                    <a:close/>
                  </a:path>
                </a:pathLst>
              </a:custGeom>
              <a:solidFill>
                <a:srgbClr val="FF3300"/>
              </a:solidFill>
              <a:ln w="952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9755" name="Skupina 2"/>
              <p:cNvGrpSpPr>
                <a:grpSpLocks/>
              </p:cNvGrpSpPr>
              <p:nvPr/>
            </p:nvGrpSpPr>
            <p:grpSpPr bwMode="auto">
              <a:xfrm>
                <a:off x="2714612" y="2928934"/>
                <a:ext cx="1370147" cy="2241551"/>
                <a:chOff x="2630349" y="2928934"/>
                <a:chExt cx="1370147" cy="2241551"/>
              </a:xfrm>
            </p:grpSpPr>
            <p:cxnSp>
              <p:nvCxnSpPr>
                <p:cNvPr id="29756" name="Přímá spojovací čára 3"/>
                <p:cNvCxnSpPr>
                  <a:cxnSpLocks noChangeShapeType="1"/>
                </p:cNvCxnSpPr>
                <p:nvPr/>
              </p:nvCxnSpPr>
              <p:spPr bwMode="auto">
                <a:xfrm rot="5400000" flipH="1" flipV="1">
                  <a:off x="2464579" y="3321843"/>
                  <a:ext cx="1928826" cy="1143008"/>
                </a:xfrm>
                <a:prstGeom prst="line">
                  <a:avLst/>
                </a:prstGeom>
                <a:noFill/>
                <a:ln w="88900" algn="ctr">
                  <a:solidFill>
                    <a:srgbClr val="FF3300"/>
                  </a:solidFill>
                  <a:round/>
                  <a:headEnd/>
                  <a:tailEnd/>
                </a:ln>
              </p:spPr>
            </p:cxnSp>
            <p:sp>
              <p:nvSpPr>
                <p:cNvPr id="29757" name="Tětiva 6"/>
                <p:cNvSpPr>
                  <a:spLocks/>
                </p:cNvSpPr>
                <p:nvPr/>
              </p:nvSpPr>
              <p:spPr bwMode="auto">
                <a:xfrm rot="7915050">
                  <a:off x="2555257" y="4707768"/>
                  <a:ext cx="537809" cy="387626"/>
                </a:xfrm>
                <a:custGeom>
                  <a:avLst/>
                  <a:gdLst>
                    <a:gd name="T0" fmla="*/ 426134 w 537809"/>
                    <a:gd name="T1" fmla="*/ 351043 h 387626"/>
                    <a:gd name="T2" fmla="*/ 268905 w 537809"/>
                    <a:gd name="T3" fmla="*/ 0 h 387626"/>
                    <a:gd name="T4" fmla="*/ 347519 w 537809"/>
                    <a:gd name="T5" fmla="*/ 175521 h 387626"/>
                    <a:gd name="T6" fmla="*/ 5898240 60000 65536"/>
                    <a:gd name="T7" fmla="*/ 17694720 60000 65536"/>
                    <a:gd name="T8" fmla="*/ 0 60000 65536"/>
                    <a:gd name="T9" fmla="*/ 78760 w 537809"/>
                    <a:gd name="T10" fmla="*/ 56766 h 387626"/>
                    <a:gd name="T11" fmla="*/ 459049 w 537809"/>
                    <a:gd name="T12" fmla="*/ 330860 h 387626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537809" h="387626">
                      <a:moveTo>
                        <a:pt x="426134" y="351043"/>
                      </a:moveTo>
                      <a:lnTo>
                        <a:pt x="426134" y="351043"/>
                      </a:lnTo>
                      <a:cubicBezTo>
                        <a:pt x="380349" y="374827"/>
                        <a:pt x="325341" y="387625"/>
                        <a:pt x="268904" y="387626"/>
                      </a:cubicBezTo>
                      <a:cubicBezTo>
                        <a:pt x="120391" y="387626"/>
                        <a:pt x="-1" y="300852"/>
                        <a:pt x="-1" y="193813"/>
                      </a:cubicBezTo>
                      <a:cubicBezTo>
                        <a:pt x="-2" y="86773"/>
                        <a:pt x="120391" y="0"/>
                        <a:pt x="268903" y="0"/>
                      </a:cubicBezTo>
                      <a:close/>
                    </a:path>
                  </a:pathLst>
                </a:custGeom>
                <a:solidFill>
                  <a:srgbClr val="FF3300"/>
                </a:solidFill>
                <a:ln w="19050" cap="flat" cmpd="sng" algn="ctr">
                  <a:solidFill>
                    <a:schemeClr val="bg1"/>
                  </a:solidFill>
                  <a:prstDash val="solid"/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</p:grpSp>
        <p:sp>
          <p:nvSpPr>
            <p:cNvPr id="29716" name="Tětiva 8"/>
            <p:cNvSpPr>
              <a:spLocks/>
            </p:cNvSpPr>
            <p:nvPr/>
          </p:nvSpPr>
          <p:spPr bwMode="auto">
            <a:xfrm rot="3874484" flipH="1">
              <a:off x="3827" y="3616"/>
              <a:ext cx="77" cy="70"/>
            </a:xfrm>
            <a:custGeom>
              <a:avLst/>
              <a:gdLst>
                <a:gd name="T0" fmla="*/ 0 w 244401"/>
                <a:gd name="T1" fmla="*/ 0 h 213053"/>
                <a:gd name="T2" fmla="*/ 0 w 244401"/>
                <a:gd name="T3" fmla="*/ 0 h 213053"/>
                <a:gd name="T4" fmla="*/ 0 w 244401"/>
                <a:gd name="T5" fmla="*/ 0 h 213053"/>
                <a:gd name="T6" fmla="*/ 5898240 60000 65536"/>
                <a:gd name="T7" fmla="*/ 17694720 60000 65536"/>
                <a:gd name="T8" fmla="*/ 0 60000 65536"/>
                <a:gd name="T9" fmla="*/ 34914 w 244401"/>
                <a:gd name="T10" fmla="*/ 30436 h 213053"/>
                <a:gd name="T11" fmla="*/ 209487 w 244401"/>
                <a:gd name="T12" fmla="*/ 182617 h 213053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44401" h="213053">
                  <a:moveTo>
                    <a:pt x="202500" y="186826"/>
                  </a:moveTo>
                  <a:lnTo>
                    <a:pt x="202499" y="186825"/>
                  </a:lnTo>
                  <a:cubicBezTo>
                    <a:pt x="180246" y="203736"/>
                    <a:pt x="151722" y="213052"/>
                    <a:pt x="122201" y="213053"/>
                  </a:cubicBezTo>
                  <a:cubicBezTo>
                    <a:pt x="54711" y="213053"/>
                    <a:pt x="0" y="165359"/>
                    <a:pt x="0" y="106526"/>
                  </a:cubicBezTo>
                  <a:cubicBezTo>
                    <a:pt x="-1" y="47692"/>
                    <a:pt x="54711" y="-1"/>
                    <a:pt x="122200" y="-1"/>
                  </a:cubicBezTo>
                  <a:close/>
                </a:path>
              </a:pathLst>
            </a:custGeom>
            <a:solidFill>
              <a:srgbClr val="FF3300"/>
            </a:solidFill>
            <a:ln w="19050" cap="flat" cmpd="sng" algn="ctr">
              <a:noFill/>
              <a:prstDash val="solid"/>
              <a:round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29717" name="Lichoběžník 11"/>
            <p:cNvSpPr>
              <a:spLocks/>
            </p:cNvSpPr>
            <p:nvPr/>
          </p:nvSpPr>
          <p:spPr bwMode="auto">
            <a:xfrm rot="10800000" flipH="1">
              <a:off x="3695" y="3475"/>
              <a:ext cx="301" cy="159"/>
            </a:xfrm>
            <a:custGeom>
              <a:avLst/>
              <a:gdLst>
                <a:gd name="T0" fmla="*/ 0 w 852243"/>
                <a:gd name="T1" fmla="*/ 0 h 475777"/>
                <a:gd name="T2" fmla="*/ 0 w 852243"/>
                <a:gd name="T3" fmla="*/ 0 h 475777"/>
                <a:gd name="T4" fmla="*/ 0 w 852243"/>
                <a:gd name="T5" fmla="*/ 0 h 475777"/>
                <a:gd name="T6" fmla="*/ 0 w 852243"/>
                <a:gd name="T7" fmla="*/ 0 h 475777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226510 w 852243"/>
                <a:gd name="T13" fmla="*/ 125677 h 475777"/>
                <a:gd name="T14" fmla="*/ 625733 w 852243"/>
                <a:gd name="T15" fmla="*/ 475777 h 47577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852243" h="475777">
                  <a:moveTo>
                    <a:pt x="0" y="475777"/>
                  </a:moveTo>
                  <a:lnTo>
                    <a:pt x="338144" y="0"/>
                  </a:lnTo>
                  <a:lnTo>
                    <a:pt x="514099" y="0"/>
                  </a:lnTo>
                  <a:lnTo>
                    <a:pt x="852243" y="475777"/>
                  </a:lnTo>
                  <a:close/>
                </a:path>
              </a:pathLst>
            </a:custGeom>
            <a:solidFill>
              <a:schemeClr val="bg1"/>
            </a:solidFill>
            <a:ln w="19050" cap="flat" cmpd="sng" algn="ctr">
              <a:noFill/>
              <a:prstDash val="solid"/>
              <a:round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grpSp>
          <p:nvGrpSpPr>
            <p:cNvPr id="29718" name="Skupina 14"/>
            <p:cNvGrpSpPr>
              <a:grpSpLocks/>
            </p:cNvGrpSpPr>
            <p:nvPr/>
          </p:nvGrpSpPr>
          <p:grpSpPr bwMode="auto">
            <a:xfrm rot="10800000" flipH="1">
              <a:off x="3469" y="3484"/>
              <a:ext cx="770" cy="716"/>
              <a:chOff x="4427768" y="2857496"/>
              <a:chExt cx="3500978" cy="3071835"/>
            </a:xfrm>
          </p:grpSpPr>
          <p:cxnSp>
            <p:nvCxnSpPr>
              <p:cNvPr id="14" name="Přímá spojovací čára 13"/>
              <p:cNvCxnSpPr/>
              <p:nvPr/>
            </p:nvCxnSpPr>
            <p:spPr>
              <a:xfrm rot="5400000" flipH="1" flipV="1">
                <a:off x="6392829" y="4393416"/>
                <a:ext cx="3071835" cy="0"/>
              </a:xfrm>
              <a:prstGeom prst="line">
                <a:avLst/>
              </a:prstGeom>
              <a:ln w="730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5400000" flipH="1" flipV="1">
                <a:off x="2891851" y="4393416"/>
                <a:ext cx="3071835" cy="0"/>
              </a:xfrm>
              <a:prstGeom prst="line">
                <a:avLst/>
              </a:prstGeom>
              <a:ln w="730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 rot="5400000" flipH="1" flipV="1">
                <a:off x="2983340" y="4391382"/>
                <a:ext cx="3071835" cy="4067"/>
              </a:xfrm>
              <a:prstGeom prst="line">
                <a:avLst/>
              </a:prstGeom>
              <a:ln w="7302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5400000" flipH="1" flipV="1">
                <a:off x="6319637" y="4393416"/>
                <a:ext cx="3071835" cy="0"/>
              </a:xfrm>
              <a:prstGeom prst="line">
                <a:avLst/>
              </a:prstGeom>
              <a:ln w="7302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719" name="Skupina 2"/>
            <p:cNvGrpSpPr>
              <a:grpSpLocks/>
            </p:cNvGrpSpPr>
            <p:nvPr/>
          </p:nvGrpSpPr>
          <p:grpSpPr bwMode="auto">
            <a:xfrm rot="707446" flipH="1">
              <a:off x="3831" y="3657"/>
              <a:ext cx="328" cy="366"/>
              <a:chOff x="1643042" y="2928934"/>
              <a:chExt cx="2441717" cy="2928958"/>
            </a:xfrm>
          </p:grpSpPr>
          <p:sp>
            <p:nvSpPr>
              <p:cNvPr id="29746" name="Freeform 42"/>
              <p:cNvSpPr>
                <a:spLocks/>
              </p:cNvSpPr>
              <p:nvPr/>
            </p:nvSpPr>
            <p:spPr bwMode="auto">
              <a:xfrm>
                <a:off x="1643042" y="4714884"/>
                <a:ext cx="1428760" cy="1143008"/>
              </a:xfrm>
              <a:custGeom>
                <a:avLst/>
                <a:gdLst>
                  <a:gd name="T0" fmla="*/ 2147483647 w 1641"/>
                  <a:gd name="T1" fmla="*/ 2147483647 h 1254"/>
                  <a:gd name="T2" fmla="*/ 2147483647 w 1641"/>
                  <a:gd name="T3" fmla="*/ 2147483647 h 1254"/>
                  <a:gd name="T4" fmla="*/ 2147483647 w 1641"/>
                  <a:gd name="T5" fmla="*/ 2147483647 h 1254"/>
                  <a:gd name="T6" fmla="*/ 2147483647 w 1641"/>
                  <a:gd name="T7" fmla="*/ 2147483647 h 1254"/>
                  <a:gd name="T8" fmla="*/ 2147483647 w 1641"/>
                  <a:gd name="T9" fmla="*/ 2147483647 h 1254"/>
                  <a:gd name="T10" fmla="*/ 2147483647 w 1641"/>
                  <a:gd name="T11" fmla="*/ 2147483647 h 1254"/>
                  <a:gd name="T12" fmla="*/ 2147483647 w 1641"/>
                  <a:gd name="T13" fmla="*/ 2147483647 h 1254"/>
                  <a:gd name="T14" fmla="*/ 2147483647 w 1641"/>
                  <a:gd name="T15" fmla="*/ 2147483647 h 1254"/>
                  <a:gd name="T16" fmla="*/ 2147483647 w 1641"/>
                  <a:gd name="T17" fmla="*/ 2147483647 h 1254"/>
                  <a:gd name="T18" fmla="*/ 2147483647 w 1641"/>
                  <a:gd name="T19" fmla="*/ 2147483647 h 1254"/>
                  <a:gd name="T20" fmla="*/ 2147483647 w 1641"/>
                  <a:gd name="T21" fmla="*/ 2147483647 h 1254"/>
                  <a:gd name="T22" fmla="*/ 2147483647 w 1641"/>
                  <a:gd name="T23" fmla="*/ 2147483647 h 1254"/>
                  <a:gd name="T24" fmla="*/ 2147483647 w 1641"/>
                  <a:gd name="T25" fmla="*/ 2147483647 h 1254"/>
                  <a:gd name="T26" fmla="*/ 2147483647 w 1641"/>
                  <a:gd name="T27" fmla="*/ 2147483647 h 1254"/>
                  <a:gd name="T28" fmla="*/ 2147483647 w 1641"/>
                  <a:gd name="T29" fmla="*/ 2147483647 h 1254"/>
                  <a:gd name="T30" fmla="*/ 2147483647 w 1641"/>
                  <a:gd name="T31" fmla="*/ 2147483647 h 1254"/>
                  <a:gd name="T32" fmla="*/ 2147483647 w 1641"/>
                  <a:gd name="T33" fmla="*/ 2147483647 h 1254"/>
                  <a:gd name="T34" fmla="*/ 2147483647 w 1641"/>
                  <a:gd name="T35" fmla="*/ 2147483647 h 1254"/>
                  <a:gd name="T36" fmla="*/ 2147483647 w 1641"/>
                  <a:gd name="T37" fmla="*/ 2147483647 h 1254"/>
                  <a:gd name="T38" fmla="*/ 2147483647 w 1641"/>
                  <a:gd name="T39" fmla="*/ 2147483647 h 1254"/>
                  <a:gd name="T40" fmla="*/ 2147483647 w 1641"/>
                  <a:gd name="T41" fmla="*/ 2147483647 h 1254"/>
                  <a:gd name="T42" fmla="*/ 2147483647 w 1641"/>
                  <a:gd name="T43" fmla="*/ 2147483647 h 1254"/>
                  <a:gd name="T44" fmla="*/ 2147483647 w 1641"/>
                  <a:gd name="T45" fmla="*/ 2147483647 h 1254"/>
                  <a:gd name="T46" fmla="*/ 2147483647 w 1641"/>
                  <a:gd name="T47" fmla="*/ 2147483647 h 1254"/>
                  <a:gd name="T48" fmla="*/ 2147483647 w 1641"/>
                  <a:gd name="T49" fmla="*/ 2147483647 h 1254"/>
                  <a:gd name="T50" fmla="*/ 2147483647 w 1641"/>
                  <a:gd name="T51" fmla="*/ 2147483647 h 1254"/>
                  <a:gd name="T52" fmla="*/ 2147483647 w 1641"/>
                  <a:gd name="T53" fmla="*/ 2147483647 h 1254"/>
                  <a:gd name="T54" fmla="*/ 2147483647 w 1641"/>
                  <a:gd name="T55" fmla="*/ 2147483647 h 1254"/>
                  <a:gd name="T56" fmla="*/ 2147483647 w 1641"/>
                  <a:gd name="T57" fmla="*/ 2147483647 h 1254"/>
                  <a:gd name="T58" fmla="*/ 2147483647 w 1641"/>
                  <a:gd name="T59" fmla="*/ 2147483647 h 1254"/>
                  <a:gd name="T60" fmla="*/ 2147483647 w 1641"/>
                  <a:gd name="T61" fmla="*/ 2147483647 h 1254"/>
                  <a:gd name="T62" fmla="*/ 2147483647 w 1641"/>
                  <a:gd name="T63" fmla="*/ 2147483647 h 1254"/>
                  <a:gd name="T64" fmla="*/ 2147483647 w 1641"/>
                  <a:gd name="T65" fmla="*/ 2147483647 h 1254"/>
                  <a:gd name="T66" fmla="*/ 2147483647 w 1641"/>
                  <a:gd name="T67" fmla="*/ 2147483647 h 1254"/>
                  <a:gd name="T68" fmla="*/ 2147483647 w 1641"/>
                  <a:gd name="T69" fmla="*/ 2147483647 h 1254"/>
                  <a:gd name="T70" fmla="*/ 2147483647 w 1641"/>
                  <a:gd name="T71" fmla="*/ 2147483647 h 1254"/>
                  <a:gd name="T72" fmla="*/ 2147483647 w 1641"/>
                  <a:gd name="T73" fmla="*/ 2147483647 h 1254"/>
                  <a:gd name="T74" fmla="*/ 2147483647 w 1641"/>
                  <a:gd name="T75" fmla="*/ 2147483647 h 1254"/>
                  <a:gd name="T76" fmla="*/ 2147483647 w 1641"/>
                  <a:gd name="T77" fmla="*/ 2147483647 h 1254"/>
                  <a:gd name="T78" fmla="*/ 2147483647 w 1641"/>
                  <a:gd name="T79" fmla="*/ 2147483647 h 1254"/>
                  <a:gd name="T80" fmla="*/ 2147483647 w 1641"/>
                  <a:gd name="T81" fmla="*/ 2147483647 h 1254"/>
                  <a:gd name="T82" fmla="*/ 2147483647 w 1641"/>
                  <a:gd name="T83" fmla="*/ 2147483647 h 1254"/>
                  <a:gd name="T84" fmla="*/ 2147483647 w 1641"/>
                  <a:gd name="T85" fmla="*/ 2147483647 h 1254"/>
                  <a:gd name="T86" fmla="*/ 2147483647 w 1641"/>
                  <a:gd name="T87" fmla="*/ 2147483647 h 1254"/>
                  <a:gd name="T88" fmla="*/ 2147483647 w 1641"/>
                  <a:gd name="T89" fmla="*/ 2147483647 h 1254"/>
                  <a:gd name="T90" fmla="*/ 2147483647 w 1641"/>
                  <a:gd name="T91" fmla="*/ 2147483647 h 1254"/>
                  <a:gd name="T92" fmla="*/ 2147483647 w 1641"/>
                  <a:gd name="T93" fmla="*/ 2147483647 h 1254"/>
                  <a:gd name="T94" fmla="*/ 1980042234 w 1641"/>
                  <a:gd name="T95" fmla="*/ 2147483647 h 1254"/>
                  <a:gd name="T96" fmla="*/ 2147483647 w 1641"/>
                  <a:gd name="T97" fmla="*/ 2147483647 h 1254"/>
                  <a:gd name="T98" fmla="*/ 2147483647 w 1641"/>
                  <a:gd name="T99" fmla="*/ 2147483647 h 1254"/>
                  <a:gd name="T100" fmla="*/ 2147483647 w 1641"/>
                  <a:gd name="T101" fmla="*/ 2147483647 h 1254"/>
                  <a:gd name="T102" fmla="*/ 2147483647 w 1641"/>
                  <a:gd name="T103" fmla="*/ 2147483647 h 1254"/>
                  <a:gd name="T104" fmla="*/ 2147483647 w 1641"/>
                  <a:gd name="T105" fmla="*/ 2147483647 h 1254"/>
                  <a:gd name="T106" fmla="*/ 2147483647 w 1641"/>
                  <a:gd name="T107" fmla="*/ 2147483647 h 1254"/>
                  <a:gd name="T108" fmla="*/ 2147483647 w 1641"/>
                  <a:gd name="T109" fmla="*/ 2147483647 h 1254"/>
                  <a:gd name="T110" fmla="*/ 2147483647 w 1641"/>
                  <a:gd name="T111" fmla="*/ 2147483647 h 1254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641"/>
                  <a:gd name="T169" fmla="*/ 0 h 1254"/>
                  <a:gd name="T170" fmla="*/ 1641 w 1641"/>
                  <a:gd name="T171" fmla="*/ 1254 h 1254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641" h="1254">
                    <a:moveTo>
                      <a:pt x="438" y="1251"/>
                    </a:moveTo>
                    <a:lnTo>
                      <a:pt x="453" y="1251"/>
                    </a:lnTo>
                    <a:lnTo>
                      <a:pt x="471" y="1251"/>
                    </a:lnTo>
                    <a:lnTo>
                      <a:pt x="486" y="1251"/>
                    </a:lnTo>
                    <a:lnTo>
                      <a:pt x="504" y="1254"/>
                    </a:lnTo>
                    <a:lnTo>
                      <a:pt x="537" y="1254"/>
                    </a:lnTo>
                    <a:lnTo>
                      <a:pt x="570" y="1248"/>
                    </a:lnTo>
                    <a:lnTo>
                      <a:pt x="603" y="1239"/>
                    </a:lnTo>
                    <a:lnTo>
                      <a:pt x="636" y="1227"/>
                    </a:lnTo>
                    <a:lnTo>
                      <a:pt x="666" y="1215"/>
                    </a:lnTo>
                    <a:lnTo>
                      <a:pt x="696" y="1200"/>
                    </a:lnTo>
                    <a:lnTo>
                      <a:pt x="726" y="1188"/>
                    </a:lnTo>
                    <a:lnTo>
                      <a:pt x="756" y="1176"/>
                    </a:lnTo>
                    <a:lnTo>
                      <a:pt x="774" y="1167"/>
                    </a:lnTo>
                    <a:lnTo>
                      <a:pt x="795" y="1158"/>
                    </a:lnTo>
                    <a:lnTo>
                      <a:pt x="816" y="1152"/>
                    </a:lnTo>
                    <a:lnTo>
                      <a:pt x="834" y="1146"/>
                    </a:lnTo>
                    <a:lnTo>
                      <a:pt x="855" y="1140"/>
                    </a:lnTo>
                    <a:lnTo>
                      <a:pt x="876" y="1137"/>
                    </a:lnTo>
                    <a:lnTo>
                      <a:pt x="900" y="1140"/>
                    </a:lnTo>
                    <a:lnTo>
                      <a:pt x="921" y="1143"/>
                    </a:lnTo>
                    <a:lnTo>
                      <a:pt x="942" y="1149"/>
                    </a:lnTo>
                    <a:lnTo>
                      <a:pt x="966" y="1158"/>
                    </a:lnTo>
                    <a:lnTo>
                      <a:pt x="987" y="1164"/>
                    </a:lnTo>
                    <a:lnTo>
                      <a:pt x="1008" y="1173"/>
                    </a:lnTo>
                    <a:lnTo>
                      <a:pt x="1026" y="1179"/>
                    </a:lnTo>
                    <a:lnTo>
                      <a:pt x="1047" y="1185"/>
                    </a:lnTo>
                    <a:lnTo>
                      <a:pt x="1065" y="1191"/>
                    </a:lnTo>
                    <a:lnTo>
                      <a:pt x="1083" y="1197"/>
                    </a:lnTo>
                    <a:lnTo>
                      <a:pt x="1101" y="1203"/>
                    </a:lnTo>
                    <a:lnTo>
                      <a:pt x="1119" y="1206"/>
                    </a:lnTo>
                    <a:lnTo>
                      <a:pt x="1140" y="1212"/>
                    </a:lnTo>
                    <a:lnTo>
                      <a:pt x="1158" y="1218"/>
                    </a:lnTo>
                    <a:lnTo>
                      <a:pt x="1191" y="1224"/>
                    </a:lnTo>
                    <a:lnTo>
                      <a:pt x="1224" y="1227"/>
                    </a:lnTo>
                    <a:lnTo>
                      <a:pt x="1257" y="1233"/>
                    </a:lnTo>
                    <a:lnTo>
                      <a:pt x="1290" y="1233"/>
                    </a:lnTo>
                    <a:lnTo>
                      <a:pt x="1323" y="1233"/>
                    </a:lnTo>
                    <a:lnTo>
                      <a:pt x="1356" y="1227"/>
                    </a:lnTo>
                    <a:lnTo>
                      <a:pt x="1389" y="1218"/>
                    </a:lnTo>
                    <a:lnTo>
                      <a:pt x="1419" y="1206"/>
                    </a:lnTo>
                    <a:lnTo>
                      <a:pt x="1434" y="1194"/>
                    </a:lnTo>
                    <a:lnTo>
                      <a:pt x="1449" y="1179"/>
                    </a:lnTo>
                    <a:lnTo>
                      <a:pt x="1461" y="1161"/>
                    </a:lnTo>
                    <a:lnTo>
                      <a:pt x="1473" y="1146"/>
                    </a:lnTo>
                    <a:lnTo>
                      <a:pt x="1476" y="1146"/>
                    </a:lnTo>
                    <a:lnTo>
                      <a:pt x="1479" y="1146"/>
                    </a:lnTo>
                    <a:lnTo>
                      <a:pt x="1497" y="1098"/>
                    </a:lnTo>
                    <a:lnTo>
                      <a:pt x="1515" y="1050"/>
                    </a:lnTo>
                    <a:lnTo>
                      <a:pt x="1533" y="1002"/>
                    </a:lnTo>
                    <a:lnTo>
                      <a:pt x="1551" y="951"/>
                    </a:lnTo>
                    <a:lnTo>
                      <a:pt x="1566" y="900"/>
                    </a:lnTo>
                    <a:lnTo>
                      <a:pt x="1578" y="849"/>
                    </a:lnTo>
                    <a:lnTo>
                      <a:pt x="1590" y="801"/>
                    </a:lnTo>
                    <a:lnTo>
                      <a:pt x="1602" y="750"/>
                    </a:lnTo>
                    <a:lnTo>
                      <a:pt x="1623" y="651"/>
                    </a:lnTo>
                    <a:lnTo>
                      <a:pt x="1638" y="549"/>
                    </a:lnTo>
                    <a:lnTo>
                      <a:pt x="1641" y="450"/>
                    </a:lnTo>
                    <a:lnTo>
                      <a:pt x="1620" y="354"/>
                    </a:lnTo>
                    <a:lnTo>
                      <a:pt x="1605" y="327"/>
                    </a:lnTo>
                    <a:lnTo>
                      <a:pt x="1590" y="303"/>
                    </a:lnTo>
                    <a:lnTo>
                      <a:pt x="1572" y="279"/>
                    </a:lnTo>
                    <a:lnTo>
                      <a:pt x="1551" y="255"/>
                    </a:lnTo>
                    <a:lnTo>
                      <a:pt x="1533" y="231"/>
                    </a:lnTo>
                    <a:lnTo>
                      <a:pt x="1515" y="207"/>
                    </a:lnTo>
                    <a:lnTo>
                      <a:pt x="1497" y="183"/>
                    </a:lnTo>
                    <a:lnTo>
                      <a:pt x="1479" y="159"/>
                    </a:lnTo>
                    <a:lnTo>
                      <a:pt x="1455" y="138"/>
                    </a:lnTo>
                    <a:lnTo>
                      <a:pt x="1434" y="117"/>
                    </a:lnTo>
                    <a:lnTo>
                      <a:pt x="1410" y="96"/>
                    </a:lnTo>
                    <a:lnTo>
                      <a:pt x="1386" y="81"/>
                    </a:lnTo>
                    <a:lnTo>
                      <a:pt x="1359" y="66"/>
                    </a:lnTo>
                    <a:lnTo>
                      <a:pt x="1332" y="57"/>
                    </a:lnTo>
                    <a:lnTo>
                      <a:pt x="1302" y="48"/>
                    </a:lnTo>
                    <a:lnTo>
                      <a:pt x="1269" y="45"/>
                    </a:lnTo>
                    <a:lnTo>
                      <a:pt x="1254" y="42"/>
                    </a:lnTo>
                    <a:lnTo>
                      <a:pt x="1239" y="42"/>
                    </a:lnTo>
                    <a:lnTo>
                      <a:pt x="1224" y="42"/>
                    </a:lnTo>
                    <a:lnTo>
                      <a:pt x="1212" y="42"/>
                    </a:lnTo>
                    <a:lnTo>
                      <a:pt x="1197" y="45"/>
                    </a:lnTo>
                    <a:lnTo>
                      <a:pt x="1182" y="48"/>
                    </a:lnTo>
                    <a:lnTo>
                      <a:pt x="1170" y="48"/>
                    </a:lnTo>
                    <a:lnTo>
                      <a:pt x="1155" y="51"/>
                    </a:lnTo>
                    <a:lnTo>
                      <a:pt x="1137" y="57"/>
                    </a:lnTo>
                    <a:lnTo>
                      <a:pt x="1119" y="63"/>
                    </a:lnTo>
                    <a:lnTo>
                      <a:pt x="1104" y="69"/>
                    </a:lnTo>
                    <a:lnTo>
                      <a:pt x="1086" y="75"/>
                    </a:lnTo>
                    <a:lnTo>
                      <a:pt x="1071" y="84"/>
                    </a:lnTo>
                    <a:lnTo>
                      <a:pt x="1056" y="90"/>
                    </a:lnTo>
                    <a:lnTo>
                      <a:pt x="1041" y="96"/>
                    </a:lnTo>
                    <a:lnTo>
                      <a:pt x="1026" y="105"/>
                    </a:lnTo>
                    <a:lnTo>
                      <a:pt x="1023" y="105"/>
                    </a:lnTo>
                    <a:lnTo>
                      <a:pt x="1023" y="108"/>
                    </a:lnTo>
                    <a:lnTo>
                      <a:pt x="1020" y="111"/>
                    </a:lnTo>
                    <a:lnTo>
                      <a:pt x="1002" y="126"/>
                    </a:lnTo>
                    <a:lnTo>
                      <a:pt x="1029" y="165"/>
                    </a:lnTo>
                    <a:lnTo>
                      <a:pt x="1029" y="168"/>
                    </a:lnTo>
                    <a:lnTo>
                      <a:pt x="1026" y="171"/>
                    </a:lnTo>
                    <a:lnTo>
                      <a:pt x="1023" y="171"/>
                    </a:lnTo>
                    <a:lnTo>
                      <a:pt x="1020" y="171"/>
                    </a:lnTo>
                    <a:lnTo>
                      <a:pt x="1017" y="171"/>
                    </a:lnTo>
                    <a:lnTo>
                      <a:pt x="1014" y="165"/>
                    </a:lnTo>
                    <a:lnTo>
                      <a:pt x="1008" y="162"/>
                    </a:lnTo>
                    <a:lnTo>
                      <a:pt x="1005" y="156"/>
                    </a:lnTo>
                    <a:lnTo>
                      <a:pt x="999" y="153"/>
                    </a:lnTo>
                    <a:lnTo>
                      <a:pt x="978" y="135"/>
                    </a:lnTo>
                    <a:lnTo>
                      <a:pt x="960" y="120"/>
                    </a:lnTo>
                    <a:lnTo>
                      <a:pt x="939" y="105"/>
                    </a:lnTo>
                    <a:lnTo>
                      <a:pt x="918" y="90"/>
                    </a:lnTo>
                    <a:lnTo>
                      <a:pt x="897" y="81"/>
                    </a:lnTo>
                    <a:lnTo>
                      <a:pt x="879" y="69"/>
                    </a:lnTo>
                    <a:lnTo>
                      <a:pt x="855" y="60"/>
                    </a:lnTo>
                    <a:lnTo>
                      <a:pt x="834" y="51"/>
                    </a:lnTo>
                    <a:lnTo>
                      <a:pt x="810" y="42"/>
                    </a:lnTo>
                    <a:lnTo>
                      <a:pt x="789" y="36"/>
                    </a:lnTo>
                    <a:lnTo>
                      <a:pt x="765" y="30"/>
                    </a:lnTo>
                    <a:lnTo>
                      <a:pt x="741" y="27"/>
                    </a:lnTo>
                    <a:lnTo>
                      <a:pt x="720" y="24"/>
                    </a:lnTo>
                    <a:lnTo>
                      <a:pt x="702" y="18"/>
                    </a:lnTo>
                    <a:lnTo>
                      <a:pt x="681" y="15"/>
                    </a:lnTo>
                    <a:lnTo>
                      <a:pt x="663" y="12"/>
                    </a:lnTo>
                    <a:lnTo>
                      <a:pt x="645" y="12"/>
                    </a:lnTo>
                    <a:lnTo>
                      <a:pt x="630" y="9"/>
                    </a:lnTo>
                    <a:lnTo>
                      <a:pt x="615" y="9"/>
                    </a:lnTo>
                    <a:lnTo>
                      <a:pt x="600" y="9"/>
                    </a:lnTo>
                    <a:lnTo>
                      <a:pt x="582" y="9"/>
                    </a:lnTo>
                    <a:lnTo>
                      <a:pt x="567" y="9"/>
                    </a:lnTo>
                    <a:lnTo>
                      <a:pt x="552" y="12"/>
                    </a:lnTo>
                    <a:lnTo>
                      <a:pt x="537" y="15"/>
                    </a:lnTo>
                    <a:lnTo>
                      <a:pt x="528" y="15"/>
                    </a:lnTo>
                    <a:lnTo>
                      <a:pt x="522" y="15"/>
                    </a:lnTo>
                    <a:lnTo>
                      <a:pt x="513" y="18"/>
                    </a:lnTo>
                    <a:lnTo>
                      <a:pt x="504" y="18"/>
                    </a:lnTo>
                    <a:lnTo>
                      <a:pt x="486" y="21"/>
                    </a:lnTo>
                    <a:lnTo>
                      <a:pt x="468" y="27"/>
                    </a:lnTo>
                    <a:lnTo>
                      <a:pt x="450" y="33"/>
                    </a:lnTo>
                    <a:lnTo>
                      <a:pt x="432" y="42"/>
                    </a:lnTo>
                    <a:lnTo>
                      <a:pt x="417" y="48"/>
                    </a:lnTo>
                    <a:lnTo>
                      <a:pt x="402" y="57"/>
                    </a:lnTo>
                    <a:lnTo>
                      <a:pt x="384" y="66"/>
                    </a:lnTo>
                    <a:lnTo>
                      <a:pt x="369" y="75"/>
                    </a:lnTo>
                    <a:lnTo>
                      <a:pt x="348" y="84"/>
                    </a:lnTo>
                    <a:lnTo>
                      <a:pt x="327" y="96"/>
                    </a:lnTo>
                    <a:lnTo>
                      <a:pt x="309" y="108"/>
                    </a:lnTo>
                    <a:lnTo>
                      <a:pt x="291" y="120"/>
                    </a:lnTo>
                    <a:lnTo>
                      <a:pt x="288" y="120"/>
                    </a:lnTo>
                    <a:lnTo>
                      <a:pt x="282" y="117"/>
                    </a:lnTo>
                    <a:lnTo>
                      <a:pt x="279" y="111"/>
                    </a:lnTo>
                    <a:lnTo>
                      <a:pt x="276" y="108"/>
                    </a:lnTo>
                    <a:lnTo>
                      <a:pt x="276" y="105"/>
                    </a:lnTo>
                    <a:lnTo>
                      <a:pt x="276" y="102"/>
                    </a:lnTo>
                    <a:lnTo>
                      <a:pt x="291" y="93"/>
                    </a:lnTo>
                    <a:lnTo>
                      <a:pt x="309" y="84"/>
                    </a:lnTo>
                    <a:lnTo>
                      <a:pt x="324" y="75"/>
                    </a:lnTo>
                    <a:lnTo>
                      <a:pt x="342" y="66"/>
                    </a:lnTo>
                    <a:lnTo>
                      <a:pt x="360" y="57"/>
                    </a:lnTo>
                    <a:lnTo>
                      <a:pt x="378" y="48"/>
                    </a:lnTo>
                    <a:lnTo>
                      <a:pt x="393" y="39"/>
                    </a:lnTo>
                    <a:lnTo>
                      <a:pt x="411" y="30"/>
                    </a:lnTo>
                    <a:lnTo>
                      <a:pt x="423" y="24"/>
                    </a:lnTo>
                    <a:lnTo>
                      <a:pt x="435" y="18"/>
                    </a:lnTo>
                    <a:lnTo>
                      <a:pt x="444" y="15"/>
                    </a:lnTo>
                    <a:lnTo>
                      <a:pt x="456" y="9"/>
                    </a:lnTo>
                    <a:lnTo>
                      <a:pt x="459" y="9"/>
                    </a:lnTo>
                    <a:lnTo>
                      <a:pt x="459" y="6"/>
                    </a:lnTo>
                    <a:lnTo>
                      <a:pt x="432" y="3"/>
                    </a:lnTo>
                    <a:lnTo>
                      <a:pt x="405" y="0"/>
                    </a:lnTo>
                    <a:lnTo>
                      <a:pt x="381" y="0"/>
                    </a:lnTo>
                    <a:lnTo>
                      <a:pt x="354" y="3"/>
                    </a:lnTo>
                    <a:lnTo>
                      <a:pt x="327" y="9"/>
                    </a:lnTo>
                    <a:lnTo>
                      <a:pt x="300" y="15"/>
                    </a:lnTo>
                    <a:lnTo>
                      <a:pt x="276" y="24"/>
                    </a:lnTo>
                    <a:lnTo>
                      <a:pt x="252" y="36"/>
                    </a:lnTo>
                    <a:lnTo>
                      <a:pt x="204" y="69"/>
                    </a:lnTo>
                    <a:lnTo>
                      <a:pt x="162" y="108"/>
                    </a:lnTo>
                    <a:lnTo>
                      <a:pt x="129" y="153"/>
                    </a:lnTo>
                    <a:lnTo>
                      <a:pt x="99" y="201"/>
                    </a:lnTo>
                    <a:lnTo>
                      <a:pt x="72" y="255"/>
                    </a:lnTo>
                    <a:lnTo>
                      <a:pt x="51" y="312"/>
                    </a:lnTo>
                    <a:lnTo>
                      <a:pt x="33" y="369"/>
                    </a:lnTo>
                    <a:lnTo>
                      <a:pt x="15" y="429"/>
                    </a:lnTo>
                    <a:lnTo>
                      <a:pt x="3" y="516"/>
                    </a:lnTo>
                    <a:lnTo>
                      <a:pt x="0" y="603"/>
                    </a:lnTo>
                    <a:lnTo>
                      <a:pt x="6" y="690"/>
                    </a:lnTo>
                    <a:lnTo>
                      <a:pt x="24" y="777"/>
                    </a:lnTo>
                    <a:lnTo>
                      <a:pt x="33" y="816"/>
                    </a:lnTo>
                    <a:lnTo>
                      <a:pt x="42" y="855"/>
                    </a:lnTo>
                    <a:lnTo>
                      <a:pt x="54" y="894"/>
                    </a:lnTo>
                    <a:lnTo>
                      <a:pt x="66" y="933"/>
                    </a:lnTo>
                    <a:lnTo>
                      <a:pt x="78" y="972"/>
                    </a:lnTo>
                    <a:lnTo>
                      <a:pt x="93" y="1008"/>
                    </a:lnTo>
                    <a:lnTo>
                      <a:pt x="108" y="1044"/>
                    </a:lnTo>
                    <a:lnTo>
                      <a:pt x="126" y="1080"/>
                    </a:lnTo>
                    <a:lnTo>
                      <a:pt x="144" y="1107"/>
                    </a:lnTo>
                    <a:lnTo>
                      <a:pt x="159" y="1134"/>
                    </a:lnTo>
                    <a:lnTo>
                      <a:pt x="177" y="1161"/>
                    </a:lnTo>
                    <a:lnTo>
                      <a:pt x="198" y="1185"/>
                    </a:lnTo>
                    <a:lnTo>
                      <a:pt x="210" y="1197"/>
                    </a:lnTo>
                    <a:lnTo>
                      <a:pt x="222" y="1206"/>
                    </a:lnTo>
                    <a:lnTo>
                      <a:pt x="237" y="1215"/>
                    </a:lnTo>
                    <a:lnTo>
                      <a:pt x="252" y="1221"/>
                    </a:lnTo>
                    <a:lnTo>
                      <a:pt x="267" y="1227"/>
                    </a:lnTo>
                    <a:lnTo>
                      <a:pt x="282" y="1233"/>
                    </a:lnTo>
                    <a:lnTo>
                      <a:pt x="300" y="1239"/>
                    </a:lnTo>
                    <a:lnTo>
                      <a:pt x="315" y="1242"/>
                    </a:lnTo>
                    <a:lnTo>
                      <a:pt x="327" y="1242"/>
                    </a:lnTo>
                    <a:lnTo>
                      <a:pt x="339" y="1242"/>
                    </a:lnTo>
                    <a:lnTo>
                      <a:pt x="351" y="1245"/>
                    </a:lnTo>
                    <a:lnTo>
                      <a:pt x="363" y="1245"/>
                    </a:lnTo>
                    <a:lnTo>
                      <a:pt x="372" y="1248"/>
                    </a:lnTo>
                    <a:lnTo>
                      <a:pt x="384" y="1248"/>
                    </a:lnTo>
                    <a:lnTo>
                      <a:pt x="396" y="1248"/>
                    </a:lnTo>
                    <a:lnTo>
                      <a:pt x="405" y="1248"/>
                    </a:lnTo>
                    <a:lnTo>
                      <a:pt x="414" y="1251"/>
                    </a:lnTo>
                    <a:lnTo>
                      <a:pt x="423" y="1251"/>
                    </a:lnTo>
                    <a:lnTo>
                      <a:pt x="432" y="1251"/>
                    </a:lnTo>
                    <a:lnTo>
                      <a:pt x="438" y="1251"/>
                    </a:lnTo>
                    <a:close/>
                  </a:path>
                </a:pathLst>
              </a:custGeom>
              <a:solidFill>
                <a:srgbClr val="FF3300"/>
              </a:solidFill>
              <a:ln w="952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9747" name="Skupina 2"/>
              <p:cNvGrpSpPr>
                <a:grpSpLocks/>
              </p:cNvGrpSpPr>
              <p:nvPr/>
            </p:nvGrpSpPr>
            <p:grpSpPr bwMode="auto">
              <a:xfrm>
                <a:off x="2714612" y="2928934"/>
                <a:ext cx="1370147" cy="2241551"/>
                <a:chOff x="2630349" y="2928934"/>
                <a:chExt cx="1370147" cy="2241551"/>
              </a:xfrm>
            </p:grpSpPr>
            <p:cxnSp>
              <p:nvCxnSpPr>
                <p:cNvPr id="29748" name="Přímá spojovací čára 3"/>
                <p:cNvCxnSpPr>
                  <a:cxnSpLocks noChangeShapeType="1"/>
                </p:cNvCxnSpPr>
                <p:nvPr/>
              </p:nvCxnSpPr>
              <p:spPr bwMode="auto">
                <a:xfrm rot="5400000" flipH="1" flipV="1">
                  <a:off x="2464579" y="3321843"/>
                  <a:ext cx="1928826" cy="1143008"/>
                </a:xfrm>
                <a:prstGeom prst="line">
                  <a:avLst/>
                </a:prstGeom>
                <a:noFill/>
                <a:ln w="88900" algn="ctr">
                  <a:solidFill>
                    <a:srgbClr val="FF3300"/>
                  </a:solidFill>
                  <a:round/>
                  <a:headEnd/>
                  <a:tailEnd/>
                </a:ln>
              </p:spPr>
            </p:cxnSp>
            <p:sp>
              <p:nvSpPr>
                <p:cNvPr id="29749" name="Tětiva 6"/>
                <p:cNvSpPr>
                  <a:spLocks/>
                </p:cNvSpPr>
                <p:nvPr/>
              </p:nvSpPr>
              <p:spPr bwMode="auto">
                <a:xfrm rot="7915050">
                  <a:off x="2555257" y="4707768"/>
                  <a:ext cx="537809" cy="387626"/>
                </a:xfrm>
                <a:custGeom>
                  <a:avLst/>
                  <a:gdLst>
                    <a:gd name="T0" fmla="*/ 426134 w 537809"/>
                    <a:gd name="T1" fmla="*/ 351043 h 387626"/>
                    <a:gd name="T2" fmla="*/ 268905 w 537809"/>
                    <a:gd name="T3" fmla="*/ 0 h 387626"/>
                    <a:gd name="T4" fmla="*/ 347519 w 537809"/>
                    <a:gd name="T5" fmla="*/ 175521 h 387626"/>
                    <a:gd name="T6" fmla="*/ 5898240 60000 65536"/>
                    <a:gd name="T7" fmla="*/ 17694720 60000 65536"/>
                    <a:gd name="T8" fmla="*/ 0 60000 65536"/>
                    <a:gd name="T9" fmla="*/ 78760 w 537809"/>
                    <a:gd name="T10" fmla="*/ 56766 h 387626"/>
                    <a:gd name="T11" fmla="*/ 459049 w 537809"/>
                    <a:gd name="T12" fmla="*/ 330860 h 387626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537809" h="387626">
                      <a:moveTo>
                        <a:pt x="426134" y="351043"/>
                      </a:moveTo>
                      <a:lnTo>
                        <a:pt x="426134" y="351043"/>
                      </a:lnTo>
                      <a:cubicBezTo>
                        <a:pt x="380349" y="374827"/>
                        <a:pt x="325341" y="387625"/>
                        <a:pt x="268904" y="387626"/>
                      </a:cubicBezTo>
                      <a:cubicBezTo>
                        <a:pt x="120391" y="387626"/>
                        <a:pt x="-1" y="300852"/>
                        <a:pt x="-1" y="193813"/>
                      </a:cubicBezTo>
                      <a:cubicBezTo>
                        <a:pt x="-2" y="86773"/>
                        <a:pt x="120391" y="0"/>
                        <a:pt x="268903" y="0"/>
                      </a:cubicBezTo>
                      <a:close/>
                    </a:path>
                  </a:pathLst>
                </a:custGeom>
                <a:solidFill>
                  <a:srgbClr val="FF3300"/>
                </a:solidFill>
                <a:ln w="19050" cap="flat" cmpd="sng" algn="ctr">
                  <a:solidFill>
                    <a:schemeClr val="bg1"/>
                  </a:solidFill>
                  <a:prstDash val="solid"/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29720" name="Skupina 2"/>
            <p:cNvGrpSpPr>
              <a:grpSpLocks/>
            </p:cNvGrpSpPr>
            <p:nvPr/>
          </p:nvGrpSpPr>
          <p:grpSpPr bwMode="auto">
            <a:xfrm rot="707446" flipH="1">
              <a:off x="3831" y="3657"/>
              <a:ext cx="328" cy="366"/>
              <a:chOff x="1643042" y="2928934"/>
              <a:chExt cx="2441717" cy="2928958"/>
            </a:xfrm>
          </p:grpSpPr>
          <p:sp>
            <p:nvSpPr>
              <p:cNvPr id="29742" name="Freeform 42"/>
              <p:cNvSpPr>
                <a:spLocks/>
              </p:cNvSpPr>
              <p:nvPr/>
            </p:nvSpPr>
            <p:spPr bwMode="auto">
              <a:xfrm>
                <a:off x="1643042" y="4714884"/>
                <a:ext cx="1428760" cy="1143008"/>
              </a:xfrm>
              <a:custGeom>
                <a:avLst/>
                <a:gdLst>
                  <a:gd name="T0" fmla="*/ 2147483647 w 1641"/>
                  <a:gd name="T1" fmla="*/ 2147483647 h 1254"/>
                  <a:gd name="T2" fmla="*/ 2147483647 w 1641"/>
                  <a:gd name="T3" fmla="*/ 2147483647 h 1254"/>
                  <a:gd name="T4" fmla="*/ 2147483647 w 1641"/>
                  <a:gd name="T5" fmla="*/ 2147483647 h 1254"/>
                  <a:gd name="T6" fmla="*/ 2147483647 w 1641"/>
                  <a:gd name="T7" fmla="*/ 2147483647 h 1254"/>
                  <a:gd name="T8" fmla="*/ 2147483647 w 1641"/>
                  <a:gd name="T9" fmla="*/ 2147483647 h 1254"/>
                  <a:gd name="T10" fmla="*/ 2147483647 w 1641"/>
                  <a:gd name="T11" fmla="*/ 2147483647 h 1254"/>
                  <a:gd name="T12" fmla="*/ 2147483647 w 1641"/>
                  <a:gd name="T13" fmla="*/ 2147483647 h 1254"/>
                  <a:gd name="T14" fmla="*/ 2147483647 w 1641"/>
                  <a:gd name="T15" fmla="*/ 2147483647 h 1254"/>
                  <a:gd name="T16" fmla="*/ 2147483647 w 1641"/>
                  <a:gd name="T17" fmla="*/ 2147483647 h 1254"/>
                  <a:gd name="T18" fmla="*/ 2147483647 w 1641"/>
                  <a:gd name="T19" fmla="*/ 2147483647 h 1254"/>
                  <a:gd name="T20" fmla="*/ 2147483647 w 1641"/>
                  <a:gd name="T21" fmla="*/ 2147483647 h 1254"/>
                  <a:gd name="T22" fmla="*/ 2147483647 w 1641"/>
                  <a:gd name="T23" fmla="*/ 2147483647 h 1254"/>
                  <a:gd name="T24" fmla="*/ 2147483647 w 1641"/>
                  <a:gd name="T25" fmla="*/ 2147483647 h 1254"/>
                  <a:gd name="T26" fmla="*/ 2147483647 w 1641"/>
                  <a:gd name="T27" fmla="*/ 2147483647 h 1254"/>
                  <a:gd name="T28" fmla="*/ 2147483647 w 1641"/>
                  <a:gd name="T29" fmla="*/ 2147483647 h 1254"/>
                  <a:gd name="T30" fmla="*/ 2147483647 w 1641"/>
                  <a:gd name="T31" fmla="*/ 2147483647 h 1254"/>
                  <a:gd name="T32" fmla="*/ 2147483647 w 1641"/>
                  <a:gd name="T33" fmla="*/ 2147483647 h 1254"/>
                  <a:gd name="T34" fmla="*/ 2147483647 w 1641"/>
                  <a:gd name="T35" fmla="*/ 2147483647 h 1254"/>
                  <a:gd name="T36" fmla="*/ 2147483647 w 1641"/>
                  <a:gd name="T37" fmla="*/ 2147483647 h 1254"/>
                  <a:gd name="T38" fmla="*/ 2147483647 w 1641"/>
                  <a:gd name="T39" fmla="*/ 2147483647 h 1254"/>
                  <a:gd name="T40" fmla="*/ 2147483647 w 1641"/>
                  <a:gd name="T41" fmla="*/ 2147483647 h 1254"/>
                  <a:gd name="T42" fmla="*/ 2147483647 w 1641"/>
                  <a:gd name="T43" fmla="*/ 2147483647 h 1254"/>
                  <a:gd name="T44" fmla="*/ 2147483647 w 1641"/>
                  <a:gd name="T45" fmla="*/ 2147483647 h 1254"/>
                  <a:gd name="T46" fmla="*/ 2147483647 w 1641"/>
                  <a:gd name="T47" fmla="*/ 2147483647 h 1254"/>
                  <a:gd name="T48" fmla="*/ 2147483647 w 1641"/>
                  <a:gd name="T49" fmla="*/ 2147483647 h 1254"/>
                  <a:gd name="T50" fmla="*/ 2147483647 w 1641"/>
                  <a:gd name="T51" fmla="*/ 2147483647 h 1254"/>
                  <a:gd name="T52" fmla="*/ 2147483647 w 1641"/>
                  <a:gd name="T53" fmla="*/ 2147483647 h 1254"/>
                  <a:gd name="T54" fmla="*/ 2147483647 w 1641"/>
                  <a:gd name="T55" fmla="*/ 2147483647 h 1254"/>
                  <a:gd name="T56" fmla="*/ 2147483647 w 1641"/>
                  <a:gd name="T57" fmla="*/ 2147483647 h 1254"/>
                  <a:gd name="T58" fmla="*/ 2147483647 w 1641"/>
                  <a:gd name="T59" fmla="*/ 2147483647 h 1254"/>
                  <a:gd name="T60" fmla="*/ 2147483647 w 1641"/>
                  <a:gd name="T61" fmla="*/ 2147483647 h 1254"/>
                  <a:gd name="T62" fmla="*/ 2147483647 w 1641"/>
                  <a:gd name="T63" fmla="*/ 2147483647 h 1254"/>
                  <a:gd name="T64" fmla="*/ 2147483647 w 1641"/>
                  <a:gd name="T65" fmla="*/ 2147483647 h 1254"/>
                  <a:gd name="T66" fmla="*/ 2147483647 w 1641"/>
                  <a:gd name="T67" fmla="*/ 2147483647 h 1254"/>
                  <a:gd name="T68" fmla="*/ 2147483647 w 1641"/>
                  <a:gd name="T69" fmla="*/ 2147483647 h 1254"/>
                  <a:gd name="T70" fmla="*/ 2147483647 w 1641"/>
                  <a:gd name="T71" fmla="*/ 2147483647 h 1254"/>
                  <a:gd name="T72" fmla="*/ 2147483647 w 1641"/>
                  <a:gd name="T73" fmla="*/ 2147483647 h 1254"/>
                  <a:gd name="T74" fmla="*/ 2147483647 w 1641"/>
                  <a:gd name="T75" fmla="*/ 2147483647 h 1254"/>
                  <a:gd name="T76" fmla="*/ 2147483647 w 1641"/>
                  <a:gd name="T77" fmla="*/ 2147483647 h 1254"/>
                  <a:gd name="T78" fmla="*/ 2147483647 w 1641"/>
                  <a:gd name="T79" fmla="*/ 2147483647 h 1254"/>
                  <a:gd name="T80" fmla="*/ 2147483647 w 1641"/>
                  <a:gd name="T81" fmla="*/ 2147483647 h 1254"/>
                  <a:gd name="T82" fmla="*/ 2147483647 w 1641"/>
                  <a:gd name="T83" fmla="*/ 2147483647 h 1254"/>
                  <a:gd name="T84" fmla="*/ 2147483647 w 1641"/>
                  <a:gd name="T85" fmla="*/ 2147483647 h 1254"/>
                  <a:gd name="T86" fmla="*/ 2147483647 w 1641"/>
                  <a:gd name="T87" fmla="*/ 2147483647 h 1254"/>
                  <a:gd name="T88" fmla="*/ 2147483647 w 1641"/>
                  <a:gd name="T89" fmla="*/ 2147483647 h 1254"/>
                  <a:gd name="T90" fmla="*/ 2147483647 w 1641"/>
                  <a:gd name="T91" fmla="*/ 2147483647 h 1254"/>
                  <a:gd name="T92" fmla="*/ 2147483647 w 1641"/>
                  <a:gd name="T93" fmla="*/ 2147483647 h 1254"/>
                  <a:gd name="T94" fmla="*/ 1980042234 w 1641"/>
                  <a:gd name="T95" fmla="*/ 2147483647 h 1254"/>
                  <a:gd name="T96" fmla="*/ 2147483647 w 1641"/>
                  <a:gd name="T97" fmla="*/ 2147483647 h 1254"/>
                  <a:gd name="T98" fmla="*/ 2147483647 w 1641"/>
                  <a:gd name="T99" fmla="*/ 2147483647 h 1254"/>
                  <a:gd name="T100" fmla="*/ 2147483647 w 1641"/>
                  <a:gd name="T101" fmla="*/ 2147483647 h 1254"/>
                  <a:gd name="T102" fmla="*/ 2147483647 w 1641"/>
                  <a:gd name="T103" fmla="*/ 2147483647 h 1254"/>
                  <a:gd name="T104" fmla="*/ 2147483647 w 1641"/>
                  <a:gd name="T105" fmla="*/ 2147483647 h 1254"/>
                  <a:gd name="T106" fmla="*/ 2147483647 w 1641"/>
                  <a:gd name="T107" fmla="*/ 2147483647 h 1254"/>
                  <a:gd name="T108" fmla="*/ 2147483647 w 1641"/>
                  <a:gd name="T109" fmla="*/ 2147483647 h 1254"/>
                  <a:gd name="T110" fmla="*/ 2147483647 w 1641"/>
                  <a:gd name="T111" fmla="*/ 2147483647 h 1254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641"/>
                  <a:gd name="T169" fmla="*/ 0 h 1254"/>
                  <a:gd name="T170" fmla="*/ 1641 w 1641"/>
                  <a:gd name="T171" fmla="*/ 1254 h 1254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641" h="1254">
                    <a:moveTo>
                      <a:pt x="438" y="1251"/>
                    </a:moveTo>
                    <a:lnTo>
                      <a:pt x="453" y="1251"/>
                    </a:lnTo>
                    <a:lnTo>
                      <a:pt x="471" y="1251"/>
                    </a:lnTo>
                    <a:lnTo>
                      <a:pt x="486" y="1251"/>
                    </a:lnTo>
                    <a:lnTo>
                      <a:pt x="504" y="1254"/>
                    </a:lnTo>
                    <a:lnTo>
                      <a:pt x="537" y="1254"/>
                    </a:lnTo>
                    <a:lnTo>
                      <a:pt x="570" y="1248"/>
                    </a:lnTo>
                    <a:lnTo>
                      <a:pt x="603" y="1239"/>
                    </a:lnTo>
                    <a:lnTo>
                      <a:pt x="636" y="1227"/>
                    </a:lnTo>
                    <a:lnTo>
                      <a:pt x="666" y="1215"/>
                    </a:lnTo>
                    <a:lnTo>
                      <a:pt x="696" y="1200"/>
                    </a:lnTo>
                    <a:lnTo>
                      <a:pt x="726" y="1188"/>
                    </a:lnTo>
                    <a:lnTo>
                      <a:pt x="756" y="1176"/>
                    </a:lnTo>
                    <a:lnTo>
                      <a:pt x="774" y="1167"/>
                    </a:lnTo>
                    <a:lnTo>
                      <a:pt x="795" y="1158"/>
                    </a:lnTo>
                    <a:lnTo>
                      <a:pt x="816" y="1152"/>
                    </a:lnTo>
                    <a:lnTo>
                      <a:pt x="834" y="1146"/>
                    </a:lnTo>
                    <a:lnTo>
                      <a:pt x="855" y="1140"/>
                    </a:lnTo>
                    <a:lnTo>
                      <a:pt x="876" y="1137"/>
                    </a:lnTo>
                    <a:lnTo>
                      <a:pt x="900" y="1140"/>
                    </a:lnTo>
                    <a:lnTo>
                      <a:pt x="921" y="1143"/>
                    </a:lnTo>
                    <a:lnTo>
                      <a:pt x="942" y="1149"/>
                    </a:lnTo>
                    <a:lnTo>
                      <a:pt x="966" y="1158"/>
                    </a:lnTo>
                    <a:lnTo>
                      <a:pt x="987" y="1164"/>
                    </a:lnTo>
                    <a:lnTo>
                      <a:pt x="1008" y="1173"/>
                    </a:lnTo>
                    <a:lnTo>
                      <a:pt x="1026" y="1179"/>
                    </a:lnTo>
                    <a:lnTo>
                      <a:pt x="1047" y="1185"/>
                    </a:lnTo>
                    <a:lnTo>
                      <a:pt x="1065" y="1191"/>
                    </a:lnTo>
                    <a:lnTo>
                      <a:pt x="1083" y="1197"/>
                    </a:lnTo>
                    <a:lnTo>
                      <a:pt x="1101" y="1203"/>
                    </a:lnTo>
                    <a:lnTo>
                      <a:pt x="1119" y="1206"/>
                    </a:lnTo>
                    <a:lnTo>
                      <a:pt x="1140" y="1212"/>
                    </a:lnTo>
                    <a:lnTo>
                      <a:pt x="1158" y="1218"/>
                    </a:lnTo>
                    <a:lnTo>
                      <a:pt x="1191" y="1224"/>
                    </a:lnTo>
                    <a:lnTo>
                      <a:pt x="1224" y="1227"/>
                    </a:lnTo>
                    <a:lnTo>
                      <a:pt x="1257" y="1233"/>
                    </a:lnTo>
                    <a:lnTo>
                      <a:pt x="1290" y="1233"/>
                    </a:lnTo>
                    <a:lnTo>
                      <a:pt x="1323" y="1233"/>
                    </a:lnTo>
                    <a:lnTo>
                      <a:pt x="1356" y="1227"/>
                    </a:lnTo>
                    <a:lnTo>
                      <a:pt x="1389" y="1218"/>
                    </a:lnTo>
                    <a:lnTo>
                      <a:pt x="1419" y="1206"/>
                    </a:lnTo>
                    <a:lnTo>
                      <a:pt x="1434" y="1194"/>
                    </a:lnTo>
                    <a:lnTo>
                      <a:pt x="1449" y="1179"/>
                    </a:lnTo>
                    <a:lnTo>
                      <a:pt x="1461" y="1161"/>
                    </a:lnTo>
                    <a:lnTo>
                      <a:pt x="1473" y="1146"/>
                    </a:lnTo>
                    <a:lnTo>
                      <a:pt x="1476" y="1146"/>
                    </a:lnTo>
                    <a:lnTo>
                      <a:pt x="1479" y="1146"/>
                    </a:lnTo>
                    <a:lnTo>
                      <a:pt x="1497" y="1098"/>
                    </a:lnTo>
                    <a:lnTo>
                      <a:pt x="1515" y="1050"/>
                    </a:lnTo>
                    <a:lnTo>
                      <a:pt x="1533" y="1002"/>
                    </a:lnTo>
                    <a:lnTo>
                      <a:pt x="1551" y="951"/>
                    </a:lnTo>
                    <a:lnTo>
                      <a:pt x="1566" y="900"/>
                    </a:lnTo>
                    <a:lnTo>
                      <a:pt x="1578" y="849"/>
                    </a:lnTo>
                    <a:lnTo>
                      <a:pt x="1590" y="801"/>
                    </a:lnTo>
                    <a:lnTo>
                      <a:pt x="1602" y="750"/>
                    </a:lnTo>
                    <a:lnTo>
                      <a:pt x="1623" y="651"/>
                    </a:lnTo>
                    <a:lnTo>
                      <a:pt x="1638" y="549"/>
                    </a:lnTo>
                    <a:lnTo>
                      <a:pt x="1641" y="450"/>
                    </a:lnTo>
                    <a:lnTo>
                      <a:pt x="1620" y="354"/>
                    </a:lnTo>
                    <a:lnTo>
                      <a:pt x="1605" y="327"/>
                    </a:lnTo>
                    <a:lnTo>
                      <a:pt x="1590" y="303"/>
                    </a:lnTo>
                    <a:lnTo>
                      <a:pt x="1572" y="279"/>
                    </a:lnTo>
                    <a:lnTo>
                      <a:pt x="1551" y="255"/>
                    </a:lnTo>
                    <a:lnTo>
                      <a:pt x="1533" y="231"/>
                    </a:lnTo>
                    <a:lnTo>
                      <a:pt x="1515" y="207"/>
                    </a:lnTo>
                    <a:lnTo>
                      <a:pt x="1497" y="183"/>
                    </a:lnTo>
                    <a:lnTo>
                      <a:pt x="1479" y="159"/>
                    </a:lnTo>
                    <a:lnTo>
                      <a:pt x="1455" y="138"/>
                    </a:lnTo>
                    <a:lnTo>
                      <a:pt x="1434" y="117"/>
                    </a:lnTo>
                    <a:lnTo>
                      <a:pt x="1410" y="96"/>
                    </a:lnTo>
                    <a:lnTo>
                      <a:pt x="1386" y="81"/>
                    </a:lnTo>
                    <a:lnTo>
                      <a:pt x="1359" y="66"/>
                    </a:lnTo>
                    <a:lnTo>
                      <a:pt x="1332" y="57"/>
                    </a:lnTo>
                    <a:lnTo>
                      <a:pt x="1302" y="48"/>
                    </a:lnTo>
                    <a:lnTo>
                      <a:pt x="1269" y="45"/>
                    </a:lnTo>
                    <a:lnTo>
                      <a:pt x="1254" y="42"/>
                    </a:lnTo>
                    <a:lnTo>
                      <a:pt x="1239" y="42"/>
                    </a:lnTo>
                    <a:lnTo>
                      <a:pt x="1224" y="42"/>
                    </a:lnTo>
                    <a:lnTo>
                      <a:pt x="1212" y="42"/>
                    </a:lnTo>
                    <a:lnTo>
                      <a:pt x="1197" y="45"/>
                    </a:lnTo>
                    <a:lnTo>
                      <a:pt x="1182" y="48"/>
                    </a:lnTo>
                    <a:lnTo>
                      <a:pt x="1170" y="48"/>
                    </a:lnTo>
                    <a:lnTo>
                      <a:pt x="1155" y="51"/>
                    </a:lnTo>
                    <a:lnTo>
                      <a:pt x="1137" y="57"/>
                    </a:lnTo>
                    <a:lnTo>
                      <a:pt x="1119" y="63"/>
                    </a:lnTo>
                    <a:lnTo>
                      <a:pt x="1104" y="69"/>
                    </a:lnTo>
                    <a:lnTo>
                      <a:pt x="1086" y="75"/>
                    </a:lnTo>
                    <a:lnTo>
                      <a:pt x="1071" y="84"/>
                    </a:lnTo>
                    <a:lnTo>
                      <a:pt x="1056" y="90"/>
                    </a:lnTo>
                    <a:lnTo>
                      <a:pt x="1041" y="96"/>
                    </a:lnTo>
                    <a:lnTo>
                      <a:pt x="1026" y="105"/>
                    </a:lnTo>
                    <a:lnTo>
                      <a:pt x="1023" y="105"/>
                    </a:lnTo>
                    <a:lnTo>
                      <a:pt x="1023" y="108"/>
                    </a:lnTo>
                    <a:lnTo>
                      <a:pt x="1020" y="111"/>
                    </a:lnTo>
                    <a:lnTo>
                      <a:pt x="1002" y="126"/>
                    </a:lnTo>
                    <a:lnTo>
                      <a:pt x="1029" y="165"/>
                    </a:lnTo>
                    <a:lnTo>
                      <a:pt x="1029" y="168"/>
                    </a:lnTo>
                    <a:lnTo>
                      <a:pt x="1026" y="171"/>
                    </a:lnTo>
                    <a:lnTo>
                      <a:pt x="1023" y="171"/>
                    </a:lnTo>
                    <a:lnTo>
                      <a:pt x="1020" y="171"/>
                    </a:lnTo>
                    <a:lnTo>
                      <a:pt x="1017" y="171"/>
                    </a:lnTo>
                    <a:lnTo>
                      <a:pt x="1014" y="165"/>
                    </a:lnTo>
                    <a:lnTo>
                      <a:pt x="1008" y="162"/>
                    </a:lnTo>
                    <a:lnTo>
                      <a:pt x="1005" y="156"/>
                    </a:lnTo>
                    <a:lnTo>
                      <a:pt x="999" y="153"/>
                    </a:lnTo>
                    <a:lnTo>
                      <a:pt x="978" y="135"/>
                    </a:lnTo>
                    <a:lnTo>
                      <a:pt x="960" y="120"/>
                    </a:lnTo>
                    <a:lnTo>
                      <a:pt x="939" y="105"/>
                    </a:lnTo>
                    <a:lnTo>
                      <a:pt x="918" y="90"/>
                    </a:lnTo>
                    <a:lnTo>
                      <a:pt x="897" y="81"/>
                    </a:lnTo>
                    <a:lnTo>
                      <a:pt x="879" y="69"/>
                    </a:lnTo>
                    <a:lnTo>
                      <a:pt x="855" y="60"/>
                    </a:lnTo>
                    <a:lnTo>
                      <a:pt x="834" y="51"/>
                    </a:lnTo>
                    <a:lnTo>
                      <a:pt x="810" y="42"/>
                    </a:lnTo>
                    <a:lnTo>
                      <a:pt x="789" y="36"/>
                    </a:lnTo>
                    <a:lnTo>
                      <a:pt x="765" y="30"/>
                    </a:lnTo>
                    <a:lnTo>
                      <a:pt x="741" y="27"/>
                    </a:lnTo>
                    <a:lnTo>
                      <a:pt x="720" y="24"/>
                    </a:lnTo>
                    <a:lnTo>
                      <a:pt x="702" y="18"/>
                    </a:lnTo>
                    <a:lnTo>
                      <a:pt x="681" y="15"/>
                    </a:lnTo>
                    <a:lnTo>
                      <a:pt x="663" y="12"/>
                    </a:lnTo>
                    <a:lnTo>
                      <a:pt x="645" y="12"/>
                    </a:lnTo>
                    <a:lnTo>
                      <a:pt x="630" y="9"/>
                    </a:lnTo>
                    <a:lnTo>
                      <a:pt x="615" y="9"/>
                    </a:lnTo>
                    <a:lnTo>
                      <a:pt x="600" y="9"/>
                    </a:lnTo>
                    <a:lnTo>
                      <a:pt x="582" y="9"/>
                    </a:lnTo>
                    <a:lnTo>
                      <a:pt x="567" y="9"/>
                    </a:lnTo>
                    <a:lnTo>
                      <a:pt x="552" y="12"/>
                    </a:lnTo>
                    <a:lnTo>
                      <a:pt x="537" y="15"/>
                    </a:lnTo>
                    <a:lnTo>
                      <a:pt x="528" y="15"/>
                    </a:lnTo>
                    <a:lnTo>
                      <a:pt x="522" y="15"/>
                    </a:lnTo>
                    <a:lnTo>
                      <a:pt x="513" y="18"/>
                    </a:lnTo>
                    <a:lnTo>
                      <a:pt x="504" y="18"/>
                    </a:lnTo>
                    <a:lnTo>
                      <a:pt x="486" y="21"/>
                    </a:lnTo>
                    <a:lnTo>
                      <a:pt x="468" y="27"/>
                    </a:lnTo>
                    <a:lnTo>
                      <a:pt x="450" y="33"/>
                    </a:lnTo>
                    <a:lnTo>
                      <a:pt x="432" y="42"/>
                    </a:lnTo>
                    <a:lnTo>
                      <a:pt x="417" y="48"/>
                    </a:lnTo>
                    <a:lnTo>
                      <a:pt x="402" y="57"/>
                    </a:lnTo>
                    <a:lnTo>
                      <a:pt x="384" y="66"/>
                    </a:lnTo>
                    <a:lnTo>
                      <a:pt x="369" y="75"/>
                    </a:lnTo>
                    <a:lnTo>
                      <a:pt x="348" y="84"/>
                    </a:lnTo>
                    <a:lnTo>
                      <a:pt x="327" y="96"/>
                    </a:lnTo>
                    <a:lnTo>
                      <a:pt x="309" y="108"/>
                    </a:lnTo>
                    <a:lnTo>
                      <a:pt x="291" y="120"/>
                    </a:lnTo>
                    <a:lnTo>
                      <a:pt x="288" y="120"/>
                    </a:lnTo>
                    <a:lnTo>
                      <a:pt x="282" y="117"/>
                    </a:lnTo>
                    <a:lnTo>
                      <a:pt x="279" y="111"/>
                    </a:lnTo>
                    <a:lnTo>
                      <a:pt x="276" y="108"/>
                    </a:lnTo>
                    <a:lnTo>
                      <a:pt x="276" y="105"/>
                    </a:lnTo>
                    <a:lnTo>
                      <a:pt x="276" y="102"/>
                    </a:lnTo>
                    <a:lnTo>
                      <a:pt x="291" y="93"/>
                    </a:lnTo>
                    <a:lnTo>
                      <a:pt x="309" y="84"/>
                    </a:lnTo>
                    <a:lnTo>
                      <a:pt x="324" y="75"/>
                    </a:lnTo>
                    <a:lnTo>
                      <a:pt x="342" y="66"/>
                    </a:lnTo>
                    <a:lnTo>
                      <a:pt x="360" y="57"/>
                    </a:lnTo>
                    <a:lnTo>
                      <a:pt x="378" y="48"/>
                    </a:lnTo>
                    <a:lnTo>
                      <a:pt x="393" y="39"/>
                    </a:lnTo>
                    <a:lnTo>
                      <a:pt x="411" y="30"/>
                    </a:lnTo>
                    <a:lnTo>
                      <a:pt x="423" y="24"/>
                    </a:lnTo>
                    <a:lnTo>
                      <a:pt x="435" y="18"/>
                    </a:lnTo>
                    <a:lnTo>
                      <a:pt x="444" y="15"/>
                    </a:lnTo>
                    <a:lnTo>
                      <a:pt x="456" y="9"/>
                    </a:lnTo>
                    <a:lnTo>
                      <a:pt x="459" y="9"/>
                    </a:lnTo>
                    <a:lnTo>
                      <a:pt x="459" y="6"/>
                    </a:lnTo>
                    <a:lnTo>
                      <a:pt x="432" y="3"/>
                    </a:lnTo>
                    <a:lnTo>
                      <a:pt x="405" y="0"/>
                    </a:lnTo>
                    <a:lnTo>
                      <a:pt x="381" y="0"/>
                    </a:lnTo>
                    <a:lnTo>
                      <a:pt x="354" y="3"/>
                    </a:lnTo>
                    <a:lnTo>
                      <a:pt x="327" y="9"/>
                    </a:lnTo>
                    <a:lnTo>
                      <a:pt x="300" y="15"/>
                    </a:lnTo>
                    <a:lnTo>
                      <a:pt x="276" y="24"/>
                    </a:lnTo>
                    <a:lnTo>
                      <a:pt x="252" y="36"/>
                    </a:lnTo>
                    <a:lnTo>
                      <a:pt x="204" y="69"/>
                    </a:lnTo>
                    <a:lnTo>
                      <a:pt x="162" y="108"/>
                    </a:lnTo>
                    <a:lnTo>
                      <a:pt x="129" y="153"/>
                    </a:lnTo>
                    <a:lnTo>
                      <a:pt x="99" y="201"/>
                    </a:lnTo>
                    <a:lnTo>
                      <a:pt x="72" y="255"/>
                    </a:lnTo>
                    <a:lnTo>
                      <a:pt x="51" y="312"/>
                    </a:lnTo>
                    <a:lnTo>
                      <a:pt x="33" y="369"/>
                    </a:lnTo>
                    <a:lnTo>
                      <a:pt x="15" y="429"/>
                    </a:lnTo>
                    <a:lnTo>
                      <a:pt x="3" y="516"/>
                    </a:lnTo>
                    <a:lnTo>
                      <a:pt x="0" y="603"/>
                    </a:lnTo>
                    <a:lnTo>
                      <a:pt x="6" y="690"/>
                    </a:lnTo>
                    <a:lnTo>
                      <a:pt x="24" y="777"/>
                    </a:lnTo>
                    <a:lnTo>
                      <a:pt x="33" y="816"/>
                    </a:lnTo>
                    <a:lnTo>
                      <a:pt x="42" y="855"/>
                    </a:lnTo>
                    <a:lnTo>
                      <a:pt x="54" y="894"/>
                    </a:lnTo>
                    <a:lnTo>
                      <a:pt x="66" y="933"/>
                    </a:lnTo>
                    <a:lnTo>
                      <a:pt x="78" y="972"/>
                    </a:lnTo>
                    <a:lnTo>
                      <a:pt x="93" y="1008"/>
                    </a:lnTo>
                    <a:lnTo>
                      <a:pt x="108" y="1044"/>
                    </a:lnTo>
                    <a:lnTo>
                      <a:pt x="126" y="1080"/>
                    </a:lnTo>
                    <a:lnTo>
                      <a:pt x="144" y="1107"/>
                    </a:lnTo>
                    <a:lnTo>
                      <a:pt x="159" y="1134"/>
                    </a:lnTo>
                    <a:lnTo>
                      <a:pt x="177" y="1161"/>
                    </a:lnTo>
                    <a:lnTo>
                      <a:pt x="198" y="1185"/>
                    </a:lnTo>
                    <a:lnTo>
                      <a:pt x="210" y="1197"/>
                    </a:lnTo>
                    <a:lnTo>
                      <a:pt x="222" y="1206"/>
                    </a:lnTo>
                    <a:lnTo>
                      <a:pt x="237" y="1215"/>
                    </a:lnTo>
                    <a:lnTo>
                      <a:pt x="252" y="1221"/>
                    </a:lnTo>
                    <a:lnTo>
                      <a:pt x="267" y="1227"/>
                    </a:lnTo>
                    <a:lnTo>
                      <a:pt x="282" y="1233"/>
                    </a:lnTo>
                    <a:lnTo>
                      <a:pt x="300" y="1239"/>
                    </a:lnTo>
                    <a:lnTo>
                      <a:pt x="315" y="1242"/>
                    </a:lnTo>
                    <a:lnTo>
                      <a:pt x="327" y="1242"/>
                    </a:lnTo>
                    <a:lnTo>
                      <a:pt x="339" y="1242"/>
                    </a:lnTo>
                    <a:lnTo>
                      <a:pt x="351" y="1245"/>
                    </a:lnTo>
                    <a:lnTo>
                      <a:pt x="363" y="1245"/>
                    </a:lnTo>
                    <a:lnTo>
                      <a:pt x="372" y="1248"/>
                    </a:lnTo>
                    <a:lnTo>
                      <a:pt x="384" y="1248"/>
                    </a:lnTo>
                    <a:lnTo>
                      <a:pt x="396" y="1248"/>
                    </a:lnTo>
                    <a:lnTo>
                      <a:pt x="405" y="1248"/>
                    </a:lnTo>
                    <a:lnTo>
                      <a:pt x="414" y="1251"/>
                    </a:lnTo>
                    <a:lnTo>
                      <a:pt x="423" y="1251"/>
                    </a:lnTo>
                    <a:lnTo>
                      <a:pt x="432" y="1251"/>
                    </a:lnTo>
                    <a:lnTo>
                      <a:pt x="438" y="1251"/>
                    </a:lnTo>
                    <a:close/>
                  </a:path>
                </a:pathLst>
              </a:custGeom>
              <a:solidFill>
                <a:srgbClr val="FF3300"/>
              </a:solidFill>
              <a:ln w="952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9743" name="Skupina 2"/>
              <p:cNvGrpSpPr>
                <a:grpSpLocks/>
              </p:cNvGrpSpPr>
              <p:nvPr/>
            </p:nvGrpSpPr>
            <p:grpSpPr bwMode="auto">
              <a:xfrm>
                <a:off x="2714612" y="2928934"/>
                <a:ext cx="1370147" cy="2241551"/>
                <a:chOff x="2630349" y="2928934"/>
                <a:chExt cx="1370147" cy="2241551"/>
              </a:xfrm>
            </p:grpSpPr>
            <p:cxnSp>
              <p:nvCxnSpPr>
                <p:cNvPr id="29744" name="Přímá spojovací čára 3"/>
                <p:cNvCxnSpPr>
                  <a:cxnSpLocks noChangeShapeType="1"/>
                </p:cNvCxnSpPr>
                <p:nvPr/>
              </p:nvCxnSpPr>
              <p:spPr bwMode="auto">
                <a:xfrm rot="5400000" flipH="1" flipV="1">
                  <a:off x="2464579" y="3321843"/>
                  <a:ext cx="1928826" cy="1143008"/>
                </a:xfrm>
                <a:prstGeom prst="line">
                  <a:avLst/>
                </a:prstGeom>
                <a:noFill/>
                <a:ln w="88900" algn="ctr">
                  <a:solidFill>
                    <a:srgbClr val="FF3300"/>
                  </a:solidFill>
                  <a:round/>
                  <a:headEnd/>
                  <a:tailEnd/>
                </a:ln>
              </p:spPr>
            </p:cxnSp>
            <p:sp>
              <p:nvSpPr>
                <p:cNvPr id="29745" name="Tětiva 6"/>
                <p:cNvSpPr>
                  <a:spLocks/>
                </p:cNvSpPr>
                <p:nvPr/>
              </p:nvSpPr>
              <p:spPr bwMode="auto">
                <a:xfrm rot="7915050">
                  <a:off x="2555257" y="4707768"/>
                  <a:ext cx="537809" cy="387626"/>
                </a:xfrm>
                <a:custGeom>
                  <a:avLst/>
                  <a:gdLst>
                    <a:gd name="T0" fmla="*/ 426134 w 537809"/>
                    <a:gd name="T1" fmla="*/ 351043 h 387626"/>
                    <a:gd name="T2" fmla="*/ 268905 w 537809"/>
                    <a:gd name="T3" fmla="*/ 0 h 387626"/>
                    <a:gd name="T4" fmla="*/ 347519 w 537809"/>
                    <a:gd name="T5" fmla="*/ 175521 h 387626"/>
                    <a:gd name="T6" fmla="*/ 5898240 60000 65536"/>
                    <a:gd name="T7" fmla="*/ 17694720 60000 65536"/>
                    <a:gd name="T8" fmla="*/ 0 60000 65536"/>
                    <a:gd name="T9" fmla="*/ 78760 w 537809"/>
                    <a:gd name="T10" fmla="*/ 56766 h 387626"/>
                    <a:gd name="T11" fmla="*/ 459049 w 537809"/>
                    <a:gd name="T12" fmla="*/ 330860 h 387626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537809" h="387626">
                      <a:moveTo>
                        <a:pt x="426134" y="351043"/>
                      </a:moveTo>
                      <a:lnTo>
                        <a:pt x="426134" y="351043"/>
                      </a:lnTo>
                      <a:cubicBezTo>
                        <a:pt x="380349" y="374827"/>
                        <a:pt x="325341" y="387625"/>
                        <a:pt x="268904" y="387626"/>
                      </a:cubicBezTo>
                      <a:cubicBezTo>
                        <a:pt x="120391" y="387626"/>
                        <a:pt x="-1" y="300852"/>
                        <a:pt x="-1" y="193813"/>
                      </a:cubicBezTo>
                      <a:cubicBezTo>
                        <a:pt x="-2" y="86773"/>
                        <a:pt x="120391" y="0"/>
                        <a:pt x="268903" y="0"/>
                      </a:cubicBezTo>
                      <a:close/>
                    </a:path>
                  </a:pathLst>
                </a:custGeom>
                <a:solidFill>
                  <a:srgbClr val="FF3300"/>
                </a:solidFill>
                <a:ln w="19050" cap="flat" cmpd="sng" algn="ctr">
                  <a:solidFill>
                    <a:schemeClr val="bg1"/>
                  </a:solidFill>
                  <a:prstDash val="solid"/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29721" name="Skupina 2"/>
            <p:cNvGrpSpPr>
              <a:grpSpLocks/>
            </p:cNvGrpSpPr>
            <p:nvPr/>
          </p:nvGrpSpPr>
          <p:grpSpPr bwMode="auto">
            <a:xfrm rot="707446" flipH="1">
              <a:off x="3831" y="3657"/>
              <a:ext cx="328" cy="366"/>
              <a:chOff x="1643042" y="2928934"/>
              <a:chExt cx="2441717" cy="2928958"/>
            </a:xfrm>
          </p:grpSpPr>
          <p:sp>
            <p:nvSpPr>
              <p:cNvPr id="29738" name="Freeform 42"/>
              <p:cNvSpPr>
                <a:spLocks/>
              </p:cNvSpPr>
              <p:nvPr/>
            </p:nvSpPr>
            <p:spPr bwMode="auto">
              <a:xfrm>
                <a:off x="1643042" y="4714884"/>
                <a:ext cx="1428760" cy="1143008"/>
              </a:xfrm>
              <a:custGeom>
                <a:avLst/>
                <a:gdLst>
                  <a:gd name="T0" fmla="*/ 2147483647 w 1641"/>
                  <a:gd name="T1" fmla="*/ 2147483647 h 1254"/>
                  <a:gd name="T2" fmla="*/ 2147483647 w 1641"/>
                  <a:gd name="T3" fmla="*/ 2147483647 h 1254"/>
                  <a:gd name="T4" fmla="*/ 2147483647 w 1641"/>
                  <a:gd name="T5" fmla="*/ 2147483647 h 1254"/>
                  <a:gd name="T6" fmla="*/ 2147483647 w 1641"/>
                  <a:gd name="T7" fmla="*/ 2147483647 h 1254"/>
                  <a:gd name="T8" fmla="*/ 2147483647 w 1641"/>
                  <a:gd name="T9" fmla="*/ 2147483647 h 1254"/>
                  <a:gd name="T10" fmla="*/ 2147483647 w 1641"/>
                  <a:gd name="T11" fmla="*/ 2147483647 h 1254"/>
                  <a:gd name="T12" fmla="*/ 2147483647 w 1641"/>
                  <a:gd name="T13" fmla="*/ 2147483647 h 1254"/>
                  <a:gd name="T14" fmla="*/ 2147483647 w 1641"/>
                  <a:gd name="T15" fmla="*/ 2147483647 h 1254"/>
                  <a:gd name="T16" fmla="*/ 2147483647 w 1641"/>
                  <a:gd name="T17" fmla="*/ 2147483647 h 1254"/>
                  <a:gd name="T18" fmla="*/ 2147483647 w 1641"/>
                  <a:gd name="T19" fmla="*/ 2147483647 h 1254"/>
                  <a:gd name="T20" fmla="*/ 2147483647 w 1641"/>
                  <a:gd name="T21" fmla="*/ 2147483647 h 1254"/>
                  <a:gd name="T22" fmla="*/ 2147483647 w 1641"/>
                  <a:gd name="T23" fmla="*/ 2147483647 h 1254"/>
                  <a:gd name="T24" fmla="*/ 2147483647 w 1641"/>
                  <a:gd name="T25" fmla="*/ 2147483647 h 1254"/>
                  <a:gd name="T26" fmla="*/ 2147483647 w 1641"/>
                  <a:gd name="T27" fmla="*/ 2147483647 h 1254"/>
                  <a:gd name="T28" fmla="*/ 2147483647 w 1641"/>
                  <a:gd name="T29" fmla="*/ 2147483647 h 1254"/>
                  <a:gd name="T30" fmla="*/ 2147483647 w 1641"/>
                  <a:gd name="T31" fmla="*/ 2147483647 h 1254"/>
                  <a:gd name="T32" fmla="*/ 2147483647 w 1641"/>
                  <a:gd name="T33" fmla="*/ 2147483647 h 1254"/>
                  <a:gd name="T34" fmla="*/ 2147483647 w 1641"/>
                  <a:gd name="T35" fmla="*/ 2147483647 h 1254"/>
                  <a:gd name="T36" fmla="*/ 2147483647 w 1641"/>
                  <a:gd name="T37" fmla="*/ 2147483647 h 1254"/>
                  <a:gd name="T38" fmla="*/ 2147483647 w 1641"/>
                  <a:gd name="T39" fmla="*/ 2147483647 h 1254"/>
                  <a:gd name="T40" fmla="*/ 2147483647 w 1641"/>
                  <a:gd name="T41" fmla="*/ 2147483647 h 1254"/>
                  <a:gd name="T42" fmla="*/ 2147483647 w 1641"/>
                  <a:gd name="T43" fmla="*/ 2147483647 h 1254"/>
                  <a:gd name="T44" fmla="*/ 2147483647 w 1641"/>
                  <a:gd name="T45" fmla="*/ 2147483647 h 1254"/>
                  <a:gd name="T46" fmla="*/ 2147483647 w 1641"/>
                  <a:gd name="T47" fmla="*/ 2147483647 h 1254"/>
                  <a:gd name="T48" fmla="*/ 2147483647 w 1641"/>
                  <a:gd name="T49" fmla="*/ 2147483647 h 1254"/>
                  <a:gd name="T50" fmla="*/ 2147483647 w 1641"/>
                  <a:gd name="T51" fmla="*/ 2147483647 h 1254"/>
                  <a:gd name="T52" fmla="*/ 2147483647 w 1641"/>
                  <a:gd name="T53" fmla="*/ 2147483647 h 1254"/>
                  <a:gd name="T54" fmla="*/ 2147483647 w 1641"/>
                  <a:gd name="T55" fmla="*/ 2147483647 h 1254"/>
                  <a:gd name="T56" fmla="*/ 2147483647 w 1641"/>
                  <a:gd name="T57" fmla="*/ 2147483647 h 1254"/>
                  <a:gd name="T58" fmla="*/ 2147483647 w 1641"/>
                  <a:gd name="T59" fmla="*/ 2147483647 h 1254"/>
                  <a:gd name="T60" fmla="*/ 2147483647 w 1641"/>
                  <a:gd name="T61" fmla="*/ 2147483647 h 1254"/>
                  <a:gd name="T62" fmla="*/ 2147483647 w 1641"/>
                  <a:gd name="T63" fmla="*/ 2147483647 h 1254"/>
                  <a:gd name="T64" fmla="*/ 2147483647 w 1641"/>
                  <a:gd name="T65" fmla="*/ 2147483647 h 1254"/>
                  <a:gd name="T66" fmla="*/ 2147483647 w 1641"/>
                  <a:gd name="T67" fmla="*/ 2147483647 h 1254"/>
                  <a:gd name="T68" fmla="*/ 2147483647 w 1641"/>
                  <a:gd name="T69" fmla="*/ 2147483647 h 1254"/>
                  <a:gd name="T70" fmla="*/ 2147483647 w 1641"/>
                  <a:gd name="T71" fmla="*/ 2147483647 h 1254"/>
                  <a:gd name="T72" fmla="*/ 2147483647 w 1641"/>
                  <a:gd name="T73" fmla="*/ 2147483647 h 1254"/>
                  <a:gd name="T74" fmla="*/ 2147483647 w 1641"/>
                  <a:gd name="T75" fmla="*/ 2147483647 h 1254"/>
                  <a:gd name="T76" fmla="*/ 2147483647 w 1641"/>
                  <a:gd name="T77" fmla="*/ 2147483647 h 1254"/>
                  <a:gd name="T78" fmla="*/ 2147483647 w 1641"/>
                  <a:gd name="T79" fmla="*/ 2147483647 h 1254"/>
                  <a:gd name="T80" fmla="*/ 2147483647 w 1641"/>
                  <a:gd name="T81" fmla="*/ 2147483647 h 1254"/>
                  <a:gd name="T82" fmla="*/ 2147483647 w 1641"/>
                  <a:gd name="T83" fmla="*/ 2147483647 h 1254"/>
                  <a:gd name="T84" fmla="*/ 2147483647 w 1641"/>
                  <a:gd name="T85" fmla="*/ 2147483647 h 1254"/>
                  <a:gd name="T86" fmla="*/ 2147483647 w 1641"/>
                  <a:gd name="T87" fmla="*/ 2147483647 h 1254"/>
                  <a:gd name="T88" fmla="*/ 2147483647 w 1641"/>
                  <a:gd name="T89" fmla="*/ 2147483647 h 1254"/>
                  <a:gd name="T90" fmla="*/ 2147483647 w 1641"/>
                  <a:gd name="T91" fmla="*/ 2147483647 h 1254"/>
                  <a:gd name="T92" fmla="*/ 2147483647 w 1641"/>
                  <a:gd name="T93" fmla="*/ 2147483647 h 1254"/>
                  <a:gd name="T94" fmla="*/ 1980042234 w 1641"/>
                  <a:gd name="T95" fmla="*/ 2147483647 h 1254"/>
                  <a:gd name="T96" fmla="*/ 2147483647 w 1641"/>
                  <a:gd name="T97" fmla="*/ 2147483647 h 1254"/>
                  <a:gd name="T98" fmla="*/ 2147483647 w 1641"/>
                  <a:gd name="T99" fmla="*/ 2147483647 h 1254"/>
                  <a:gd name="T100" fmla="*/ 2147483647 w 1641"/>
                  <a:gd name="T101" fmla="*/ 2147483647 h 1254"/>
                  <a:gd name="T102" fmla="*/ 2147483647 w 1641"/>
                  <a:gd name="T103" fmla="*/ 2147483647 h 1254"/>
                  <a:gd name="T104" fmla="*/ 2147483647 w 1641"/>
                  <a:gd name="T105" fmla="*/ 2147483647 h 1254"/>
                  <a:gd name="T106" fmla="*/ 2147483647 w 1641"/>
                  <a:gd name="T107" fmla="*/ 2147483647 h 1254"/>
                  <a:gd name="T108" fmla="*/ 2147483647 w 1641"/>
                  <a:gd name="T109" fmla="*/ 2147483647 h 1254"/>
                  <a:gd name="T110" fmla="*/ 2147483647 w 1641"/>
                  <a:gd name="T111" fmla="*/ 2147483647 h 1254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641"/>
                  <a:gd name="T169" fmla="*/ 0 h 1254"/>
                  <a:gd name="T170" fmla="*/ 1641 w 1641"/>
                  <a:gd name="T171" fmla="*/ 1254 h 1254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641" h="1254">
                    <a:moveTo>
                      <a:pt x="438" y="1251"/>
                    </a:moveTo>
                    <a:lnTo>
                      <a:pt x="453" y="1251"/>
                    </a:lnTo>
                    <a:lnTo>
                      <a:pt x="471" y="1251"/>
                    </a:lnTo>
                    <a:lnTo>
                      <a:pt x="486" y="1251"/>
                    </a:lnTo>
                    <a:lnTo>
                      <a:pt x="504" y="1254"/>
                    </a:lnTo>
                    <a:lnTo>
                      <a:pt x="537" y="1254"/>
                    </a:lnTo>
                    <a:lnTo>
                      <a:pt x="570" y="1248"/>
                    </a:lnTo>
                    <a:lnTo>
                      <a:pt x="603" y="1239"/>
                    </a:lnTo>
                    <a:lnTo>
                      <a:pt x="636" y="1227"/>
                    </a:lnTo>
                    <a:lnTo>
                      <a:pt x="666" y="1215"/>
                    </a:lnTo>
                    <a:lnTo>
                      <a:pt x="696" y="1200"/>
                    </a:lnTo>
                    <a:lnTo>
                      <a:pt x="726" y="1188"/>
                    </a:lnTo>
                    <a:lnTo>
                      <a:pt x="756" y="1176"/>
                    </a:lnTo>
                    <a:lnTo>
                      <a:pt x="774" y="1167"/>
                    </a:lnTo>
                    <a:lnTo>
                      <a:pt x="795" y="1158"/>
                    </a:lnTo>
                    <a:lnTo>
                      <a:pt x="816" y="1152"/>
                    </a:lnTo>
                    <a:lnTo>
                      <a:pt x="834" y="1146"/>
                    </a:lnTo>
                    <a:lnTo>
                      <a:pt x="855" y="1140"/>
                    </a:lnTo>
                    <a:lnTo>
                      <a:pt x="876" y="1137"/>
                    </a:lnTo>
                    <a:lnTo>
                      <a:pt x="900" y="1140"/>
                    </a:lnTo>
                    <a:lnTo>
                      <a:pt x="921" y="1143"/>
                    </a:lnTo>
                    <a:lnTo>
                      <a:pt x="942" y="1149"/>
                    </a:lnTo>
                    <a:lnTo>
                      <a:pt x="966" y="1158"/>
                    </a:lnTo>
                    <a:lnTo>
                      <a:pt x="987" y="1164"/>
                    </a:lnTo>
                    <a:lnTo>
                      <a:pt x="1008" y="1173"/>
                    </a:lnTo>
                    <a:lnTo>
                      <a:pt x="1026" y="1179"/>
                    </a:lnTo>
                    <a:lnTo>
                      <a:pt x="1047" y="1185"/>
                    </a:lnTo>
                    <a:lnTo>
                      <a:pt x="1065" y="1191"/>
                    </a:lnTo>
                    <a:lnTo>
                      <a:pt x="1083" y="1197"/>
                    </a:lnTo>
                    <a:lnTo>
                      <a:pt x="1101" y="1203"/>
                    </a:lnTo>
                    <a:lnTo>
                      <a:pt x="1119" y="1206"/>
                    </a:lnTo>
                    <a:lnTo>
                      <a:pt x="1140" y="1212"/>
                    </a:lnTo>
                    <a:lnTo>
                      <a:pt x="1158" y="1218"/>
                    </a:lnTo>
                    <a:lnTo>
                      <a:pt x="1191" y="1224"/>
                    </a:lnTo>
                    <a:lnTo>
                      <a:pt x="1224" y="1227"/>
                    </a:lnTo>
                    <a:lnTo>
                      <a:pt x="1257" y="1233"/>
                    </a:lnTo>
                    <a:lnTo>
                      <a:pt x="1290" y="1233"/>
                    </a:lnTo>
                    <a:lnTo>
                      <a:pt x="1323" y="1233"/>
                    </a:lnTo>
                    <a:lnTo>
                      <a:pt x="1356" y="1227"/>
                    </a:lnTo>
                    <a:lnTo>
                      <a:pt x="1389" y="1218"/>
                    </a:lnTo>
                    <a:lnTo>
                      <a:pt x="1419" y="1206"/>
                    </a:lnTo>
                    <a:lnTo>
                      <a:pt x="1434" y="1194"/>
                    </a:lnTo>
                    <a:lnTo>
                      <a:pt x="1449" y="1179"/>
                    </a:lnTo>
                    <a:lnTo>
                      <a:pt x="1461" y="1161"/>
                    </a:lnTo>
                    <a:lnTo>
                      <a:pt x="1473" y="1146"/>
                    </a:lnTo>
                    <a:lnTo>
                      <a:pt x="1476" y="1146"/>
                    </a:lnTo>
                    <a:lnTo>
                      <a:pt x="1479" y="1146"/>
                    </a:lnTo>
                    <a:lnTo>
                      <a:pt x="1497" y="1098"/>
                    </a:lnTo>
                    <a:lnTo>
                      <a:pt x="1515" y="1050"/>
                    </a:lnTo>
                    <a:lnTo>
                      <a:pt x="1533" y="1002"/>
                    </a:lnTo>
                    <a:lnTo>
                      <a:pt x="1551" y="951"/>
                    </a:lnTo>
                    <a:lnTo>
                      <a:pt x="1566" y="900"/>
                    </a:lnTo>
                    <a:lnTo>
                      <a:pt x="1578" y="849"/>
                    </a:lnTo>
                    <a:lnTo>
                      <a:pt x="1590" y="801"/>
                    </a:lnTo>
                    <a:lnTo>
                      <a:pt x="1602" y="750"/>
                    </a:lnTo>
                    <a:lnTo>
                      <a:pt x="1623" y="651"/>
                    </a:lnTo>
                    <a:lnTo>
                      <a:pt x="1638" y="549"/>
                    </a:lnTo>
                    <a:lnTo>
                      <a:pt x="1641" y="450"/>
                    </a:lnTo>
                    <a:lnTo>
                      <a:pt x="1620" y="354"/>
                    </a:lnTo>
                    <a:lnTo>
                      <a:pt x="1605" y="327"/>
                    </a:lnTo>
                    <a:lnTo>
                      <a:pt x="1590" y="303"/>
                    </a:lnTo>
                    <a:lnTo>
                      <a:pt x="1572" y="279"/>
                    </a:lnTo>
                    <a:lnTo>
                      <a:pt x="1551" y="255"/>
                    </a:lnTo>
                    <a:lnTo>
                      <a:pt x="1533" y="231"/>
                    </a:lnTo>
                    <a:lnTo>
                      <a:pt x="1515" y="207"/>
                    </a:lnTo>
                    <a:lnTo>
                      <a:pt x="1497" y="183"/>
                    </a:lnTo>
                    <a:lnTo>
                      <a:pt x="1479" y="159"/>
                    </a:lnTo>
                    <a:lnTo>
                      <a:pt x="1455" y="138"/>
                    </a:lnTo>
                    <a:lnTo>
                      <a:pt x="1434" y="117"/>
                    </a:lnTo>
                    <a:lnTo>
                      <a:pt x="1410" y="96"/>
                    </a:lnTo>
                    <a:lnTo>
                      <a:pt x="1386" y="81"/>
                    </a:lnTo>
                    <a:lnTo>
                      <a:pt x="1359" y="66"/>
                    </a:lnTo>
                    <a:lnTo>
                      <a:pt x="1332" y="57"/>
                    </a:lnTo>
                    <a:lnTo>
                      <a:pt x="1302" y="48"/>
                    </a:lnTo>
                    <a:lnTo>
                      <a:pt x="1269" y="45"/>
                    </a:lnTo>
                    <a:lnTo>
                      <a:pt x="1254" y="42"/>
                    </a:lnTo>
                    <a:lnTo>
                      <a:pt x="1239" y="42"/>
                    </a:lnTo>
                    <a:lnTo>
                      <a:pt x="1224" y="42"/>
                    </a:lnTo>
                    <a:lnTo>
                      <a:pt x="1212" y="42"/>
                    </a:lnTo>
                    <a:lnTo>
                      <a:pt x="1197" y="45"/>
                    </a:lnTo>
                    <a:lnTo>
                      <a:pt x="1182" y="48"/>
                    </a:lnTo>
                    <a:lnTo>
                      <a:pt x="1170" y="48"/>
                    </a:lnTo>
                    <a:lnTo>
                      <a:pt x="1155" y="51"/>
                    </a:lnTo>
                    <a:lnTo>
                      <a:pt x="1137" y="57"/>
                    </a:lnTo>
                    <a:lnTo>
                      <a:pt x="1119" y="63"/>
                    </a:lnTo>
                    <a:lnTo>
                      <a:pt x="1104" y="69"/>
                    </a:lnTo>
                    <a:lnTo>
                      <a:pt x="1086" y="75"/>
                    </a:lnTo>
                    <a:lnTo>
                      <a:pt x="1071" y="84"/>
                    </a:lnTo>
                    <a:lnTo>
                      <a:pt x="1056" y="90"/>
                    </a:lnTo>
                    <a:lnTo>
                      <a:pt x="1041" y="96"/>
                    </a:lnTo>
                    <a:lnTo>
                      <a:pt x="1026" y="105"/>
                    </a:lnTo>
                    <a:lnTo>
                      <a:pt x="1023" y="105"/>
                    </a:lnTo>
                    <a:lnTo>
                      <a:pt x="1023" y="108"/>
                    </a:lnTo>
                    <a:lnTo>
                      <a:pt x="1020" y="111"/>
                    </a:lnTo>
                    <a:lnTo>
                      <a:pt x="1002" y="126"/>
                    </a:lnTo>
                    <a:lnTo>
                      <a:pt x="1029" y="165"/>
                    </a:lnTo>
                    <a:lnTo>
                      <a:pt x="1029" y="168"/>
                    </a:lnTo>
                    <a:lnTo>
                      <a:pt x="1026" y="171"/>
                    </a:lnTo>
                    <a:lnTo>
                      <a:pt x="1023" y="171"/>
                    </a:lnTo>
                    <a:lnTo>
                      <a:pt x="1020" y="171"/>
                    </a:lnTo>
                    <a:lnTo>
                      <a:pt x="1017" y="171"/>
                    </a:lnTo>
                    <a:lnTo>
                      <a:pt x="1014" y="165"/>
                    </a:lnTo>
                    <a:lnTo>
                      <a:pt x="1008" y="162"/>
                    </a:lnTo>
                    <a:lnTo>
                      <a:pt x="1005" y="156"/>
                    </a:lnTo>
                    <a:lnTo>
                      <a:pt x="999" y="153"/>
                    </a:lnTo>
                    <a:lnTo>
                      <a:pt x="978" y="135"/>
                    </a:lnTo>
                    <a:lnTo>
                      <a:pt x="960" y="120"/>
                    </a:lnTo>
                    <a:lnTo>
                      <a:pt x="939" y="105"/>
                    </a:lnTo>
                    <a:lnTo>
                      <a:pt x="918" y="90"/>
                    </a:lnTo>
                    <a:lnTo>
                      <a:pt x="897" y="81"/>
                    </a:lnTo>
                    <a:lnTo>
                      <a:pt x="879" y="69"/>
                    </a:lnTo>
                    <a:lnTo>
                      <a:pt x="855" y="60"/>
                    </a:lnTo>
                    <a:lnTo>
                      <a:pt x="834" y="51"/>
                    </a:lnTo>
                    <a:lnTo>
                      <a:pt x="810" y="42"/>
                    </a:lnTo>
                    <a:lnTo>
                      <a:pt x="789" y="36"/>
                    </a:lnTo>
                    <a:lnTo>
                      <a:pt x="765" y="30"/>
                    </a:lnTo>
                    <a:lnTo>
                      <a:pt x="741" y="27"/>
                    </a:lnTo>
                    <a:lnTo>
                      <a:pt x="720" y="24"/>
                    </a:lnTo>
                    <a:lnTo>
                      <a:pt x="702" y="18"/>
                    </a:lnTo>
                    <a:lnTo>
                      <a:pt x="681" y="15"/>
                    </a:lnTo>
                    <a:lnTo>
                      <a:pt x="663" y="12"/>
                    </a:lnTo>
                    <a:lnTo>
                      <a:pt x="645" y="12"/>
                    </a:lnTo>
                    <a:lnTo>
                      <a:pt x="630" y="9"/>
                    </a:lnTo>
                    <a:lnTo>
                      <a:pt x="615" y="9"/>
                    </a:lnTo>
                    <a:lnTo>
                      <a:pt x="600" y="9"/>
                    </a:lnTo>
                    <a:lnTo>
                      <a:pt x="582" y="9"/>
                    </a:lnTo>
                    <a:lnTo>
                      <a:pt x="567" y="9"/>
                    </a:lnTo>
                    <a:lnTo>
                      <a:pt x="552" y="12"/>
                    </a:lnTo>
                    <a:lnTo>
                      <a:pt x="537" y="15"/>
                    </a:lnTo>
                    <a:lnTo>
                      <a:pt x="528" y="15"/>
                    </a:lnTo>
                    <a:lnTo>
                      <a:pt x="522" y="15"/>
                    </a:lnTo>
                    <a:lnTo>
                      <a:pt x="513" y="18"/>
                    </a:lnTo>
                    <a:lnTo>
                      <a:pt x="504" y="18"/>
                    </a:lnTo>
                    <a:lnTo>
                      <a:pt x="486" y="21"/>
                    </a:lnTo>
                    <a:lnTo>
                      <a:pt x="468" y="27"/>
                    </a:lnTo>
                    <a:lnTo>
                      <a:pt x="450" y="33"/>
                    </a:lnTo>
                    <a:lnTo>
                      <a:pt x="432" y="42"/>
                    </a:lnTo>
                    <a:lnTo>
                      <a:pt x="417" y="48"/>
                    </a:lnTo>
                    <a:lnTo>
                      <a:pt x="402" y="57"/>
                    </a:lnTo>
                    <a:lnTo>
                      <a:pt x="384" y="66"/>
                    </a:lnTo>
                    <a:lnTo>
                      <a:pt x="369" y="75"/>
                    </a:lnTo>
                    <a:lnTo>
                      <a:pt x="348" y="84"/>
                    </a:lnTo>
                    <a:lnTo>
                      <a:pt x="327" y="96"/>
                    </a:lnTo>
                    <a:lnTo>
                      <a:pt x="309" y="108"/>
                    </a:lnTo>
                    <a:lnTo>
                      <a:pt x="291" y="120"/>
                    </a:lnTo>
                    <a:lnTo>
                      <a:pt x="288" y="120"/>
                    </a:lnTo>
                    <a:lnTo>
                      <a:pt x="282" y="117"/>
                    </a:lnTo>
                    <a:lnTo>
                      <a:pt x="279" y="111"/>
                    </a:lnTo>
                    <a:lnTo>
                      <a:pt x="276" y="108"/>
                    </a:lnTo>
                    <a:lnTo>
                      <a:pt x="276" y="105"/>
                    </a:lnTo>
                    <a:lnTo>
                      <a:pt x="276" y="102"/>
                    </a:lnTo>
                    <a:lnTo>
                      <a:pt x="291" y="93"/>
                    </a:lnTo>
                    <a:lnTo>
                      <a:pt x="309" y="84"/>
                    </a:lnTo>
                    <a:lnTo>
                      <a:pt x="324" y="75"/>
                    </a:lnTo>
                    <a:lnTo>
                      <a:pt x="342" y="66"/>
                    </a:lnTo>
                    <a:lnTo>
                      <a:pt x="360" y="57"/>
                    </a:lnTo>
                    <a:lnTo>
                      <a:pt x="378" y="48"/>
                    </a:lnTo>
                    <a:lnTo>
                      <a:pt x="393" y="39"/>
                    </a:lnTo>
                    <a:lnTo>
                      <a:pt x="411" y="30"/>
                    </a:lnTo>
                    <a:lnTo>
                      <a:pt x="423" y="24"/>
                    </a:lnTo>
                    <a:lnTo>
                      <a:pt x="435" y="18"/>
                    </a:lnTo>
                    <a:lnTo>
                      <a:pt x="444" y="15"/>
                    </a:lnTo>
                    <a:lnTo>
                      <a:pt x="456" y="9"/>
                    </a:lnTo>
                    <a:lnTo>
                      <a:pt x="459" y="9"/>
                    </a:lnTo>
                    <a:lnTo>
                      <a:pt x="459" y="6"/>
                    </a:lnTo>
                    <a:lnTo>
                      <a:pt x="432" y="3"/>
                    </a:lnTo>
                    <a:lnTo>
                      <a:pt x="405" y="0"/>
                    </a:lnTo>
                    <a:lnTo>
                      <a:pt x="381" y="0"/>
                    </a:lnTo>
                    <a:lnTo>
                      <a:pt x="354" y="3"/>
                    </a:lnTo>
                    <a:lnTo>
                      <a:pt x="327" y="9"/>
                    </a:lnTo>
                    <a:lnTo>
                      <a:pt x="300" y="15"/>
                    </a:lnTo>
                    <a:lnTo>
                      <a:pt x="276" y="24"/>
                    </a:lnTo>
                    <a:lnTo>
                      <a:pt x="252" y="36"/>
                    </a:lnTo>
                    <a:lnTo>
                      <a:pt x="204" y="69"/>
                    </a:lnTo>
                    <a:lnTo>
                      <a:pt x="162" y="108"/>
                    </a:lnTo>
                    <a:lnTo>
                      <a:pt x="129" y="153"/>
                    </a:lnTo>
                    <a:lnTo>
                      <a:pt x="99" y="201"/>
                    </a:lnTo>
                    <a:lnTo>
                      <a:pt x="72" y="255"/>
                    </a:lnTo>
                    <a:lnTo>
                      <a:pt x="51" y="312"/>
                    </a:lnTo>
                    <a:lnTo>
                      <a:pt x="33" y="369"/>
                    </a:lnTo>
                    <a:lnTo>
                      <a:pt x="15" y="429"/>
                    </a:lnTo>
                    <a:lnTo>
                      <a:pt x="3" y="516"/>
                    </a:lnTo>
                    <a:lnTo>
                      <a:pt x="0" y="603"/>
                    </a:lnTo>
                    <a:lnTo>
                      <a:pt x="6" y="690"/>
                    </a:lnTo>
                    <a:lnTo>
                      <a:pt x="24" y="777"/>
                    </a:lnTo>
                    <a:lnTo>
                      <a:pt x="33" y="816"/>
                    </a:lnTo>
                    <a:lnTo>
                      <a:pt x="42" y="855"/>
                    </a:lnTo>
                    <a:lnTo>
                      <a:pt x="54" y="894"/>
                    </a:lnTo>
                    <a:lnTo>
                      <a:pt x="66" y="933"/>
                    </a:lnTo>
                    <a:lnTo>
                      <a:pt x="78" y="972"/>
                    </a:lnTo>
                    <a:lnTo>
                      <a:pt x="93" y="1008"/>
                    </a:lnTo>
                    <a:lnTo>
                      <a:pt x="108" y="1044"/>
                    </a:lnTo>
                    <a:lnTo>
                      <a:pt x="126" y="1080"/>
                    </a:lnTo>
                    <a:lnTo>
                      <a:pt x="144" y="1107"/>
                    </a:lnTo>
                    <a:lnTo>
                      <a:pt x="159" y="1134"/>
                    </a:lnTo>
                    <a:lnTo>
                      <a:pt x="177" y="1161"/>
                    </a:lnTo>
                    <a:lnTo>
                      <a:pt x="198" y="1185"/>
                    </a:lnTo>
                    <a:lnTo>
                      <a:pt x="210" y="1197"/>
                    </a:lnTo>
                    <a:lnTo>
                      <a:pt x="222" y="1206"/>
                    </a:lnTo>
                    <a:lnTo>
                      <a:pt x="237" y="1215"/>
                    </a:lnTo>
                    <a:lnTo>
                      <a:pt x="252" y="1221"/>
                    </a:lnTo>
                    <a:lnTo>
                      <a:pt x="267" y="1227"/>
                    </a:lnTo>
                    <a:lnTo>
                      <a:pt x="282" y="1233"/>
                    </a:lnTo>
                    <a:lnTo>
                      <a:pt x="300" y="1239"/>
                    </a:lnTo>
                    <a:lnTo>
                      <a:pt x="315" y="1242"/>
                    </a:lnTo>
                    <a:lnTo>
                      <a:pt x="327" y="1242"/>
                    </a:lnTo>
                    <a:lnTo>
                      <a:pt x="339" y="1242"/>
                    </a:lnTo>
                    <a:lnTo>
                      <a:pt x="351" y="1245"/>
                    </a:lnTo>
                    <a:lnTo>
                      <a:pt x="363" y="1245"/>
                    </a:lnTo>
                    <a:lnTo>
                      <a:pt x="372" y="1248"/>
                    </a:lnTo>
                    <a:lnTo>
                      <a:pt x="384" y="1248"/>
                    </a:lnTo>
                    <a:lnTo>
                      <a:pt x="396" y="1248"/>
                    </a:lnTo>
                    <a:lnTo>
                      <a:pt x="405" y="1248"/>
                    </a:lnTo>
                    <a:lnTo>
                      <a:pt x="414" y="1251"/>
                    </a:lnTo>
                    <a:lnTo>
                      <a:pt x="423" y="1251"/>
                    </a:lnTo>
                    <a:lnTo>
                      <a:pt x="432" y="1251"/>
                    </a:lnTo>
                    <a:lnTo>
                      <a:pt x="438" y="1251"/>
                    </a:lnTo>
                    <a:close/>
                  </a:path>
                </a:pathLst>
              </a:custGeom>
              <a:solidFill>
                <a:srgbClr val="FF3300"/>
              </a:solidFill>
              <a:ln w="952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9739" name="Skupina 2"/>
              <p:cNvGrpSpPr>
                <a:grpSpLocks/>
              </p:cNvGrpSpPr>
              <p:nvPr/>
            </p:nvGrpSpPr>
            <p:grpSpPr bwMode="auto">
              <a:xfrm>
                <a:off x="2714612" y="2928934"/>
                <a:ext cx="1370147" cy="2241551"/>
                <a:chOff x="2630349" y="2928934"/>
                <a:chExt cx="1370147" cy="2241551"/>
              </a:xfrm>
            </p:grpSpPr>
            <p:cxnSp>
              <p:nvCxnSpPr>
                <p:cNvPr id="29740" name="Přímá spojovací čára 3"/>
                <p:cNvCxnSpPr>
                  <a:cxnSpLocks noChangeShapeType="1"/>
                </p:cNvCxnSpPr>
                <p:nvPr/>
              </p:nvCxnSpPr>
              <p:spPr bwMode="auto">
                <a:xfrm rot="5400000" flipH="1" flipV="1">
                  <a:off x="2464579" y="3321843"/>
                  <a:ext cx="1928826" cy="1143008"/>
                </a:xfrm>
                <a:prstGeom prst="line">
                  <a:avLst/>
                </a:prstGeom>
                <a:noFill/>
                <a:ln w="88900" algn="ctr">
                  <a:solidFill>
                    <a:srgbClr val="FF3300"/>
                  </a:solidFill>
                  <a:round/>
                  <a:headEnd/>
                  <a:tailEnd/>
                </a:ln>
              </p:spPr>
            </p:cxnSp>
            <p:sp>
              <p:nvSpPr>
                <p:cNvPr id="29741" name="Tětiva 6"/>
                <p:cNvSpPr>
                  <a:spLocks/>
                </p:cNvSpPr>
                <p:nvPr/>
              </p:nvSpPr>
              <p:spPr bwMode="auto">
                <a:xfrm rot="7915050">
                  <a:off x="2555257" y="4707768"/>
                  <a:ext cx="537809" cy="387626"/>
                </a:xfrm>
                <a:custGeom>
                  <a:avLst/>
                  <a:gdLst>
                    <a:gd name="T0" fmla="*/ 426134 w 537809"/>
                    <a:gd name="T1" fmla="*/ 351043 h 387626"/>
                    <a:gd name="T2" fmla="*/ 268905 w 537809"/>
                    <a:gd name="T3" fmla="*/ 0 h 387626"/>
                    <a:gd name="T4" fmla="*/ 347519 w 537809"/>
                    <a:gd name="T5" fmla="*/ 175521 h 387626"/>
                    <a:gd name="T6" fmla="*/ 5898240 60000 65536"/>
                    <a:gd name="T7" fmla="*/ 17694720 60000 65536"/>
                    <a:gd name="T8" fmla="*/ 0 60000 65536"/>
                    <a:gd name="T9" fmla="*/ 78760 w 537809"/>
                    <a:gd name="T10" fmla="*/ 56766 h 387626"/>
                    <a:gd name="T11" fmla="*/ 459049 w 537809"/>
                    <a:gd name="T12" fmla="*/ 330860 h 387626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537809" h="387626">
                      <a:moveTo>
                        <a:pt x="426134" y="351043"/>
                      </a:moveTo>
                      <a:lnTo>
                        <a:pt x="426134" y="351043"/>
                      </a:lnTo>
                      <a:cubicBezTo>
                        <a:pt x="380349" y="374827"/>
                        <a:pt x="325341" y="387625"/>
                        <a:pt x="268904" y="387626"/>
                      </a:cubicBezTo>
                      <a:cubicBezTo>
                        <a:pt x="120391" y="387626"/>
                        <a:pt x="-1" y="300852"/>
                        <a:pt x="-1" y="193813"/>
                      </a:cubicBezTo>
                      <a:cubicBezTo>
                        <a:pt x="-2" y="86773"/>
                        <a:pt x="120391" y="0"/>
                        <a:pt x="268903" y="0"/>
                      </a:cubicBezTo>
                      <a:close/>
                    </a:path>
                  </a:pathLst>
                </a:custGeom>
                <a:solidFill>
                  <a:srgbClr val="FF3300"/>
                </a:solidFill>
                <a:ln w="19050" cap="flat" cmpd="sng" algn="ctr">
                  <a:solidFill>
                    <a:schemeClr val="bg1"/>
                  </a:solidFill>
                  <a:prstDash val="solid"/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29722" name="Skupina 2"/>
            <p:cNvGrpSpPr>
              <a:grpSpLocks/>
            </p:cNvGrpSpPr>
            <p:nvPr/>
          </p:nvGrpSpPr>
          <p:grpSpPr bwMode="auto">
            <a:xfrm rot="707446" flipH="1">
              <a:off x="3831" y="3657"/>
              <a:ext cx="328" cy="366"/>
              <a:chOff x="1643042" y="2928934"/>
              <a:chExt cx="2441717" cy="2928958"/>
            </a:xfrm>
          </p:grpSpPr>
          <p:sp>
            <p:nvSpPr>
              <p:cNvPr id="29734" name="Freeform 42"/>
              <p:cNvSpPr>
                <a:spLocks/>
              </p:cNvSpPr>
              <p:nvPr/>
            </p:nvSpPr>
            <p:spPr bwMode="auto">
              <a:xfrm>
                <a:off x="1643042" y="4714884"/>
                <a:ext cx="1428760" cy="1143008"/>
              </a:xfrm>
              <a:custGeom>
                <a:avLst/>
                <a:gdLst>
                  <a:gd name="T0" fmla="*/ 2147483647 w 1641"/>
                  <a:gd name="T1" fmla="*/ 2147483647 h 1254"/>
                  <a:gd name="T2" fmla="*/ 2147483647 w 1641"/>
                  <a:gd name="T3" fmla="*/ 2147483647 h 1254"/>
                  <a:gd name="T4" fmla="*/ 2147483647 w 1641"/>
                  <a:gd name="T5" fmla="*/ 2147483647 h 1254"/>
                  <a:gd name="T6" fmla="*/ 2147483647 w 1641"/>
                  <a:gd name="T7" fmla="*/ 2147483647 h 1254"/>
                  <a:gd name="T8" fmla="*/ 2147483647 w 1641"/>
                  <a:gd name="T9" fmla="*/ 2147483647 h 1254"/>
                  <a:gd name="T10" fmla="*/ 2147483647 w 1641"/>
                  <a:gd name="T11" fmla="*/ 2147483647 h 1254"/>
                  <a:gd name="T12" fmla="*/ 2147483647 w 1641"/>
                  <a:gd name="T13" fmla="*/ 2147483647 h 1254"/>
                  <a:gd name="T14" fmla="*/ 2147483647 w 1641"/>
                  <a:gd name="T15" fmla="*/ 2147483647 h 1254"/>
                  <a:gd name="T16" fmla="*/ 2147483647 w 1641"/>
                  <a:gd name="T17" fmla="*/ 2147483647 h 1254"/>
                  <a:gd name="T18" fmla="*/ 2147483647 w 1641"/>
                  <a:gd name="T19" fmla="*/ 2147483647 h 1254"/>
                  <a:gd name="T20" fmla="*/ 2147483647 w 1641"/>
                  <a:gd name="T21" fmla="*/ 2147483647 h 1254"/>
                  <a:gd name="T22" fmla="*/ 2147483647 w 1641"/>
                  <a:gd name="T23" fmla="*/ 2147483647 h 1254"/>
                  <a:gd name="T24" fmla="*/ 2147483647 w 1641"/>
                  <a:gd name="T25" fmla="*/ 2147483647 h 1254"/>
                  <a:gd name="T26" fmla="*/ 2147483647 w 1641"/>
                  <a:gd name="T27" fmla="*/ 2147483647 h 1254"/>
                  <a:gd name="T28" fmla="*/ 2147483647 w 1641"/>
                  <a:gd name="T29" fmla="*/ 2147483647 h 1254"/>
                  <a:gd name="T30" fmla="*/ 2147483647 w 1641"/>
                  <a:gd name="T31" fmla="*/ 2147483647 h 1254"/>
                  <a:gd name="T32" fmla="*/ 2147483647 w 1641"/>
                  <a:gd name="T33" fmla="*/ 2147483647 h 1254"/>
                  <a:gd name="T34" fmla="*/ 2147483647 w 1641"/>
                  <a:gd name="T35" fmla="*/ 2147483647 h 1254"/>
                  <a:gd name="T36" fmla="*/ 2147483647 w 1641"/>
                  <a:gd name="T37" fmla="*/ 2147483647 h 1254"/>
                  <a:gd name="T38" fmla="*/ 2147483647 w 1641"/>
                  <a:gd name="T39" fmla="*/ 2147483647 h 1254"/>
                  <a:gd name="T40" fmla="*/ 2147483647 w 1641"/>
                  <a:gd name="T41" fmla="*/ 2147483647 h 1254"/>
                  <a:gd name="T42" fmla="*/ 2147483647 w 1641"/>
                  <a:gd name="T43" fmla="*/ 2147483647 h 1254"/>
                  <a:gd name="T44" fmla="*/ 2147483647 w 1641"/>
                  <a:gd name="T45" fmla="*/ 2147483647 h 1254"/>
                  <a:gd name="T46" fmla="*/ 2147483647 w 1641"/>
                  <a:gd name="T47" fmla="*/ 2147483647 h 1254"/>
                  <a:gd name="T48" fmla="*/ 2147483647 w 1641"/>
                  <a:gd name="T49" fmla="*/ 2147483647 h 1254"/>
                  <a:gd name="T50" fmla="*/ 2147483647 w 1641"/>
                  <a:gd name="T51" fmla="*/ 2147483647 h 1254"/>
                  <a:gd name="T52" fmla="*/ 2147483647 w 1641"/>
                  <a:gd name="T53" fmla="*/ 2147483647 h 1254"/>
                  <a:gd name="T54" fmla="*/ 2147483647 w 1641"/>
                  <a:gd name="T55" fmla="*/ 2147483647 h 1254"/>
                  <a:gd name="T56" fmla="*/ 2147483647 w 1641"/>
                  <a:gd name="T57" fmla="*/ 2147483647 h 1254"/>
                  <a:gd name="T58" fmla="*/ 2147483647 w 1641"/>
                  <a:gd name="T59" fmla="*/ 2147483647 h 1254"/>
                  <a:gd name="T60" fmla="*/ 2147483647 w 1641"/>
                  <a:gd name="T61" fmla="*/ 2147483647 h 1254"/>
                  <a:gd name="T62" fmla="*/ 2147483647 w 1641"/>
                  <a:gd name="T63" fmla="*/ 2147483647 h 1254"/>
                  <a:gd name="T64" fmla="*/ 2147483647 w 1641"/>
                  <a:gd name="T65" fmla="*/ 2147483647 h 1254"/>
                  <a:gd name="T66" fmla="*/ 2147483647 w 1641"/>
                  <a:gd name="T67" fmla="*/ 2147483647 h 1254"/>
                  <a:gd name="T68" fmla="*/ 2147483647 w 1641"/>
                  <a:gd name="T69" fmla="*/ 2147483647 h 1254"/>
                  <a:gd name="T70" fmla="*/ 2147483647 w 1641"/>
                  <a:gd name="T71" fmla="*/ 2147483647 h 1254"/>
                  <a:gd name="T72" fmla="*/ 2147483647 w 1641"/>
                  <a:gd name="T73" fmla="*/ 2147483647 h 1254"/>
                  <a:gd name="T74" fmla="*/ 2147483647 w 1641"/>
                  <a:gd name="T75" fmla="*/ 2147483647 h 1254"/>
                  <a:gd name="T76" fmla="*/ 2147483647 w 1641"/>
                  <a:gd name="T77" fmla="*/ 2147483647 h 1254"/>
                  <a:gd name="T78" fmla="*/ 2147483647 w 1641"/>
                  <a:gd name="T79" fmla="*/ 2147483647 h 1254"/>
                  <a:gd name="T80" fmla="*/ 2147483647 w 1641"/>
                  <a:gd name="T81" fmla="*/ 2147483647 h 1254"/>
                  <a:gd name="T82" fmla="*/ 2147483647 w 1641"/>
                  <a:gd name="T83" fmla="*/ 2147483647 h 1254"/>
                  <a:gd name="T84" fmla="*/ 2147483647 w 1641"/>
                  <a:gd name="T85" fmla="*/ 2147483647 h 1254"/>
                  <a:gd name="T86" fmla="*/ 2147483647 w 1641"/>
                  <a:gd name="T87" fmla="*/ 2147483647 h 1254"/>
                  <a:gd name="T88" fmla="*/ 2147483647 w 1641"/>
                  <a:gd name="T89" fmla="*/ 2147483647 h 1254"/>
                  <a:gd name="T90" fmla="*/ 2147483647 w 1641"/>
                  <a:gd name="T91" fmla="*/ 2147483647 h 1254"/>
                  <a:gd name="T92" fmla="*/ 2147483647 w 1641"/>
                  <a:gd name="T93" fmla="*/ 2147483647 h 1254"/>
                  <a:gd name="T94" fmla="*/ 1980042234 w 1641"/>
                  <a:gd name="T95" fmla="*/ 2147483647 h 1254"/>
                  <a:gd name="T96" fmla="*/ 2147483647 w 1641"/>
                  <a:gd name="T97" fmla="*/ 2147483647 h 1254"/>
                  <a:gd name="T98" fmla="*/ 2147483647 w 1641"/>
                  <a:gd name="T99" fmla="*/ 2147483647 h 1254"/>
                  <a:gd name="T100" fmla="*/ 2147483647 w 1641"/>
                  <a:gd name="T101" fmla="*/ 2147483647 h 1254"/>
                  <a:gd name="T102" fmla="*/ 2147483647 w 1641"/>
                  <a:gd name="T103" fmla="*/ 2147483647 h 1254"/>
                  <a:gd name="T104" fmla="*/ 2147483647 w 1641"/>
                  <a:gd name="T105" fmla="*/ 2147483647 h 1254"/>
                  <a:gd name="T106" fmla="*/ 2147483647 w 1641"/>
                  <a:gd name="T107" fmla="*/ 2147483647 h 1254"/>
                  <a:gd name="T108" fmla="*/ 2147483647 w 1641"/>
                  <a:gd name="T109" fmla="*/ 2147483647 h 1254"/>
                  <a:gd name="T110" fmla="*/ 2147483647 w 1641"/>
                  <a:gd name="T111" fmla="*/ 2147483647 h 1254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641"/>
                  <a:gd name="T169" fmla="*/ 0 h 1254"/>
                  <a:gd name="T170" fmla="*/ 1641 w 1641"/>
                  <a:gd name="T171" fmla="*/ 1254 h 1254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641" h="1254">
                    <a:moveTo>
                      <a:pt x="438" y="1251"/>
                    </a:moveTo>
                    <a:lnTo>
                      <a:pt x="453" y="1251"/>
                    </a:lnTo>
                    <a:lnTo>
                      <a:pt x="471" y="1251"/>
                    </a:lnTo>
                    <a:lnTo>
                      <a:pt x="486" y="1251"/>
                    </a:lnTo>
                    <a:lnTo>
                      <a:pt x="504" y="1254"/>
                    </a:lnTo>
                    <a:lnTo>
                      <a:pt x="537" y="1254"/>
                    </a:lnTo>
                    <a:lnTo>
                      <a:pt x="570" y="1248"/>
                    </a:lnTo>
                    <a:lnTo>
                      <a:pt x="603" y="1239"/>
                    </a:lnTo>
                    <a:lnTo>
                      <a:pt x="636" y="1227"/>
                    </a:lnTo>
                    <a:lnTo>
                      <a:pt x="666" y="1215"/>
                    </a:lnTo>
                    <a:lnTo>
                      <a:pt x="696" y="1200"/>
                    </a:lnTo>
                    <a:lnTo>
                      <a:pt x="726" y="1188"/>
                    </a:lnTo>
                    <a:lnTo>
                      <a:pt x="756" y="1176"/>
                    </a:lnTo>
                    <a:lnTo>
                      <a:pt x="774" y="1167"/>
                    </a:lnTo>
                    <a:lnTo>
                      <a:pt x="795" y="1158"/>
                    </a:lnTo>
                    <a:lnTo>
                      <a:pt x="816" y="1152"/>
                    </a:lnTo>
                    <a:lnTo>
                      <a:pt x="834" y="1146"/>
                    </a:lnTo>
                    <a:lnTo>
                      <a:pt x="855" y="1140"/>
                    </a:lnTo>
                    <a:lnTo>
                      <a:pt x="876" y="1137"/>
                    </a:lnTo>
                    <a:lnTo>
                      <a:pt x="900" y="1140"/>
                    </a:lnTo>
                    <a:lnTo>
                      <a:pt x="921" y="1143"/>
                    </a:lnTo>
                    <a:lnTo>
                      <a:pt x="942" y="1149"/>
                    </a:lnTo>
                    <a:lnTo>
                      <a:pt x="966" y="1158"/>
                    </a:lnTo>
                    <a:lnTo>
                      <a:pt x="987" y="1164"/>
                    </a:lnTo>
                    <a:lnTo>
                      <a:pt x="1008" y="1173"/>
                    </a:lnTo>
                    <a:lnTo>
                      <a:pt x="1026" y="1179"/>
                    </a:lnTo>
                    <a:lnTo>
                      <a:pt x="1047" y="1185"/>
                    </a:lnTo>
                    <a:lnTo>
                      <a:pt x="1065" y="1191"/>
                    </a:lnTo>
                    <a:lnTo>
                      <a:pt x="1083" y="1197"/>
                    </a:lnTo>
                    <a:lnTo>
                      <a:pt x="1101" y="1203"/>
                    </a:lnTo>
                    <a:lnTo>
                      <a:pt x="1119" y="1206"/>
                    </a:lnTo>
                    <a:lnTo>
                      <a:pt x="1140" y="1212"/>
                    </a:lnTo>
                    <a:lnTo>
                      <a:pt x="1158" y="1218"/>
                    </a:lnTo>
                    <a:lnTo>
                      <a:pt x="1191" y="1224"/>
                    </a:lnTo>
                    <a:lnTo>
                      <a:pt x="1224" y="1227"/>
                    </a:lnTo>
                    <a:lnTo>
                      <a:pt x="1257" y="1233"/>
                    </a:lnTo>
                    <a:lnTo>
                      <a:pt x="1290" y="1233"/>
                    </a:lnTo>
                    <a:lnTo>
                      <a:pt x="1323" y="1233"/>
                    </a:lnTo>
                    <a:lnTo>
                      <a:pt x="1356" y="1227"/>
                    </a:lnTo>
                    <a:lnTo>
                      <a:pt x="1389" y="1218"/>
                    </a:lnTo>
                    <a:lnTo>
                      <a:pt x="1419" y="1206"/>
                    </a:lnTo>
                    <a:lnTo>
                      <a:pt x="1434" y="1194"/>
                    </a:lnTo>
                    <a:lnTo>
                      <a:pt x="1449" y="1179"/>
                    </a:lnTo>
                    <a:lnTo>
                      <a:pt x="1461" y="1161"/>
                    </a:lnTo>
                    <a:lnTo>
                      <a:pt x="1473" y="1146"/>
                    </a:lnTo>
                    <a:lnTo>
                      <a:pt x="1476" y="1146"/>
                    </a:lnTo>
                    <a:lnTo>
                      <a:pt x="1479" y="1146"/>
                    </a:lnTo>
                    <a:lnTo>
                      <a:pt x="1497" y="1098"/>
                    </a:lnTo>
                    <a:lnTo>
                      <a:pt x="1515" y="1050"/>
                    </a:lnTo>
                    <a:lnTo>
                      <a:pt x="1533" y="1002"/>
                    </a:lnTo>
                    <a:lnTo>
                      <a:pt x="1551" y="951"/>
                    </a:lnTo>
                    <a:lnTo>
                      <a:pt x="1566" y="900"/>
                    </a:lnTo>
                    <a:lnTo>
                      <a:pt x="1578" y="849"/>
                    </a:lnTo>
                    <a:lnTo>
                      <a:pt x="1590" y="801"/>
                    </a:lnTo>
                    <a:lnTo>
                      <a:pt x="1602" y="750"/>
                    </a:lnTo>
                    <a:lnTo>
                      <a:pt x="1623" y="651"/>
                    </a:lnTo>
                    <a:lnTo>
                      <a:pt x="1638" y="549"/>
                    </a:lnTo>
                    <a:lnTo>
                      <a:pt x="1641" y="450"/>
                    </a:lnTo>
                    <a:lnTo>
                      <a:pt x="1620" y="354"/>
                    </a:lnTo>
                    <a:lnTo>
                      <a:pt x="1605" y="327"/>
                    </a:lnTo>
                    <a:lnTo>
                      <a:pt x="1590" y="303"/>
                    </a:lnTo>
                    <a:lnTo>
                      <a:pt x="1572" y="279"/>
                    </a:lnTo>
                    <a:lnTo>
                      <a:pt x="1551" y="255"/>
                    </a:lnTo>
                    <a:lnTo>
                      <a:pt x="1533" y="231"/>
                    </a:lnTo>
                    <a:lnTo>
                      <a:pt x="1515" y="207"/>
                    </a:lnTo>
                    <a:lnTo>
                      <a:pt x="1497" y="183"/>
                    </a:lnTo>
                    <a:lnTo>
                      <a:pt x="1479" y="159"/>
                    </a:lnTo>
                    <a:lnTo>
                      <a:pt x="1455" y="138"/>
                    </a:lnTo>
                    <a:lnTo>
                      <a:pt x="1434" y="117"/>
                    </a:lnTo>
                    <a:lnTo>
                      <a:pt x="1410" y="96"/>
                    </a:lnTo>
                    <a:lnTo>
                      <a:pt x="1386" y="81"/>
                    </a:lnTo>
                    <a:lnTo>
                      <a:pt x="1359" y="66"/>
                    </a:lnTo>
                    <a:lnTo>
                      <a:pt x="1332" y="57"/>
                    </a:lnTo>
                    <a:lnTo>
                      <a:pt x="1302" y="48"/>
                    </a:lnTo>
                    <a:lnTo>
                      <a:pt x="1269" y="45"/>
                    </a:lnTo>
                    <a:lnTo>
                      <a:pt x="1254" y="42"/>
                    </a:lnTo>
                    <a:lnTo>
                      <a:pt x="1239" y="42"/>
                    </a:lnTo>
                    <a:lnTo>
                      <a:pt x="1224" y="42"/>
                    </a:lnTo>
                    <a:lnTo>
                      <a:pt x="1212" y="42"/>
                    </a:lnTo>
                    <a:lnTo>
                      <a:pt x="1197" y="45"/>
                    </a:lnTo>
                    <a:lnTo>
                      <a:pt x="1182" y="48"/>
                    </a:lnTo>
                    <a:lnTo>
                      <a:pt x="1170" y="48"/>
                    </a:lnTo>
                    <a:lnTo>
                      <a:pt x="1155" y="51"/>
                    </a:lnTo>
                    <a:lnTo>
                      <a:pt x="1137" y="57"/>
                    </a:lnTo>
                    <a:lnTo>
                      <a:pt x="1119" y="63"/>
                    </a:lnTo>
                    <a:lnTo>
                      <a:pt x="1104" y="69"/>
                    </a:lnTo>
                    <a:lnTo>
                      <a:pt x="1086" y="75"/>
                    </a:lnTo>
                    <a:lnTo>
                      <a:pt x="1071" y="84"/>
                    </a:lnTo>
                    <a:lnTo>
                      <a:pt x="1056" y="90"/>
                    </a:lnTo>
                    <a:lnTo>
                      <a:pt x="1041" y="96"/>
                    </a:lnTo>
                    <a:lnTo>
                      <a:pt x="1026" y="105"/>
                    </a:lnTo>
                    <a:lnTo>
                      <a:pt x="1023" y="105"/>
                    </a:lnTo>
                    <a:lnTo>
                      <a:pt x="1023" y="108"/>
                    </a:lnTo>
                    <a:lnTo>
                      <a:pt x="1020" y="111"/>
                    </a:lnTo>
                    <a:lnTo>
                      <a:pt x="1002" y="126"/>
                    </a:lnTo>
                    <a:lnTo>
                      <a:pt x="1029" y="165"/>
                    </a:lnTo>
                    <a:lnTo>
                      <a:pt x="1029" y="168"/>
                    </a:lnTo>
                    <a:lnTo>
                      <a:pt x="1026" y="171"/>
                    </a:lnTo>
                    <a:lnTo>
                      <a:pt x="1023" y="171"/>
                    </a:lnTo>
                    <a:lnTo>
                      <a:pt x="1020" y="171"/>
                    </a:lnTo>
                    <a:lnTo>
                      <a:pt x="1017" y="171"/>
                    </a:lnTo>
                    <a:lnTo>
                      <a:pt x="1014" y="165"/>
                    </a:lnTo>
                    <a:lnTo>
                      <a:pt x="1008" y="162"/>
                    </a:lnTo>
                    <a:lnTo>
                      <a:pt x="1005" y="156"/>
                    </a:lnTo>
                    <a:lnTo>
                      <a:pt x="999" y="153"/>
                    </a:lnTo>
                    <a:lnTo>
                      <a:pt x="978" y="135"/>
                    </a:lnTo>
                    <a:lnTo>
                      <a:pt x="960" y="120"/>
                    </a:lnTo>
                    <a:lnTo>
                      <a:pt x="939" y="105"/>
                    </a:lnTo>
                    <a:lnTo>
                      <a:pt x="918" y="90"/>
                    </a:lnTo>
                    <a:lnTo>
                      <a:pt x="897" y="81"/>
                    </a:lnTo>
                    <a:lnTo>
                      <a:pt x="879" y="69"/>
                    </a:lnTo>
                    <a:lnTo>
                      <a:pt x="855" y="60"/>
                    </a:lnTo>
                    <a:lnTo>
                      <a:pt x="834" y="51"/>
                    </a:lnTo>
                    <a:lnTo>
                      <a:pt x="810" y="42"/>
                    </a:lnTo>
                    <a:lnTo>
                      <a:pt x="789" y="36"/>
                    </a:lnTo>
                    <a:lnTo>
                      <a:pt x="765" y="30"/>
                    </a:lnTo>
                    <a:lnTo>
                      <a:pt x="741" y="27"/>
                    </a:lnTo>
                    <a:lnTo>
                      <a:pt x="720" y="24"/>
                    </a:lnTo>
                    <a:lnTo>
                      <a:pt x="702" y="18"/>
                    </a:lnTo>
                    <a:lnTo>
                      <a:pt x="681" y="15"/>
                    </a:lnTo>
                    <a:lnTo>
                      <a:pt x="663" y="12"/>
                    </a:lnTo>
                    <a:lnTo>
                      <a:pt x="645" y="12"/>
                    </a:lnTo>
                    <a:lnTo>
                      <a:pt x="630" y="9"/>
                    </a:lnTo>
                    <a:lnTo>
                      <a:pt x="615" y="9"/>
                    </a:lnTo>
                    <a:lnTo>
                      <a:pt x="600" y="9"/>
                    </a:lnTo>
                    <a:lnTo>
                      <a:pt x="582" y="9"/>
                    </a:lnTo>
                    <a:lnTo>
                      <a:pt x="567" y="9"/>
                    </a:lnTo>
                    <a:lnTo>
                      <a:pt x="552" y="12"/>
                    </a:lnTo>
                    <a:lnTo>
                      <a:pt x="537" y="15"/>
                    </a:lnTo>
                    <a:lnTo>
                      <a:pt x="528" y="15"/>
                    </a:lnTo>
                    <a:lnTo>
                      <a:pt x="522" y="15"/>
                    </a:lnTo>
                    <a:lnTo>
                      <a:pt x="513" y="18"/>
                    </a:lnTo>
                    <a:lnTo>
                      <a:pt x="504" y="18"/>
                    </a:lnTo>
                    <a:lnTo>
                      <a:pt x="486" y="21"/>
                    </a:lnTo>
                    <a:lnTo>
                      <a:pt x="468" y="27"/>
                    </a:lnTo>
                    <a:lnTo>
                      <a:pt x="450" y="33"/>
                    </a:lnTo>
                    <a:lnTo>
                      <a:pt x="432" y="42"/>
                    </a:lnTo>
                    <a:lnTo>
                      <a:pt x="417" y="48"/>
                    </a:lnTo>
                    <a:lnTo>
                      <a:pt x="402" y="57"/>
                    </a:lnTo>
                    <a:lnTo>
                      <a:pt x="384" y="66"/>
                    </a:lnTo>
                    <a:lnTo>
                      <a:pt x="369" y="75"/>
                    </a:lnTo>
                    <a:lnTo>
                      <a:pt x="348" y="84"/>
                    </a:lnTo>
                    <a:lnTo>
                      <a:pt x="327" y="96"/>
                    </a:lnTo>
                    <a:lnTo>
                      <a:pt x="309" y="108"/>
                    </a:lnTo>
                    <a:lnTo>
                      <a:pt x="291" y="120"/>
                    </a:lnTo>
                    <a:lnTo>
                      <a:pt x="288" y="120"/>
                    </a:lnTo>
                    <a:lnTo>
                      <a:pt x="282" y="117"/>
                    </a:lnTo>
                    <a:lnTo>
                      <a:pt x="279" y="111"/>
                    </a:lnTo>
                    <a:lnTo>
                      <a:pt x="276" y="108"/>
                    </a:lnTo>
                    <a:lnTo>
                      <a:pt x="276" y="105"/>
                    </a:lnTo>
                    <a:lnTo>
                      <a:pt x="276" y="102"/>
                    </a:lnTo>
                    <a:lnTo>
                      <a:pt x="291" y="93"/>
                    </a:lnTo>
                    <a:lnTo>
                      <a:pt x="309" y="84"/>
                    </a:lnTo>
                    <a:lnTo>
                      <a:pt x="324" y="75"/>
                    </a:lnTo>
                    <a:lnTo>
                      <a:pt x="342" y="66"/>
                    </a:lnTo>
                    <a:lnTo>
                      <a:pt x="360" y="57"/>
                    </a:lnTo>
                    <a:lnTo>
                      <a:pt x="378" y="48"/>
                    </a:lnTo>
                    <a:lnTo>
                      <a:pt x="393" y="39"/>
                    </a:lnTo>
                    <a:lnTo>
                      <a:pt x="411" y="30"/>
                    </a:lnTo>
                    <a:lnTo>
                      <a:pt x="423" y="24"/>
                    </a:lnTo>
                    <a:lnTo>
                      <a:pt x="435" y="18"/>
                    </a:lnTo>
                    <a:lnTo>
                      <a:pt x="444" y="15"/>
                    </a:lnTo>
                    <a:lnTo>
                      <a:pt x="456" y="9"/>
                    </a:lnTo>
                    <a:lnTo>
                      <a:pt x="459" y="9"/>
                    </a:lnTo>
                    <a:lnTo>
                      <a:pt x="459" y="6"/>
                    </a:lnTo>
                    <a:lnTo>
                      <a:pt x="432" y="3"/>
                    </a:lnTo>
                    <a:lnTo>
                      <a:pt x="405" y="0"/>
                    </a:lnTo>
                    <a:lnTo>
                      <a:pt x="381" y="0"/>
                    </a:lnTo>
                    <a:lnTo>
                      <a:pt x="354" y="3"/>
                    </a:lnTo>
                    <a:lnTo>
                      <a:pt x="327" y="9"/>
                    </a:lnTo>
                    <a:lnTo>
                      <a:pt x="300" y="15"/>
                    </a:lnTo>
                    <a:lnTo>
                      <a:pt x="276" y="24"/>
                    </a:lnTo>
                    <a:lnTo>
                      <a:pt x="252" y="36"/>
                    </a:lnTo>
                    <a:lnTo>
                      <a:pt x="204" y="69"/>
                    </a:lnTo>
                    <a:lnTo>
                      <a:pt x="162" y="108"/>
                    </a:lnTo>
                    <a:lnTo>
                      <a:pt x="129" y="153"/>
                    </a:lnTo>
                    <a:lnTo>
                      <a:pt x="99" y="201"/>
                    </a:lnTo>
                    <a:lnTo>
                      <a:pt x="72" y="255"/>
                    </a:lnTo>
                    <a:lnTo>
                      <a:pt x="51" y="312"/>
                    </a:lnTo>
                    <a:lnTo>
                      <a:pt x="33" y="369"/>
                    </a:lnTo>
                    <a:lnTo>
                      <a:pt x="15" y="429"/>
                    </a:lnTo>
                    <a:lnTo>
                      <a:pt x="3" y="516"/>
                    </a:lnTo>
                    <a:lnTo>
                      <a:pt x="0" y="603"/>
                    </a:lnTo>
                    <a:lnTo>
                      <a:pt x="6" y="690"/>
                    </a:lnTo>
                    <a:lnTo>
                      <a:pt x="24" y="777"/>
                    </a:lnTo>
                    <a:lnTo>
                      <a:pt x="33" y="816"/>
                    </a:lnTo>
                    <a:lnTo>
                      <a:pt x="42" y="855"/>
                    </a:lnTo>
                    <a:lnTo>
                      <a:pt x="54" y="894"/>
                    </a:lnTo>
                    <a:lnTo>
                      <a:pt x="66" y="933"/>
                    </a:lnTo>
                    <a:lnTo>
                      <a:pt x="78" y="972"/>
                    </a:lnTo>
                    <a:lnTo>
                      <a:pt x="93" y="1008"/>
                    </a:lnTo>
                    <a:lnTo>
                      <a:pt x="108" y="1044"/>
                    </a:lnTo>
                    <a:lnTo>
                      <a:pt x="126" y="1080"/>
                    </a:lnTo>
                    <a:lnTo>
                      <a:pt x="144" y="1107"/>
                    </a:lnTo>
                    <a:lnTo>
                      <a:pt x="159" y="1134"/>
                    </a:lnTo>
                    <a:lnTo>
                      <a:pt x="177" y="1161"/>
                    </a:lnTo>
                    <a:lnTo>
                      <a:pt x="198" y="1185"/>
                    </a:lnTo>
                    <a:lnTo>
                      <a:pt x="210" y="1197"/>
                    </a:lnTo>
                    <a:lnTo>
                      <a:pt x="222" y="1206"/>
                    </a:lnTo>
                    <a:lnTo>
                      <a:pt x="237" y="1215"/>
                    </a:lnTo>
                    <a:lnTo>
                      <a:pt x="252" y="1221"/>
                    </a:lnTo>
                    <a:lnTo>
                      <a:pt x="267" y="1227"/>
                    </a:lnTo>
                    <a:lnTo>
                      <a:pt x="282" y="1233"/>
                    </a:lnTo>
                    <a:lnTo>
                      <a:pt x="300" y="1239"/>
                    </a:lnTo>
                    <a:lnTo>
                      <a:pt x="315" y="1242"/>
                    </a:lnTo>
                    <a:lnTo>
                      <a:pt x="327" y="1242"/>
                    </a:lnTo>
                    <a:lnTo>
                      <a:pt x="339" y="1242"/>
                    </a:lnTo>
                    <a:lnTo>
                      <a:pt x="351" y="1245"/>
                    </a:lnTo>
                    <a:lnTo>
                      <a:pt x="363" y="1245"/>
                    </a:lnTo>
                    <a:lnTo>
                      <a:pt x="372" y="1248"/>
                    </a:lnTo>
                    <a:lnTo>
                      <a:pt x="384" y="1248"/>
                    </a:lnTo>
                    <a:lnTo>
                      <a:pt x="396" y="1248"/>
                    </a:lnTo>
                    <a:lnTo>
                      <a:pt x="405" y="1248"/>
                    </a:lnTo>
                    <a:lnTo>
                      <a:pt x="414" y="1251"/>
                    </a:lnTo>
                    <a:lnTo>
                      <a:pt x="423" y="1251"/>
                    </a:lnTo>
                    <a:lnTo>
                      <a:pt x="432" y="1251"/>
                    </a:lnTo>
                    <a:lnTo>
                      <a:pt x="438" y="1251"/>
                    </a:lnTo>
                    <a:close/>
                  </a:path>
                </a:pathLst>
              </a:custGeom>
              <a:solidFill>
                <a:srgbClr val="FF3300"/>
              </a:solidFill>
              <a:ln w="952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9735" name="Skupina 2"/>
              <p:cNvGrpSpPr>
                <a:grpSpLocks/>
              </p:cNvGrpSpPr>
              <p:nvPr/>
            </p:nvGrpSpPr>
            <p:grpSpPr bwMode="auto">
              <a:xfrm>
                <a:off x="2714612" y="2928934"/>
                <a:ext cx="1370147" cy="2241551"/>
                <a:chOff x="2630349" y="2928934"/>
                <a:chExt cx="1370147" cy="2241551"/>
              </a:xfrm>
            </p:grpSpPr>
            <p:cxnSp>
              <p:nvCxnSpPr>
                <p:cNvPr id="29736" name="Přímá spojovací čára 3"/>
                <p:cNvCxnSpPr>
                  <a:cxnSpLocks noChangeShapeType="1"/>
                </p:cNvCxnSpPr>
                <p:nvPr/>
              </p:nvCxnSpPr>
              <p:spPr bwMode="auto">
                <a:xfrm rot="5400000" flipH="1" flipV="1">
                  <a:off x="2464579" y="3321843"/>
                  <a:ext cx="1928826" cy="1143008"/>
                </a:xfrm>
                <a:prstGeom prst="line">
                  <a:avLst/>
                </a:prstGeom>
                <a:noFill/>
                <a:ln w="88900" algn="ctr">
                  <a:solidFill>
                    <a:srgbClr val="FF3300"/>
                  </a:solidFill>
                  <a:round/>
                  <a:headEnd/>
                  <a:tailEnd/>
                </a:ln>
              </p:spPr>
            </p:cxnSp>
            <p:sp>
              <p:nvSpPr>
                <p:cNvPr id="29737" name="Tětiva 6"/>
                <p:cNvSpPr>
                  <a:spLocks/>
                </p:cNvSpPr>
                <p:nvPr/>
              </p:nvSpPr>
              <p:spPr bwMode="auto">
                <a:xfrm rot="7915050">
                  <a:off x="2555257" y="4707768"/>
                  <a:ext cx="537809" cy="387626"/>
                </a:xfrm>
                <a:custGeom>
                  <a:avLst/>
                  <a:gdLst>
                    <a:gd name="T0" fmla="*/ 426134 w 537809"/>
                    <a:gd name="T1" fmla="*/ 351043 h 387626"/>
                    <a:gd name="T2" fmla="*/ 268905 w 537809"/>
                    <a:gd name="T3" fmla="*/ 0 h 387626"/>
                    <a:gd name="T4" fmla="*/ 347519 w 537809"/>
                    <a:gd name="T5" fmla="*/ 175521 h 387626"/>
                    <a:gd name="T6" fmla="*/ 5898240 60000 65536"/>
                    <a:gd name="T7" fmla="*/ 17694720 60000 65536"/>
                    <a:gd name="T8" fmla="*/ 0 60000 65536"/>
                    <a:gd name="T9" fmla="*/ 78760 w 537809"/>
                    <a:gd name="T10" fmla="*/ 56766 h 387626"/>
                    <a:gd name="T11" fmla="*/ 459049 w 537809"/>
                    <a:gd name="T12" fmla="*/ 330860 h 387626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537809" h="387626">
                      <a:moveTo>
                        <a:pt x="426134" y="351043"/>
                      </a:moveTo>
                      <a:lnTo>
                        <a:pt x="426134" y="351043"/>
                      </a:lnTo>
                      <a:cubicBezTo>
                        <a:pt x="380349" y="374827"/>
                        <a:pt x="325341" y="387625"/>
                        <a:pt x="268904" y="387626"/>
                      </a:cubicBezTo>
                      <a:cubicBezTo>
                        <a:pt x="120391" y="387626"/>
                        <a:pt x="-1" y="300852"/>
                        <a:pt x="-1" y="193813"/>
                      </a:cubicBezTo>
                      <a:cubicBezTo>
                        <a:pt x="-2" y="86773"/>
                        <a:pt x="120391" y="0"/>
                        <a:pt x="268903" y="0"/>
                      </a:cubicBezTo>
                      <a:close/>
                    </a:path>
                  </a:pathLst>
                </a:custGeom>
                <a:solidFill>
                  <a:srgbClr val="FF3300"/>
                </a:solidFill>
                <a:ln w="19050" cap="flat" cmpd="sng" algn="ctr">
                  <a:solidFill>
                    <a:schemeClr val="bg1"/>
                  </a:solidFill>
                  <a:prstDash val="solid"/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29723" name="Skupina 2"/>
            <p:cNvGrpSpPr>
              <a:grpSpLocks/>
            </p:cNvGrpSpPr>
            <p:nvPr/>
          </p:nvGrpSpPr>
          <p:grpSpPr bwMode="auto">
            <a:xfrm rot="707446" flipH="1">
              <a:off x="3831" y="3657"/>
              <a:ext cx="328" cy="366"/>
              <a:chOff x="1643042" y="2928934"/>
              <a:chExt cx="2441717" cy="2928958"/>
            </a:xfrm>
          </p:grpSpPr>
          <p:sp>
            <p:nvSpPr>
              <p:cNvPr id="29730" name="Freeform 42"/>
              <p:cNvSpPr>
                <a:spLocks/>
              </p:cNvSpPr>
              <p:nvPr/>
            </p:nvSpPr>
            <p:spPr bwMode="auto">
              <a:xfrm>
                <a:off x="1643042" y="4714884"/>
                <a:ext cx="1428760" cy="1143008"/>
              </a:xfrm>
              <a:custGeom>
                <a:avLst/>
                <a:gdLst>
                  <a:gd name="T0" fmla="*/ 2147483647 w 1641"/>
                  <a:gd name="T1" fmla="*/ 2147483647 h 1254"/>
                  <a:gd name="T2" fmla="*/ 2147483647 w 1641"/>
                  <a:gd name="T3" fmla="*/ 2147483647 h 1254"/>
                  <a:gd name="T4" fmla="*/ 2147483647 w 1641"/>
                  <a:gd name="T5" fmla="*/ 2147483647 h 1254"/>
                  <a:gd name="T6" fmla="*/ 2147483647 w 1641"/>
                  <a:gd name="T7" fmla="*/ 2147483647 h 1254"/>
                  <a:gd name="T8" fmla="*/ 2147483647 w 1641"/>
                  <a:gd name="T9" fmla="*/ 2147483647 h 1254"/>
                  <a:gd name="T10" fmla="*/ 2147483647 w 1641"/>
                  <a:gd name="T11" fmla="*/ 2147483647 h 1254"/>
                  <a:gd name="T12" fmla="*/ 2147483647 w 1641"/>
                  <a:gd name="T13" fmla="*/ 2147483647 h 1254"/>
                  <a:gd name="T14" fmla="*/ 2147483647 w 1641"/>
                  <a:gd name="T15" fmla="*/ 2147483647 h 1254"/>
                  <a:gd name="T16" fmla="*/ 2147483647 w 1641"/>
                  <a:gd name="T17" fmla="*/ 2147483647 h 1254"/>
                  <a:gd name="T18" fmla="*/ 2147483647 w 1641"/>
                  <a:gd name="T19" fmla="*/ 2147483647 h 1254"/>
                  <a:gd name="T20" fmla="*/ 2147483647 w 1641"/>
                  <a:gd name="T21" fmla="*/ 2147483647 h 1254"/>
                  <a:gd name="T22" fmla="*/ 2147483647 w 1641"/>
                  <a:gd name="T23" fmla="*/ 2147483647 h 1254"/>
                  <a:gd name="T24" fmla="*/ 2147483647 w 1641"/>
                  <a:gd name="T25" fmla="*/ 2147483647 h 1254"/>
                  <a:gd name="T26" fmla="*/ 2147483647 w 1641"/>
                  <a:gd name="T27" fmla="*/ 2147483647 h 1254"/>
                  <a:gd name="T28" fmla="*/ 2147483647 w 1641"/>
                  <a:gd name="T29" fmla="*/ 2147483647 h 1254"/>
                  <a:gd name="T30" fmla="*/ 2147483647 w 1641"/>
                  <a:gd name="T31" fmla="*/ 2147483647 h 1254"/>
                  <a:gd name="T32" fmla="*/ 2147483647 w 1641"/>
                  <a:gd name="T33" fmla="*/ 2147483647 h 1254"/>
                  <a:gd name="T34" fmla="*/ 2147483647 w 1641"/>
                  <a:gd name="T35" fmla="*/ 2147483647 h 1254"/>
                  <a:gd name="T36" fmla="*/ 2147483647 w 1641"/>
                  <a:gd name="T37" fmla="*/ 2147483647 h 1254"/>
                  <a:gd name="T38" fmla="*/ 2147483647 w 1641"/>
                  <a:gd name="T39" fmla="*/ 2147483647 h 1254"/>
                  <a:gd name="T40" fmla="*/ 2147483647 w 1641"/>
                  <a:gd name="T41" fmla="*/ 2147483647 h 1254"/>
                  <a:gd name="T42" fmla="*/ 2147483647 w 1641"/>
                  <a:gd name="T43" fmla="*/ 2147483647 h 1254"/>
                  <a:gd name="T44" fmla="*/ 2147483647 w 1641"/>
                  <a:gd name="T45" fmla="*/ 2147483647 h 1254"/>
                  <a:gd name="T46" fmla="*/ 2147483647 w 1641"/>
                  <a:gd name="T47" fmla="*/ 2147483647 h 1254"/>
                  <a:gd name="T48" fmla="*/ 2147483647 w 1641"/>
                  <a:gd name="T49" fmla="*/ 2147483647 h 1254"/>
                  <a:gd name="T50" fmla="*/ 2147483647 w 1641"/>
                  <a:gd name="T51" fmla="*/ 2147483647 h 1254"/>
                  <a:gd name="T52" fmla="*/ 2147483647 w 1641"/>
                  <a:gd name="T53" fmla="*/ 2147483647 h 1254"/>
                  <a:gd name="T54" fmla="*/ 2147483647 w 1641"/>
                  <a:gd name="T55" fmla="*/ 2147483647 h 1254"/>
                  <a:gd name="T56" fmla="*/ 2147483647 w 1641"/>
                  <a:gd name="T57" fmla="*/ 2147483647 h 1254"/>
                  <a:gd name="T58" fmla="*/ 2147483647 w 1641"/>
                  <a:gd name="T59" fmla="*/ 2147483647 h 1254"/>
                  <a:gd name="T60" fmla="*/ 2147483647 w 1641"/>
                  <a:gd name="T61" fmla="*/ 2147483647 h 1254"/>
                  <a:gd name="T62" fmla="*/ 2147483647 w 1641"/>
                  <a:gd name="T63" fmla="*/ 2147483647 h 1254"/>
                  <a:gd name="T64" fmla="*/ 2147483647 w 1641"/>
                  <a:gd name="T65" fmla="*/ 2147483647 h 1254"/>
                  <a:gd name="T66" fmla="*/ 2147483647 w 1641"/>
                  <a:gd name="T67" fmla="*/ 2147483647 h 1254"/>
                  <a:gd name="T68" fmla="*/ 2147483647 w 1641"/>
                  <a:gd name="T69" fmla="*/ 2147483647 h 1254"/>
                  <a:gd name="T70" fmla="*/ 2147483647 w 1641"/>
                  <a:gd name="T71" fmla="*/ 2147483647 h 1254"/>
                  <a:gd name="T72" fmla="*/ 2147483647 w 1641"/>
                  <a:gd name="T73" fmla="*/ 2147483647 h 1254"/>
                  <a:gd name="T74" fmla="*/ 2147483647 w 1641"/>
                  <a:gd name="T75" fmla="*/ 2147483647 h 1254"/>
                  <a:gd name="T76" fmla="*/ 2147483647 w 1641"/>
                  <a:gd name="T77" fmla="*/ 2147483647 h 1254"/>
                  <a:gd name="T78" fmla="*/ 2147483647 w 1641"/>
                  <a:gd name="T79" fmla="*/ 2147483647 h 1254"/>
                  <a:gd name="T80" fmla="*/ 2147483647 w 1641"/>
                  <a:gd name="T81" fmla="*/ 2147483647 h 1254"/>
                  <a:gd name="T82" fmla="*/ 2147483647 w 1641"/>
                  <a:gd name="T83" fmla="*/ 2147483647 h 1254"/>
                  <a:gd name="T84" fmla="*/ 2147483647 w 1641"/>
                  <a:gd name="T85" fmla="*/ 2147483647 h 1254"/>
                  <a:gd name="T86" fmla="*/ 2147483647 w 1641"/>
                  <a:gd name="T87" fmla="*/ 2147483647 h 1254"/>
                  <a:gd name="T88" fmla="*/ 2147483647 w 1641"/>
                  <a:gd name="T89" fmla="*/ 2147483647 h 1254"/>
                  <a:gd name="T90" fmla="*/ 2147483647 w 1641"/>
                  <a:gd name="T91" fmla="*/ 2147483647 h 1254"/>
                  <a:gd name="T92" fmla="*/ 2147483647 w 1641"/>
                  <a:gd name="T93" fmla="*/ 2147483647 h 1254"/>
                  <a:gd name="T94" fmla="*/ 1980042234 w 1641"/>
                  <a:gd name="T95" fmla="*/ 2147483647 h 1254"/>
                  <a:gd name="T96" fmla="*/ 2147483647 w 1641"/>
                  <a:gd name="T97" fmla="*/ 2147483647 h 1254"/>
                  <a:gd name="T98" fmla="*/ 2147483647 w 1641"/>
                  <a:gd name="T99" fmla="*/ 2147483647 h 1254"/>
                  <a:gd name="T100" fmla="*/ 2147483647 w 1641"/>
                  <a:gd name="T101" fmla="*/ 2147483647 h 1254"/>
                  <a:gd name="T102" fmla="*/ 2147483647 w 1641"/>
                  <a:gd name="T103" fmla="*/ 2147483647 h 1254"/>
                  <a:gd name="T104" fmla="*/ 2147483647 w 1641"/>
                  <a:gd name="T105" fmla="*/ 2147483647 h 1254"/>
                  <a:gd name="T106" fmla="*/ 2147483647 w 1641"/>
                  <a:gd name="T107" fmla="*/ 2147483647 h 1254"/>
                  <a:gd name="T108" fmla="*/ 2147483647 w 1641"/>
                  <a:gd name="T109" fmla="*/ 2147483647 h 1254"/>
                  <a:gd name="T110" fmla="*/ 2147483647 w 1641"/>
                  <a:gd name="T111" fmla="*/ 2147483647 h 1254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641"/>
                  <a:gd name="T169" fmla="*/ 0 h 1254"/>
                  <a:gd name="T170" fmla="*/ 1641 w 1641"/>
                  <a:gd name="T171" fmla="*/ 1254 h 1254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641" h="1254">
                    <a:moveTo>
                      <a:pt x="438" y="1251"/>
                    </a:moveTo>
                    <a:lnTo>
                      <a:pt x="453" y="1251"/>
                    </a:lnTo>
                    <a:lnTo>
                      <a:pt x="471" y="1251"/>
                    </a:lnTo>
                    <a:lnTo>
                      <a:pt x="486" y="1251"/>
                    </a:lnTo>
                    <a:lnTo>
                      <a:pt x="504" y="1254"/>
                    </a:lnTo>
                    <a:lnTo>
                      <a:pt x="537" y="1254"/>
                    </a:lnTo>
                    <a:lnTo>
                      <a:pt x="570" y="1248"/>
                    </a:lnTo>
                    <a:lnTo>
                      <a:pt x="603" y="1239"/>
                    </a:lnTo>
                    <a:lnTo>
                      <a:pt x="636" y="1227"/>
                    </a:lnTo>
                    <a:lnTo>
                      <a:pt x="666" y="1215"/>
                    </a:lnTo>
                    <a:lnTo>
                      <a:pt x="696" y="1200"/>
                    </a:lnTo>
                    <a:lnTo>
                      <a:pt x="726" y="1188"/>
                    </a:lnTo>
                    <a:lnTo>
                      <a:pt x="756" y="1176"/>
                    </a:lnTo>
                    <a:lnTo>
                      <a:pt x="774" y="1167"/>
                    </a:lnTo>
                    <a:lnTo>
                      <a:pt x="795" y="1158"/>
                    </a:lnTo>
                    <a:lnTo>
                      <a:pt x="816" y="1152"/>
                    </a:lnTo>
                    <a:lnTo>
                      <a:pt x="834" y="1146"/>
                    </a:lnTo>
                    <a:lnTo>
                      <a:pt x="855" y="1140"/>
                    </a:lnTo>
                    <a:lnTo>
                      <a:pt x="876" y="1137"/>
                    </a:lnTo>
                    <a:lnTo>
                      <a:pt x="900" y="1140"/>
                    </a:lnTo>
                    <a:lnTo>
                      <a:pt x="921" y="1143"/>
                    </a:lnTo>
                    <a:lnTo>
                      <a:pt x="942" y="1149"/>
                    </a:lnTo>
                    <a:lnTo>
                      <a:pt x="966" y="1158"/>
                    </a:lnTo>
                    <a:lnTo>
                      <a:pt x="987" y="1164"/>
                    </a:lnTo>
                    <a:lnTo>
                      <a:pt x="1008" y="1173"/>
                    </a:lnTo>
                    <a:lnTo>
                      <a:pt x="1026" y="1179"/>
                    </a:lnTo>
                    <a:lnTo>
                      <a:pt x="1047" y="1185"/>
                    </a:lnTo>
                    <a:lnTo>
                      <a:pt x="1065" y="1191"/>
                    </a:lnTo>
                    <a:lnTo>
                      <a:pt x="1083" y="1197"/>
                    </a:lnTo>
                    <a:lnTo>
                      <a:pt x="1101" y="1203"/>
                    </a:lnTo>
                    <a:lnTo>
                      <a:pt x="1119" y="1206"/>
                    </a:lnTo>
                    <a:lnTo>
                      <a:pt x="1140" y="1212"/>
                    </a:lnTo>
                    <a:lnTo>
                      <a:pt x="1158" y="1218"/>
                    </a:lnTo>
                    <a:lnTo>
                      <a:pt x="1191" y="1224"/>
                    </a:lnTo>
                    <a:lnTo>
                      <a:pt x="1224" y="1227"/>
                    </a:lnTo>
                    <a:lnTo>
                      <a:pt x="1257" y="1233"/>
                    </a:lnTo>
                    <a:lnTo>
                      <a:pt x="1290" y="1233"/>
                    </a:lnTo>
                    <a:lnTo>
                      <a:pt x="1323" y="1233"/>
                    </a:lnTo>
                    <a:lnTo>
                      <a:pt x="1356" y="1227"/>
                    </a:lnTo>
                    <a:lnTo>
                      <a:pt x="1389" y="1218"/>
                    </a:lnTo>
                    <a:lnTo>
                      <a:pt x="1419" y="1206"/>
                    </a:lnTo>
                    <a:lnTo>
                      <a:pt x="1434" y="1194"/>
                    </a:lnTo>
                    <a:lnTo>
                      <a:pt x="1449" y="1179"/>
                    </a:lnTo>
                    <a:lnTo>
                      <a:pt x="1461" y="1161"/>
                    </a:lnTo>
                    <a:lnTo>
                      <a:pt x="1473" y="1146"/>
                    </a:lnTo>
                    <a:lnTo>
                      <a:pt x="1476" y="1146"/>
                    </a:lnTo>
                    <a:lnTo>
                      <a:pt x="1479" y="1146"/>
                    </a:lnTo>
                    <a:lnTo>
                      <a:pt x="1497" y="1098"/>
                    </a:lnTo>
                    <a:lnTo>
                      <a:pt x="1515" y="1050"/>
                    </a:lnTo>
                    <a:lnTo>
                      <a:pt x="1533" y="1002"/>
                    </a:lnTo>
                    <a:lnTo>
                      <a:pt x="1551" y="951"/>
                    </a:lnTo>
                    <a:lnTo>
                      <a:pt x="1566" y="900"/>
                    </a:lnTo>
                    <a:lnTo>
                      <a:pt x="1578" y="849"/>
                    </a:lnTo>
                    <a:lnTo>
                      <a:pt x="1590" y="801"/>
                    </a:lnTo>
                    <a:lnTo>
                      <a:pt x="1602" y="750"/>
                    </a:lnTo>
                    <a:lnTo>
                      <a:pt x="1623" y="651"/>
                    </a:lnTo>
                    <a:lnTo>
                      <a:pt x="1638" y="549"/>
                    </a:lnTo>
                    <a:lnTo>
                      <a:pt x="1641" y="450"/>
                    </a:lnTo>
                    <a:lnTo>
                      <a:pt x="1620" y="354"/>
                    </a:lnTo>
                    <a:lnTo>
                      <a:pt x="1605" y="327"/>
                    </a:lnTo>
                    <a:lnTo>
                      <a:pt x="1590" y="303"/>
                    </a:lnTo>
                    <a:lnTo>
                      <a:pt x="1572" y="279"/>
                    </a:lnTo>
                    <a:lnTo>
                      <a:pt x="1551" y="255"/>
                    </a:lnTo>
                    <a:lnTo>
                      <a:pt x="1533" y="231"/>
                    </a:lnTo>
                    <a:lnTo>
                      <a:pt x="1515" y="207"/>
                    </a:lnTo>
                    <a:lnTo>
                      <a:pt x="1497" y="183"/>
                    </a:lnTo>
                    <a:lnTo>
                      <a:pt x="1479" y="159"/>
                    </a:lnTo>
                    <a:lnTo>
                      <a:pt x="1455" y="138"/>
                    </a:lnTo>
                    <a:lnTo>
                      <a:pt x="1434" y="117"/>
                    </a:lnTo>
                    <a:lnTo>
                      <a:pt x="1410" y="96"/>
                    </a:lnTo>
                    <a:lnTo>
                      <a:pt x="1386" y="81"/>
                    </a:lnTo>
                    <a:lnTo>
                      <a:pt x="1359" y="66"/>
                    </a:lnTo>
                    <a:lnTo>
                      <a:pt x="1332" y="57"/>
                    </a:lnTo>
                    <a:lnTo>
                      <a:pt x="1302" y="48"/>
                    </a:lnTo>
                    <a:lnTo>
                      <a:pt x="1269" y="45"/>
                    </a:lnTo>
                    <a:lnTo>
                      <a:pt x="1254" y="42"/>
                    </a:lnTo>
                    <a:lnTo>
                      <a:pt x="1239" y="42"/>
                    </a:lnTo>
                    <a:lnTo>
                      <a:pt x="1224" y="42"/>
                    </a:lnTo>
                    <a:lnTo>
                      <a:pt x="1212" y="42"/>
                    </a:lnTo>
                    <a:lnTo>
                      <a:pt x="1197" y="45"/>
                    </a:lnTo>
                    <a:lnTo>
                      <a:pt x="1182" y="48"/>
                    </a:lnTo>
                    <a:lnTo>
                      <a:pt x="1170" y="48"/>
                    </a:lnTo>
                    <a:lnTo>
                      <a:pt x="1155" y="51"/>
                    </a:lnTo>
                    <a:lnTo>
                      <a:pt x="1137" y="57"/>
                    </a:lnTo>
                    <a:lnTo>
                      <a:pt x="1119" y="63"/>
                    </a:lnTo>
                    <a:lnTo>
                      <a:pt x="1104" y="69"/>
                    </a:lnTo>
                    <a:lnTo>
                      <a:pt x="1086" y="75"/>
                    </a:lnTo>
                    <a:lnTo>
                      <a:pt x="1071" y="84"/>
                    </a:lnTo>
                    <a:lnTo>
                      <a:pt x="1056" y="90"/>
                    </a:lnTo>
                    <a:lnTo>
                      <a:pt x="1041" y="96"/>
                    </a:lnTo>
                    <a:lnTo>
                      <a:pt x="1026" y="105"/>
                    </a:lnTo>
                    <a:lnTo>
                      <a:pt x="1023" y="105"/>
                    </a:lnTo>
                    <a:lnTo>
                      <a:pt x="1023" y="108"/>
                    </a:lnTo>
                    <a:lnTo>
                      <a:pt x="1020" y="111"/>
                    </a:lnTo>
                    <a:lnTo>
                      <a:pt x="1002" y="126"/>
                    </a:lnTo>
                    <a:lnTo>
                      <a:pt x="1029" y="165"/>
                    </a:lnTo>
                    <a:lnTo>
                      <a:pt x="1029" y="168"/>
                    </a:lnTo>
                    <a:lnTo>
                      <a:pt x="1026" y="171"/>
                    </a:lnTo>
                    <a:lnTo>
                      <a:pt x="1023" y="171"/>
                    </a:lnTo>
                    <a:lnTo>
                      <a:pt x="1020" y="171"/>
                    </a:lnTo>
                    <a:lnTo>
                      <a:pt x="1017" y="171"/>
                    </a:lnTo>
                    <a:lnTo>
                      <a:pt x="1014" y="165"/>
                    </a:lnTo>
                    <a:lnTo>
                      <a:pt x="1008" y="162"/>
                    </a:lnTo>
                    <a:lnTo>
                      <a:pt x="1005" y="156"/>
                    </a:lnTo>
                    <a:lnTo>
                      <a:pt x="999" y="153"/>
                    </a:lnTo>
                    <a:lnTo>
                      <a:pt x="978" y="135"/>
                    </a:lnTo>
                    <a:lnTo>
                      <a:pt x="960" y="120"/>
                    </a:lnTo>
                    <a:lnTo>
                      <a:pt x="939" y="105"/>
                    </a:lnTo>
                    <a:lnTo>
                      <a:pt x="918" y="90"/>
                    </a:lnTo>
                    <a:lnTo>
                      <a:pt x="897" y="81"/>
                    </a:lnTo>
                    <a:lnTo>
                      <a:pt x="879" y="69"/>
                    </a:lnTo>
                    <a:lnTo>
                      <a:pt x="855" y="60"/>
                    </a:lnTo>
                    <a:lnTo>
                      <a:pt x="834" y="51"/>
                    </a:lnTo>
                    <a:lnTo>
                      <a:pt x="810" y="42"/>
                    </a:lnTo>
                    <a:lnTo>
                      <a:pt x="789" y="36"/>
                    </a:lnTo>
                    <a:lnTo>
                      <a:pt x="765" y="30"/>
                    </a:lnTo>
                    <a:lnTo>
                      <a:pt x="741" y="27"/>
                    </a:lnTo>
                    <a:lnTo>
                      <a:pt x="720" y="24"/>
                    </a:lnTo>
                    <a:lnTo>
                      <a:pt x="702" y="18"/>
                    </a:lnTo>
                    <a:lnTo>
                      <a:pt x="681" y="15"/>
                    </a:lnTo>
                    <a:lnTo>
                      <a:pt x="663" y="12"/>
                    </a:lnTo>
                    <a:lnTo>
                      <a:pt x="645" y="12"/>
                    </a:lnTo>
                    <a:lnTo>
                      <a:pt x="630" y="9"/>
                    </a:lnTo>
                    <a:lnTo>
                      <a:pt x="615" y="9"/>
                    </a:lnTo>
                    <a:lnTo>
                      <a:pt x="600" y="9"/>
                    </a:lnTo>
                    <a:lnTo>
                      <a:pt x="582" y="9"/>
                    </a:lnTo>
                    <a:lnTo>
                      <a:pt x="567" y="9"/>
                    </a:lnTo>
                    <a:lnTo>
                      <a:pt x="552" y="12"/>
                    </a:lnTo>
                    <a:lnTo>
                      <a:pt x="537" y="15"/>
                    </a:lnTo>
                    <a:lnTo>
                      <a:pt x="528" y="15"/>
                    </a:lnTo>
                    <a:lnTo>
                      <a:pt x="522" y="15"/>
                    </a:lnTo>
                    <a:lnTo>
                      <a:pt x="513" y="18"/>
                    </a:lnTo>
                    <a:lnTo>
                      <a:pt x="504" y="18"/>
                    </a:lnTo>
                    <a:lnTo>
                      <a:pt x="486" y="21"/>
                    </a:lnTo>
                    <a:lnTo>
                      <a:pt x="468" y="27"/>
                    </a:lnTo>
                    <a:lnTo>
                      <a:pt x="450" y="33"/>
                    </a:lnTo>
                    <a:lnTo>
                      <a:pt x="432" y="42"/>
                    </a:lnTo>
                    <a:lnTo>
                      <a:pt x="417" y="48"/>
                    </a:lnTo>
                    <a:lnTo>
                      <a:pt x="402" y="57"/>
                    </a:lnTo>
                    <a:lnTo>
                      <a:pt x="384" y="66"/>
                    </a:lnTo>
                    <a:lnTo>
                      <a:pt x="369" y="75"/>
                    </a:lnTo>
                    <a:lnTo>
                      <a:pt x="348" y="84"/>
                    </a:lnTo>
                    <a:lnTo>
                      <a:pt x="327" y="96"/>
                    </a:lnTo>
                    <a:lnTo>
                      <a:pt x="309" y="108"/>
                    </a:lnTo>
                    <a:lnTo>
                      <a:pt x="291" y="120"/>
                    </a:lnTo>
                    <a:lnTo>
                      <a:pt x="288" y="120"/>
                    </a:lnTo>
                    <a:lnTo>
                      <a:pt x="282" y="117"/>
                    </a:lnTo>
                    <a:lnTo>
                      <a:pt x="279" y="111"/>
                    </a:lnTo>
                    <a:lnTo>
                      <a:pt x="276" y="108"/>
                    </a:lnTo>
                    <a:lnTo>
                      <a:pt x="276" y="105"/>
                    </a:lnTo>
                    <a:lnTo>
                      <a:pt x="276" y="102"/>
                    </a:lnTo>
                    <a:lnTo>
                      <a:pt x="291" y="93"/>
                    </a:lnTo>
                    <a:lnTo>
                      <a:pt x="309" y="84"/>
                    </a:lnTo>
                    <a:lnTo>
                      <a:pt x="324" y="75"/>
                    </a:lnTo>
                    <a:lnTo>
                      <a:pt x="342" y="66"/>
                    </a:lnTo>
                    <a:lnTo>
                      <a:pt x="360" y="57"/>
                    </a:lnTo>
                    <a:lnTo>
                      <a:pt x="378" y="48"/>
                    </a:lnTo>
                    <a:lnTo>
                      <a:pt x="393" y="39"/>
                    </a:lnTo>
                    <a:lnTo>
                      <a:pt x="411" y="30"/>
                    </a:lnTo>
                    <a:lnTo>
                      <a:pt x="423" y="24"/>
                    </a:lnTo>
                    <a:lnTo>
                      <a:pt x="435" y="18"/>
                    </a:lnTo>
                    <a:lnTo>
                      <a:pt x="444" y="15"/>
                    </a:lnTo>
                    <a:lnTo>
                      <a:pt x="456" y="9"/>
                    </a:lnTo>
                    <a:lnTo>
                      <a:pt x="459" y="9"/>
                    </a:lnTo>
                    <a:lnTo>
                      <a:pt x="459" y="6"/>
                    </a:lnTo>
                    <a:lnTo>
                      <a:pt x="432" y="3"/>
                    </a:lnTo>
                    <a:lnTo>
                      <a:pt x="405" y="0"/>
                    </a:lnTo>
                    <a:lnTo>
                      <a:pt x="381" y="0"/>
                    </a:lnTo>
                    <a:lnTo>
                      <a:pt x="354" y="3"/>
                    </a:lnTo>
                    <a:lnTo>
                      <a:pt x="327" y="9"/>
                    </a:lnTo>
                    <a:lnTo>
                      <a:pt x="300" y="15"/>
                    </a:lnTo>
                    <a:lnTo>
                      <a:pt x="276" y="24"/>
                    </a:lnTo>
                    <a:lnTo>
                      <a:pt x="252" y="36"/>
                    </a:lnTo>
                    <a:lnTo>
                      <a:pt x="204" y="69"/>
                    </a:lnTo>
                    <a:lnTo>
                      <a:pt x="162" y="108"/>
                    </a:lnTo>
                    <a:lnTo>
                      <a:pt x="129" y="153"/>
                    </a:lnTo>
                    <a:lnTo>
                      <a:pt x="99" y="201"/>
                    </a:lnTo>
                    <a:lnTo>
                      <a:pt x="72" y="255"/>
                    </a:lnTo>
                    <a:lnTo>
                      <a:pt x="51" y="312"/>
                    </a:lnTo>
                    <a:lnTo>
                      <a:pt x="33" y="369"/>
                    </a:lnTo>
                    <a:lnTo>
                      <a:pt x="15" y="429"/>
                    </a:lnTo>
                    <a:lnTo>
                      <a:pt x="3" y="516"/>
                    </a:lnTo>
                    <a:lnTo>
                      <a:pt x="0" y="603"/>
                    </a:lnTo>
                    <a:lnTo>
                      <a:pt x="6" y="690"/>
                    </a:lnTo>
                    <a:lnTo>
                      <a:pt x="24" y="777"/>
                    </a:lnTo>
                    <a:lnTo>
                      <a:pt x="33" y="816"/>
                    </a:lnTo>
                    <a:lnTo>
                      <a:pt x="42" y="855"/>
                    </a:lnTo>
                    <a:lnTo>
                      <a:pt x="54" y="894"/>
                    </a:lnTo>
                    <a:lnTo>
                      <a:pt x="66" y="933"/>
                    </a:lnTo>
                    <a:lnTo>
                      <a:pt x="78" y="972"/>
                    </a:lnTo>
                    <a:lnTo>
                      <a:pt x="93" y="1008"/>
                    </a:lnTo>
                    <a:lnTo>
                      <a:pt x="108" y="1044"/>
                    </a:lnTo>
                    <a:lnTo>
                      <a:pt x="126" y="1080"/>
                    </a:lnTo>
                    <a:lnTo>
                      <a:pt x="144" y="1107"/>
                    </a:lnTo>
                    <a:lnTo>
                      <a:pt x="159" y="1134"/>
                    </a:lnTo>
                    <a:lnTo>
                      <a:pt x="177" y="1161"/>
                    </a:lnTo>
                    <a:lnTo>
                      <a:pt x="198" y="1185"/>
                    </a:lnTo>
                    <a:lnTo>
                      <a:pt x="210" y="1197"/>
                    </a:lnTo>
                    <a:lnTo>
                      <a:pt x="222" y="1206"/>
                    </a:lnTo>
                    <a:lnTo>
                      <a:pt x="237" y="1215"/>
                    </a:lnTo>
                    <a:lnTo>
                      <a:pt x="252" y="1221"/>
                    </a:lnTo>
                    <a:lnTo>
                      <a:pt x="267" y="1227"/>
                    </a:lnTo>
                    <a:lnTo>
                      <a:pt x="282" y="1233"/>
                    </a:lnTo>
                    <a:lnTo>
                      <a:pt x="300" y="1239"/>
                    </a:lnTo>
                    <a:lnTo>
                      <a:pt x="315" y="1242"/>
                    </a:lnTo>
                    <a:lnTo>
                      <a:pt x="327" y="1242"/>
                    </a:lnTo>
                    <a:lnTo>
                      <a:pt x="339" y="1242"/>
                    </a:lnTo>
                    <a:lnTo>
                      <a:pt x="351" y="1245"/>
                    </a:lnTo>
                    <a:lnTo>
                      <a:pt x="363" y="1245"/>
                    </a:lnTo>
                    <a:lnTo>
                      <a:pt x="372" y="1248"/>
                    </a:lnTo>
                    <a:lnTo>
                      <a:pt x="384" y="1248"/>
                    </a:lnTo>
                    <a:lnTo>
                      <a:pt x="396" y="1248"/>
                    </a:lnTo>
                    <a:lnTo>
                      <a:pt x="405" y="1248"/>
                    </a:lnTo>
                    <a:lnTo>
                      <a:pt x="414" y="1251"/>
                    </a:lnTo>
                    <a:lnTo>
                      <a:pt x="423" y="1251"/>
                    </a:lnTo>
                    <a:lnTo>
                      <a:pt x="432" y="1251"/>
                    </a:lnTo>
                    <a:lnTo>
                      <a:pt x="438" y="1251"/>
                    </a:lnTo>
                    <a:close/>
                  </a:path>
                </a:pathLst>
              </a:custGeom>
              <a:solidFill>
                <a:srgbClr val="FF3300"/>
              </a:solidFill>
              <a:ln w="9525">
                <a:solidFill>
                  <a:schemeClr val="bg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9731" name="Skupina 2"/>
              <p:cNvGrpSpPr>
                <a:grpSpLocks/>
              </p:cNvGrpSpPr>
              <p:nvPr/>
            </p:nvGrpSpPr>
            <p:grpSpPr bwMode="auto">
              <a:xfrm>
                <a:off x="2714612" y="2928934"/>
                <a:ext cx="1370147" cy="2241551"/>
                <a:chOff x="2630349" y="2928934"/>
                <a:chExt cx="1370147" cy="2241551"/>
              </a:xfrm>
            </p:grpSpPr>
            <p:cxnSp>
              <p:nvCxnSpPr>
                <p:cNvPr id="29732" name="Přímá spojovací čára 3"/>
                <p:cNvCxnSpPr>
                  <a:cxnSpLocks noChangeShapeType="1"/>
                </p:cNvCxnSpPr>
                <p:nvPr/>
              </p:nvCxnSpPr>
              <p:spPr bwMode="auto">
                <a:xfrm rot="5400000" flipH="1" flipV="1">
                  <a:off x="2464579" y="3321843"/>
                  <a:ext cx="1928826" cy="1143008"/>
                </a:xfrm>
                <a:prstGeom prst="line">
                  <a:avLst/>
                </a:prstGeom>
                <a:noFill/>
                <a:ln w="88900" algn="ctr">
                  <a:solidFill>
                    <a:srgbClr val="FF3300"/>
                  </a:solidFill>
                  <a:round/>
                  <a:headEnd/>
                  <a:tailEnd/>
                </a:ln>
              </p:spPr>
            </p:cxnSp>
            <p:sp>
              <p:nvSpPr>
                <p:cNvPr id="29733" name="Tětiva 6"/>
                <p:cNvSpPr>
                  <a:spLocks/>
                </p:cNvSpPr>
                <p:nvPr/>
              </p:nvSpPr>
              <p:spPr bwMode="auto">
                <a:xfrm rot="7915050">
                  <a:off x="2555257" y="4707768"/>
                  <a:ext cx="537809" cy="387626"/>
                </a:xfrm>
                <a:custGeom>
                  <a:avLst/>
                  <a:gdLst>
                    <a:gd name="T0" fmla="*/ 426134 w 537809"/>
                    <a:gd name="T1" fmla="*/ 351043 h 387626"/>
                    <a:gd name="T2" fmla="*/ 268905 w 537809"/>
                    <a:gd name="T3" fmla="*/ 0 h 387626"/>
                    <a:gd name="T4" fmla="*/ 347519 w 537809"/>
                    <a:gd name="T5" fmla="*/ 175521 h 387626"/>
                    <a:gd name="T6" fmla="*/ 5898240 60000 65536"/>
                    <a:gd name="T7" fmla="*/ 17694720 60000 65536"/>
                    <a:gd name="T8" fmla="*/ 0 60000 65536"/>
                    <a:gd name="T9" fmla="*/ 78760 w 537809"/>
                    <a:gd name="T10" fmla="*/ 56766 h 387626"/>
                    <a:gd name="T11" fmla="*/ 459049 w 537809"/>
                    <a:gd name="T12" fmla="*/ 330860 h 387626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537809" h="387626">
                      <a:moveTo>
                        <a:pt x="426134" y="351043"/>
                      </a:moveTo>
                      <a:lnTo>
                        <a:pt x="426134" y="351043"/>
                      </a:lnTo>
                      <a:cubicBezTo>
                        <a:pt x="380349" y="374827"/>
                        <a:pt x="325341" y="387625"/>
                        <a:pt x="268904" y="387626"/>
                      </a:cubicBezTo>
                      <a:cubicBezTo>
                        <a:pt x="120391" y="387626"/>
                        <a:pt x="-1" y="300852"/>
                        <a:pt x="-1" y="193813"/>
                      </a:cubicBezTo>
                      <a:cubicBezTo>
                        <a:pt x="-2" y="86773"/>
                        <a:pt x="120391" y="0"/>
                        <a:pt x="268903" y="0"/>
                      </a:cubicBezTo>
                      <a:close/>
                    </a:path>
                  </a:pathLst>
                </a:custGeom>
                <a:solidFill>
                  <a:srgbClr val="FF3300"/>
                </a:solidFill>
                <a:ln w="19050" cap="flat" cmpd="sng" algn="ctr">
                  <a:solidFill>
                    <a:schemeClr val="bg1"/>
                  </a:solidFill>
                  <a:prstDash val="solid"/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29724" name="Skupina 2"/>
            <p:cNvGrpSpPr>
              <a:grpSpLocks/>
            </p:cNvGrpSpPr>
            <p:nvPr/>
          </p:nvGrpSpPr>
          <p:grpSpPr bwMode="auto">
            <a:xfrm rot="707446" flipH="1">
              <a:off x="3831" y="3657"/>
              <a:ext cx="328" cy="366"/>
              <a:chOff x="1643042" y="2928934"/>
              <a:chExt cx="2441717" cy="2928958"/>
            </a:xfrm>
          </p:grpSpPr>
          <p:sp>
            <p:nvSpPr>
              <p:cNvPr id="29726" name="Freeform 42"/>
              <p:cNvSpPr>
                <a:spLocks/>
              </p:cNvSpPr>
              <p:nvPr/>
            </p:nvSpPr>
            <p:spPr bwMode="auto">
              <a:xfrm>
                <a:off x="1643042" y="4714884"/>
                <a:ext cx="1428760" cy="1143008"/>
              </a:xfrm>
              <a:custGeom>
                <a:avLst/>
                <a:gdLst>
                  <a:gd name="T0" fmla="*/ 2147483647 w 1641"/>
                  <a:gd name="T1" fmla="*/ 2147483647 h 1254"/>
                  <a:gd name="T2" fmla="*/ 2147483647 w 1641"/>
                  <a:gd name="T3" fmla="*/ 2147483647 h 1254"/>
                  <a:gd name="T4" fmla="*/ 2147483647 w 1641"/>
                  <a:gd name="T5" fmla="*/ 2147483647 h 1254"/>
                  <a:gd name="T6" fmla="*/ 2147483647 w 1641"/>
                  <a:gd name="T7" fmla="*/ 2147483647 h 1254"/>
                  <a:gd name="T8" fmla="*/ 2147483647 w 1641"/>
                  <a:gd name="T9" fmla="*/ 2147483647 h 1254"/>
                  <a:gd name="T10" fmla="*/ 2147483647 w 1641"/>
                  <a:gd name="T11" fmla="*/ 2147483647 h 1254"/>
                  <a:gd name="T12" fmla="*/ 2147483647 w 1641"/>
                  <a:gd name="T13" fmla="*/ 2147483647 h 1254"/>
                  <a:gd name="T14" fmla="*/ 2147483647 w 1641"/>
                  <a:gd name="T15" fmla="*/ 2147483647 h 1254"/>
                  <a:gd name="T16" fmla="*/ 2147483647 w 1641"/>
                  <a:gd name="T17" fmla="*/ 2147483647 h 1254"/>
                  <a:gd name="T18" fmla="*/ 2147483647 w 1641"/>
                  <a:gd name="T19" fmla="*/ 2147483647 h 1254"/>
                  <a:gd name="T20" fmla="*/ 2147483647 w 1641"/>
                  <a:gd name="T21" fmla="*/ 2147483647 h 1254"/>
                  <a:gd name="T22" fmla="*/ 2147483647 w 1641"/>
                  <a:gd name="T23" fmla="*/ 2147483647 h 1254"/>
                  <a:gd name="T24" fmla="*/ 2147483647 w 1641"/>
                  <a:gd name="T25" fmla="*/ 2147483647 h 1254"/>
                  <a:gd name="T26" fmla="*/ 2147483647 w 1641"/>
                  <a:gd name="T27" fmla="*/ 2147483647 h 1254"/>
                  <a:gd name="T28" fmla="*/ 2147483647 w 1641"/>
                  <a:gd name="T29" fmla="*/ 2147483647 h 1254"/>
                  <a:gd name="T30" fmla="*/ 2147483647 w 1641"/>
                  <a:gd name="T31" fmla="*/ 2147483647 h 1254"/>
                  <a:gd name="T32" fmla="*/ 2147483647 w 1641"/>
                  <a:gd name="T33" fmla="*/ 2147483647 h 1254"/>
                  <a:gd name="T34" fmla="*/ 2147483647 w 1641"/>
                  <a:gd name="T35" fmla="*/ 2147483647 h 1254"/>
                  <a:gd name="T36" fmla="*/ 2147483647 w 1641"/>
                  <a:gd name="T37" fmla="*/ 2147483647 h 1254"/>
                  <a:gd name="T38" fmla="*/ 2147483647 w 1641"/>
                  <a:gd name="T39" fmla="*/ 2147483647 h 1254"/>
                  <a:gd name="T40" fmla="*/ 2147483647 w 1641"/>
                  <a:gd name="T41" fmla="*/ 2147483647 h 1254"/>
                  <a:gd name="T42" fmla="*/ 2147483647 w 1641"/>
                  <a:gd name="T43" fmla="*/ 2147483647 h 1254"/>
                  <a:gd name="T44" fmla="*/ 2147483647 w 1641"/>
                  <a:gd name="T45" fmla="*/ 2147483647 h 1254"/>
                  <a:gd name="T46" fmla="*/ 2147483647 w 1641"/>
                  <a:gd name="T47" fmla="*/ 2147483647 h 1254"/>
                  <a:gd name="T48" fmla="*/ 2147483647 w 1641"/>
                  <a:gd name="T49" fmla="*/ 2147483647 h 1254"/>
                  <a:gd name="T50" fmla="*/ 2147483647 w 1641"/>
                  <a:gd name="T51" fmla="*/ 2147483647 h 1254"/>
                  <a:gd name="T52" fmla="*/ 2147483647 w 1641"/>
                  <a:gd name="T53" fmla="*/ 2147483647 h 1254"/>
                  <a:gd name="T54" fmla="*/ 2147483647 w 1641"/>
                  <a:gd name="T55" fmla="*/ 2147483647 h 1254"/>
                  <a:gd name="T56" fmla="*/ 2147483647 w 1641"/>
                  <a:gd name="T57" fmla="*/ 2147483647 h 1254"/>
                  <a:gd name="T58" fmla="*/ 2147483647 w 1641"/>
                  <a:gd name="T59" fmla="*/ 2147483647 h 1254"/>
                  <a:gd name="T60" fmla="*/ 2147483647 w 1641"/>
                  <a:gd name="T61" fmla="*/ 2147483647 h 1254"/>
                  <a:gd name="T62" fmla="*/ 2147483647 w 1641"/>
                  <a:gd name="T63" fmla="*/ 2147483647 h 1254"/>
                  <a:gd name="T64" fmla="*/ 2147483647 w 1641"/>
                  <a:gd name="T65" fmla="*/ 2147483647 h 1254"/>
                  <a:gd name="T66" fmla="*/ 2147483647 w 1641"/>
                  <a:gd name="T67" fmla="*/ 2147483647 h 1254"/>
                  <a:gd name="T68" fmla="*/ 2147483647 w 1641"/>
                  <a:gd name="T69" fmla="*/ 2147483647 h 1254"/>
                  <a:gd name="T70" fmla="*/ 2147483647 w 1641"/>
                  <a:gd name="T71" fmla="*/ 2147483647 h 1254"/>
                  <a:gd name="T72" fmla="*/ 2147483647 w 1641"/>
                  <a:gd name="T73" fmla="*/ 2147483647 h 1254"/>
                  <a:gd name="T74" fmla="*/ 2147483647 w 1641"/>
                  <a:gd name="T75" fmla="*/ 2147483647 h 1254"/>
                  <a:gd name="T76" fmla="*/ 2147483647 w 1641"/>
                  <a:gd name="T77" fmla="*/ 2147483647 h 1254"/>
                  <a:gd name="T78" fmla="*/ 2147483647 w 1641"/>
                  <a:gd name="T79" fmla="*/ 2147483647 h 1254"/>
                  <a:gd name="T80" fmla="*/ 2147483647 w 1641"/>
                  <a:gd name="T81" fmla="*/ 2147483647 h 1254"/>
                  <a:gd name="T82" fmla="*/ 2147483647 w 1641"/>
                  <a:gd name="T83" fmla="*/ 2147483647 h 1254"/>
                  <a:gd name="T84" fmla="*/ 2147483647 w 1641"/>
                  <a:gd name="T85" fmla="*/ 2147483647 h 1254"/>
                  <a:gd name="T86" fmla="*/ 2147483647 w 1641"/>
                  <a:gd name="T87" fmla="*/ 2147483647 h 1254"/>
                  <a:gd name="T88" fmla="*/ 2147483647 w 1641"/>
                  <a:gd name="T89" fmla="*/ 2147483647 h 1254"/>
                  <a:gd name="T90" fmla="*/ 2147483647 w 1641"/>
                  <a:gd name="T91" fmla="*/ 2147483647 h 1254"/>
                  <a:gd name="T92" fmla="*/ 2147483647 w 1641"/>
                  <a:gd name="T93" fmla="*/ 2147483647 h 1254"/>
                  <a:gd name="T94" fmla="*/ 1980042234 w 1641"/>
                  <a:gd name="T95" fmla="*/ 2147483647 h 1254"/>
                  <a:gd name="T96" fmla="*/ 2147483647 w 1641"/>
                  <a:gd name="T97" fmla="*/ 2147483647 h 1254"/>
                  <a:gd name="T98" fmla="*/ 2147483647 w 1641"/>
                  <a:gd name="T99" fmla="*/ 2147483647 h 1254"/>
                  <a:gd name="T100" fmla="*/ 2147483647 w 1641"/>
                  <a:gd name="T101" fmla="*/ 2147483647 h 1254"/>
                  <a:gd name="T102" fmla="*/ 2147483647 w 1641"/>
                  <a:gd name="T103" fmla="*/ 2147483647 h 1254"/>
                  <a:gd name="T104" fmla="*/ 2147483647 w 1641"/>
                  <a:gd name="T105" fmla="*/ 2147483647 h 1254"/>
                  <a:gd name="T106" fmla="*/ 2147483647 w 1641"/>
                  <a:gd name="T107" fmla="*/ 2147483647 h 1254"/>
                  <a:gd name="T108" fmla="*/ 2147483647 w 1641"/>
                  <a:gd name="T109" fmla="*/ 2147483647 h 1254"/>
                  <a:gd name="T110" fmla="*/ 2147483647 w 1641"/>
                  <a:gd name="T111" fmla="*/ 2147483647 h 1254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641"/>
                  <a:gd name="T169" fmla="*/ 0 h 1254"/>
                  <a:gd name="T170" fmla="*/ 1641 w 1641"/>
                  <a:gd name="T171" fmla="*/ 1254 h 1254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641" h="1254">
                    <a:moveTo>
                      <a:pt x="438" y="1251"/>
                    </a:moveTo>
                    <a:lnTo>
                      <a:pt x="453" y="1251"/>
                    </a:lnTo>
                    <a:lnTo>
                      <a:pt x="471" y="1251"/>
                    </a:lnTo>
                    <a:lnTo>
                      <a:pt x="486" y="1251"/>
                    </a:lnTo>
                    <a:lnTo>
                      <a:pt x="504" y="1254"/>
                    </a:lnTo>
                    <a:lnTo>
                      <a:pt x="537" y="1254"/>
                    </a:lnTo>
                    <a:lnTo>
                      <a:pt x="570" y="1248"/>
                    </a:lnTo>
                    <a:lnTo>
                      <a:pt x="603" y="1239"/>
                    </a:lnTo>
                    <a:lnTo>
                      <a:pt x="636" y="1227"/>
                    </a:lnTo>
                    <a:lnTo>
                      <a:pt x="666" y="1215"/>
                    </a:lnTo>
                    <a:lnTo>
                      <a:pt x="696" y="1200"/>
                    </a:lnTo>
                    <a:lnTo>
                      <a:pt x="726" y="1188"/>
                    </a:lnTo>
                    <a:lnTo>
                      <a:pt x="756" y="1176"/>
                    </a:lnTo>
                    <a:lnTo>
                      <a:pt x="774" y="1167"/>
                    </a:lnTo>
                    <a:lnTo>
                      <a:pt x="795" y="1158"/>
                    </a:lnTo>
                    <a:lnTo>
                      <a:pt x="816" y="1152"/>
                    </a:lnTo>
                    <a:lnTo>
                      <a:pt x="834" y="1146"/>
                    </a:lnTo>
                    <a:lnTo>
                      <a:pt x="855" y="1140"/>
                    </a:lnTo>
                    <a:lnTo>
                      <a:pt x="876" y="1137"/>
                    </a:lnTo>
                    <a:lnTo>
                      <a:pt x="900" y="1140"/>
                    </a:lnTo>
                    <a:lnTo>
                      <a:pt x="921" y="1143"/>
                    </a:lnTo>
                    <a:lnTo>
                      <a:pt x="942" y="1149"/>
                    </a:lnTo>
                    <a:lnTo>
                      <a:pt x="966" y="1158"/>
                    </a:lnTo>
                    <a:lnTo>
                      <a:pt x="987" y="1164"/>
                    </a:lnTo>
                    <a:lnTo>
                      <a:pt x="1008" y="1173"/>
                    </a:lnTo>
                    <a:lnTo>
                      <a:pt x="1026" y="1179"/>
                    </a:lnTo>
                    <a:lnTo>
                      <a:pt x="1047" y="1185"/>
                    </a:lnTo>
                    <a:lnTo>
                      <a:pt x="1065" y="1191"/>
                    </a:lnTo>
                    <a:lnTo>
                      <a:pt x="1083" y="1197"/>
                    </a:lnTo>
                    <a:lnTo>
                      <a:pt x="1101" y="1203"/>
                    </a:lnTo>
                    <a:lnTo>
                      <a:pt x="1119" y="1206"/>
                    </a:lnTo>
                    <a:lnTo>
                      <a:pt x="1140" y="1212"/>
                    </a:lnTo>
                    <a:lnTo>
                      <a:pt x="1158" y="1218"/>
                    </a:lnTo>
                    <a:lnTo>
                      <a:pt x="1191" y="1224"/>
                    </a:lnTo>
                    <a:lnTo>
                      <a:pt x="1224" y="1227"/>
                    </a:lnTo>
                    <a:lnTo>
                      <a:pt x="1257" y="1233"/>
                    </a:lnTo>
                    <a:lnTo>
                      <a:pt x="1290" y="1233"/>
                    </a:lnTo>
                    <a:lnTo>
                      <a:pt x="1323" y="1233"/>
                    </a:lnTo>
                    <a:lnTo>
                      <a:pt x="1356" y="1227"/>
                    </a:lnTo>
                    <a:lnTo>
                      <a:pt x="1389" y="1218"/>
                    </a:lnTo>
                    <a:lnTo>
                      <a:pt x="1419" y="1206"/>
                    </a:lnTo>
                    <a:lnTo>
                      <a:pt x="1434" y="1194"/>
                    </a:lnTo>
                    <a:lnTo>
                      <a:pt x="1449" y="1179"/>
                    </a:lnTo>
                    <a:lnTo>
                      <a:pt x="1461" y="1161"/>
                    </a:lnTo>
                    <a:lnTo>
                      <a:pt x="1473" y="1146"/>
                    </a:lnTo>
                    <a:lnTo>
                      <a:pt x="1476" y="1146"/>
                    </a:lnTo>
                    <a:lnTo>
                      <a:pt x="1479" y="1146"/>
                    </a:lnTo>
                    <a:lnTo>
                      <a:pt x="1497" y="1098"/>
                    </a:lnTo>
                    <a:lnTo>
                      <a:pt x="1515" y="1050"/>
                    </a:lnTo>
                    <a:lnTo>
                      <a:pt x="1533" y="1002"/>
                    </a:lnTo>
                    <a:lnTo>
                      <a:pt x="1551" y="951"/>
                    </a:lnTo>
                    <a:lnTo>
                      <a:pt x="1566" y="900"/>
                    </a:lnTo>
                    <a:lnTo>
                      <a:pt x="1578" y="849"/>
                    </a:lnTo>
                    <a:lnTo>
                      <a:pt x="1590" y="801"/>
                    </a:lnTo>
                    <a:lnTo>
                      <a:pt x="1602" y="750"/>
                    </a:lnTo>
                    <a:lnTo>
                      <a:pt x="1623" y="651"/>
                    </a:lnTo>
                    <a:lnTo>
                      <a:pt x="1638" y="549"/>
                    </a:lnTo>
                    <a:lnTo>
                      <a:pt x="1641" y="450"/>
                    </a:lnTo>
                    <a:lnTo>
                      <a:pt x="1620" y="354"/>
                    </a:lnTo>
                    <a:lnTo>
                      <a:pt x="1605" y="327"/>
                    </a:lnTo>
                    <a:lnTo>
                      <a:pt x="1590" y="303"/>
                    </a:lnTo>
                    <a:lnTo>
                      <a:pt x="1572" y="279"/>
                    </a:lnTo>
                    <a:lnTo>
                      <a:pt x="1551" y="255"/>
                    </a:lnTo>
                    <a:lnTo>
                      <a:pt x="1533" y="231"/>
                    </a:lnTo>
                    <a:lnTo>
                      <a:pt x="1515" y="207"/>
                    </a:lnTo>
                    <a:lnTo>
                      <a:pt x="1497" y="183"/>
                    </a:lnTo>
                    <a:lnTo>
                      <a:pt x="1479" y="159"/>
                    </a:lnTo>
                    <a:lnTo>
                      <a:pt x="1455" y="138"/>
                    </a:lnTo>
                    <a:lnTo>
                      <a:pt x="1434" y="117"/>
                    </a:lnTo>
                    <a:lnTo>
                      <a:pt x="1410" y="96"/>
                    </a:lnTo>
                    <a:lnTo>
                      <a:pt x="1386" y="81"/>
                    </a:lnTo>
                    <a:lnTo>
                      <a:pt x="1359" y="66"/>
                    </a:lnTo>
                    <a:lnTo>
                      <a:pt x="1332" y="57"/>
                    </a:lnTo>
                    <a:lnTo>
                      <a:pt x="1302" y="48"/>
                    </a:lnTo>
                    <a:lnTo>
                      <a:pt x="1269" y="45"/>
                    </a:lnTo>
                    <a:lnTo>
                      <a:pt x="1254" y="42"/>
                    </a:lnTo>
                    <a:lnTo>
                      <a:pt x="1239" y="42"/>
                    </a:lnTo>
                    <a:lnTo>
                      <a:pt x="1224" y="42"/>
                    </a:lnTo>
                    <a:lnTo>
                      <a:pt x="1212" y="42"/>
                    </a:lnTo>
                    <a:lnTo>
                      <a:pt x="1197" y="45"/>
                    </a:lnTo>
                    <a:lnTo>
                      <a:pt x="1182" y="48"/>
                    </a:lnTo>
                    <a:lnTo>
                      <a:pt x="1170" y="48"/>
                    </a:lnTo>
                    <a:lnTo>
                      <a:pt x="1155" y="51"/>
                    </a:lnTo>
                    <a:lnTo>
                      <a:pt x="1137" y="57"/>
                    </a:lnTo>
                    <a:lnTo>
                      <a:pt x="1119" y="63"/>
                    </a:lnTo>
                    <a:lnTo>
                      <a:pt x="1104" y="69"/>
                    </a:lnTo>
                    <a:lnTo>
                      <a:pt x="1086" y="75"/>
                    </a:lnTo>
                    <a:lnTo>
                      <a:pt x="1071" y="84"/>
                    </a:lnTo>
                    <a:lnTo>
                      <a:pt x="1056" y="90"/>
                    </a:lnTo>
                    <a:lnTo>
                      <a:pt x="1041" y="96"/>
                    </a:lnTo>
                    <a:lnTo>
                      <a:pt x="1026" y="105"/>
                    </a:lnTo>
                    <a:lnTo>
                      <a:pt x="1023" y="105"/>
                    </a:lnTo>
                    <a:lnTo>
                      <a:pt x="1023" y="108"/>
                    </a:lnTo>
                    <a:lnTo>
                      <a:pt x="1020" y="111"/>
                    </a:lnTo>
                    <a:lnTo>
                      <a:pt x="1002" y="126"/>
                    </a:lnTo>
                    <a:lnTo>
                      <a:pt x="1029" y="165"/>
                    </a:lnTo>
                    <a:lnTo>
                      <a:pt x="1029" y="168"/>
                    </a:lnTo>
                    <a:lnTo>
                      <a:pt x="1026" y="171"/>
                    </a:lnTo>
                    <a:lnTo>
                      <a:pt x="1023" y="171"/>
                    </a:lnTo>
                    <a:lnTo>
                      <a:pt x="1020" y="171"/>
                    </a:lnTo>
                    <a:lnTo>
                      <a:pt x="1017" y="171"/>
                    </a:lnTo>
                    <a:lnTo>
                      <a:pt x="1014" y="165"/>
                    </a:lnTo>
                    <a:lnTo>
                      <a:pt x="1008" y="162"/>
                    </a:lnTo>
                    <a:lnTo>
                      <a:pt x="1005" y="156"/>
                    </a:lnTo>
                    <a:lnTo>
                      <a:pt x="999" y="153"/>
                    </a:lnTo>
                    <a:lnTo>
                      <a:pt x="978" y="135"/>
                    </a:lnTo>
                    <a:lnTo>
                      <a:pt x="960" y="120"/>
                    </a:lnTo>
                    <a:lnTo>
                      <a:pt x="939" y="105"/>
                    </a:lnTo>
                    <a:lnTo>
                      <a:pt x="918" y="90"/>
                    </a:lnTo>
                    <a:lnTo>
                      <a:pt x="897" y="81"/>
                    </a:lnTo>
                    <a:lnTo>
                      <a:pt x="879" y="69"/>
                    </a:lnTo>
                    <a:lnTo>
                      <a:pt x="855" y="60"/>
                    </a:lnTo>
                    <a:lnTo>
                      <a:pt x="834" y="51"/>
                    </a:lnTo>
                    <a:lnTo>
                      <a:pt x="810" y="42"/>
                    </a:lnTo>
                    <a:lnTo>
                      <a:pt x="789" y="36"/>
                    </a:lnTo>
                    <a:lnTo>
                      <a:pt x="765" y="30"/>
                    </a:lnTo>
                    <a:lnTo>
                      <a:pt x="741" y="27"/>
                    </a:lnTo>
                    <a:lnTo>
                      <a:pt x="720" y="24"/>
                    </a:lnTo>
                    <a:lnTo>
                      <a:pt x="702" y="18"/>
                    </a:lnTo>
                    <a:lnTo>
                      <a:pt x="681" y="15"/>
                    </a:lnTo>
                    <a:lnTo>
                      <a:pt x="663" y="12"/>
                    </a:lnTo>
                    <a:lnTo>
                      <a:pt x="645" y="12"/>
                    </a:lnTo>
                    <a:lnTo>
                      <a:pt x="630" y="9"/>
                    </a:lnTo>
                    <a:lnTo>
                      <a:pt x="615" y="9"/>
                    </a:lnTo>
                    <a:lnTo>
                      <a:pt x="600" y="9"/>
                    </a:lnTo>
                    <a:lnTo>
                      <a:pt x="582" y="9"/>
                    </a:lnTo>
                    <a:lnTo>
                      <a:pt x="567" y="9"/>
                    </a:lnTo>
                    <a:lnTo>
                      <a:pt x="552" y="12"/>
                    </a:lnTo>
                    <a:lnTo>
                      <a:pt x="537" y="15"/>
                    </a:lnTo>
                    <a:lnTo>
                      <a:pt x="528" y="15"/>
                    </a:lnTo>
                    <a:lnTo>
                      <a:pt x="522" y="15"/>
                    </a:lnTo>
                    <a:lnTo>
                      <a:pt x="513" y="18"/>
                    </a:lnTo>
                    <a:lnTo>
                      <a:pt x="504" y="18"/>
                    </a:lnTo>
                    <a:lnTo>
                      <a:pt x="486" y="21"/>
                    </a:lnTo>
                    <a:lnTo>
                      <a:pt x="468" y="27"/>
                    </a:lnTo>
                    <a:lnTo>
                      <a:pt x="450" y="33"/>
                    </a:lnTo>
                    <a:lnTo>
                      <a:pt x="432" y="42"/>
                    </a:lnTo>
                    <a:lnTo>
                      <a:pt x="417" y="48"/>
                    </a:lnTo>
                    <a:lnTo>
                      <a:pt x="402" y="57"/>
                    </a:lnTo>
                    <a:lnTo>
                      <a:pt x="384" y="66"/>
                    </a:lnTo>
                    <a:lnTo>
                      <a:pt x="369" y="75"/>
                    </a:lnTo>
                    <a:lnTo>
                      <a:pt x="348" y="84"/>
                    </a:lnTo>
                    <a:lnTo>
                      <a:pt x="327" y="96"/>
                    </a:lnTo>
                    <a:lnTo>
                      <a:pt x="309" y="108"/>
                    </a:lnTo>
                    <a:lnTo>
                      <a:pt x="291" y="120"/>
                    </a:lnTo>
                    <a:lnTo>
                      <a:pt x="288" y="120"/>
                    </a:lnTo>
                    <a:lnTo>
                      <a:pt x="282" y="117"/>
                    </a:lnTo>
                    <a:lnTo>
                      <a:pt x="279" y="111"/>
                    </a:lnTo>
                    <a:lnTo>
                      <a:pt x="276" y="108"/>
                    </a:lnTo>
                    <a:lnTo>
                      <a:pt x="276" y="105"/>
                    </a:lnTo>
                    <a:lnTo>
                      <a:pt x="276" y="102"/>
                    </a:lnTo>
                    <a:lnTo>
                      <a:pt x="291" y="93"/>
                    </a:lnTo>
                    <a:lnTo>
                      <a:pt x="309" y="84"/>
                    </a:lnTo>
                    <a:lnTo>
                      <a:pt x="324" y="75"/>
                    </a:lnTo>
                    <a:lnTo>
                      <a:pt x="342" y="66"/>
                    </a:lnTo>
                    <a:lnTo>
                      <a:pt x="360" y="57"/>
                    </a:lnTo>
                    <a:lnTo>
                      <a:pt x="378" y="48"/>
                    </a:lnTo>
                    <a:lnTo>
                      <a:pt x="393" y="39"/>
                    </a:lnTo>
                    <a:lnTo>
                      <a:pt x="411" y="30"/>
                    </a:lnTo>
                    <a:lnTo>
                      <a:pt x="423" y="24"/>
                    </a:lnTo>
                    <a:lnTo>
                      <a:pt x="435" y="18"/>
                    </a:lnTo>
                    <a:lnTo>
                      <a:pt x="444" y="15"/>
                    </a:lnTo>
                    <a:lnTo>
                      <a:pt x="456" y="9"/>
                    </a:lnTo>
                    <a:lnTo>
                      <a:pt x="459" y="9"/>
                    </a:lnTo>
                    <a:lnTo>
                      <a:pt x="459" y="6"/>
                    </a:lnTo>
                    <a:lnTo>
                      <a:pt x="432" y="3"/>
                    </a:lnTo>
                    <a:lnTo>
                      <a:pt x="405" y="0"/>
                    </a:lnTo>
                    <a:lnTo>
                      <a:pt x="381" y="0"/>
                    </a:lnTo>
                    <a:lnTo>
                      <a:pt x="354" y="3"/>
                    </a:lnTo>
                    <a:lnTo>
                      <a:pt x="327" y="9"/>
                    </a:lnTo>
                    <a:lnTo>
                      <a:pt x="300" y="15"/>
                    </a:lnTo>
                    <a:lnTo>
                      <a:pt x="276" y="24"/>
                    </a:lnTo>
                    <a:lnTo>
                      <a:pt x="252" y="36"/>
                    </a:lnTo>
                    <a:lnTo>
                      <a:pt x="204" y="69"/>
                    </a:lnTo>
                    <a:lnTo>
                      <a:pt x="162" y="108"/>
                    </a:lnTo>
                    <a:lnTo>
                      <a:pt x="129" y="153"/>
                    </a:lnTo>
                    <a:lnTo>
                      <a:pt x="99" y="201"/>
                    </a:lnTo>
                    <a:lnTo>
                      <a:pt x="72" y="255"/>
                    </a:lnTo>
                    <a:lnTo>
                      <a:pt x="51" y="312"/>
                    </a:lnTo>
                    <a:lnTo>
                      <a:pt x="33" y="369"/>
                    </a:lnTo>
                    <a:lnTo>
                      <a:pt x="15" y="429"/>
                    </a:lnTo>
                    <a:lnTo>
                      <a:pt x="3" y="516"/>
                    </a:lnTo>
                    <a:lnTo>
                      <a:pt x="0" y="603"/>
                    </a:lnTo>
                    <a:lnTo>
                      <a:pt x="6" y="690"/>
                    </a:lnTo>
                    <a:lnTo>
                      <a:pt x="24" y="777"/>
                    </a:lnTo>
                    <a:lnTo>
                      <a:pt x="33" y="816"/>
                    </a:lnTo>
                    <a:lnTo>
                      <a:pt x="42" y="855"/>
                    </a:lnTo>
                    <a:lnTo>
                      <a:pt x="54" y="894"/>
                    </a:lnTo>
                    <a:lnTo>
                      <a:pt x="66" y="933"/>
                    </a:lnTo>
                    <a:lnTo>
                      <a:pt x="78" y="972"/>
                    </a:lnTo>
                    <a:lnTo>
                      <a:pt x="93" y="1008"/>
                    </a:lnTo>
                    <a:lnTo>
                      <a:pt x="108" y="1044"/>
                    </a:lnTo>
                    <a:lnTo>
                      <a:pt x="126" y="1080"/>
                    </a:lnTo>
                    <a:lnTo>
                      <a:pt x="144" y="1107"/>
                    </a:lnTo>
                    <a:lnTo>
                      <a:pt x="159" y="1134"/>
                    </a:lnTo>
                    <a:lnTo>
                      <a:pt x="177" y="1161"/>
                    </a:lnTo>
                    <a:lnTo>
                      <a:pt x="198" y="1185"/>
                    </a:lnTo>
                    <a:lnTo>
                      <a:pt x="210" y="1197"/>
                    </a:lnTo>
                    <a:lnTo>
                      <a:pt x="222" y="1206"/>
                    </a:lnTo>
                    <a:lnTo>
                      <a:pt x="237" y="1215"/>
                    </a:lnTo>
                    <a:lnTo>
                      <a:pt x="252" y="1221"/>
                    </a:lnTo>
                    <a:lnTo>
                      <a:pt x="267" y="1227"/>
                    </a:lnTo>
                    <a:lnTo>
                      <a:pt x="282" y="1233"/>
                    </a:lnTo>
                    <a:lnTo>
                      <a:pt x="300" y="1239"/>
                    </a:lnTo>
                    <a:lnTo>
                      <a:pt x="315" y="1242"/>
                    </a:lnTo>
                    <a:lnTo>
                      <a:pt x="327" y="1242"/>
                    </a:lnTo>
                    <a:lnTo>
                      <a:pt x="339" y="1242"/>
                    </a:lnTo>
                    <a:lnTo>
                      <a:pt x="351" y="1245"/>
                    </a:lnTo>
                    <a:lnTo>
                      <a:pt x="363" y="1245"/>
                    </a:lnTo>
                    <a:lnTo>
                      <a:pt x="372" y="1248"/>
                    </a:lnTo>
                    <a:lnTo>
                      <a:pt x="384" y="1248"/>
                    </a:lnTo>
                    <a:lnTo>
                      <a:pt x="396" y="1248"/>
                    </a:lnTo>
                    <a:lnTo>
                      <a:pt x="405" y="1248"/>
                    </a:lnTo>
                    <a:lnTo>
                      <a:pt x="414" y="1251"/>
                    </a:lnTo>
                    <a:lnTo>
                      <a:pt x="423" y="1251"/>
                    </a:lnTo>
                    <a:lnTo>
                      <a:pt x="432" y="1251"/>
                    </a:lnTo>
                    <a:lnTo>
                      <a:pt x="438" y="1251"/>
                    </a:lnTo>
                    <a:close/>
                  </a:path>
                </a:pathLst>
              </a:custGeom>
              <a:solidFill>
                <a:srgbClr val="FF3300"/>
              </a:solidFill>
              <a:ln w="9525">
                <a:solidFill>
                  <a:srgbClr val="FF33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9727" name="Skupina 2"/>
              <p:cNvGrpSpPr>
                <a:grpSpLocks/>
              </p:cNvGrpSpPr>
              <p:nvPr/>
            </p:nvGrpSpPr>
            <p:grpSpPr bwMode="auto">
              <a:xfrm>
                <a:off x="2714612" y="2928934"/>
                <a:ext cx="1370147" cy="2241551"/>
                <a:chOff x="2630349" y="2928934"/>
                <a:chExt cx="1370147" cy="2241551"/>
              </a:xfrm>
            </p:grpSpPr>
            <p:cxnSp>
              <p:nvCxnSpPr>
                <p:cNvPr id="29728" name="Přímá spojovací čára 3"/>
                <p:cNvCxnSpPr>
                  <a:cxnSpLocks noChangeShapeType="1"/>
                </p:cNvCxnSpPr>
                <p:nvPr/>
              </p:nvCxnSpPr>
              <p:spPr bwMode="auto">
                <a:xfrm rot="5400000" flipH="1" flipV="1">
                  <a:off x="2464579" y="3321843"/>
                  <a:ext cx="1928826" cy="1143008"/>
                </a:xfrm>
                <a:prstGeom prst="line">
                  <a:avLst/>
                </a:prstGeom>
                <a:noFill/>
                <a:ln w="88900" algn="ctr">
                  <a:solidFill>
                    <a:srgbClr val="FF3300"/>
                  </a:solidFill>
                  <a:round/>
                  <a:headEnd/>
                  <a:tailEnd/>
                </a:ln>
              </p:spPr>
            </p:cxnSp>
            <p:sp>
              <p:nvSpPr>
                <p:cNvPr id="29729" name="Tětiva 6"/>
                <p:cNvSpPr>
                  <a:spLocks/>
                </p:cNvSpPr>
                <p:nvPr/>
              </p:nvSpPr>
              <p:spPr bwMode="auto">
                <a:xfrm rot="7915050">
                  <a:off x="2555257" y="4707768"/>
                  <a:ext cx="537809" cy="387626"/>
                </a:xfrm>
                <a:custGeom>
                  <a:avLst/>
                  <a:gdLst>
                    <a:gd name="T0" fmla="*/ 426134 w 537809"/>
                    <a:gd name="T1" fmla="*/ 351043 h 387626"/>
                    <a:gd name="T2" fmla="*/ 268905 w 537809"/>
                    <a:gd name="T3" fmla="*/ 0 h 387626"/>
                    <a:gd name="T4" fmla="*/ 347519 w 537809"/>
                    <a:gd name="T5" fmla="*/ 175521 h 387626"/>
                    <a:gd name="T6" fmla="*/ 5898240 60000 65536"/>
                    <a:gd name="T7" fmla="*/ 17694720 60000 65536"/>
                    <a:gd name="T8" fmla="*/ 0 60000 65536"/>
                    <a:gd name="T9" fmla="*/ 78760 w 537809"/>
                    <a:gd name="T10" fmla="*/ 56766 h 387626"/>
                    <a:gd name="T11" fmla="*/ 459049 w 537809"/>
                    <a:gd name="T12" fmla="*/ 330860 h 387626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537809" h="387626">
                      <a:moveTo>
                        <a:pt x="426134" y="351043"/>
                      </a:moveTo>
                      <a:lnTo>
                        <a:pt x="426134" y="351043"/>
                      </a:lnTo>
                      <a:cubicBezTo>
                        <a:pt x="380349" y="374827"/>
                        <a:pt x="325341" y="387625"/>
                        <a:pt x="268904" y="387626"/>
                      </a:cubicBezTo>
                      <a:cubicBezTo>
                        <a:pt x="120391" y="387626"/>
                        <a:pt x="-1" y="300852"/>
                        <a:pt x="-1" y="193813"/>
                      </a:cubicBezTo>
                      <a:cubicBezTo>
                        <a:pt x="-2" y="86773"/>
                        <a:pt x="120391" y="0"/>
                        <a:pt x="268903" y="0"/>
                      </a:cubicBezTo>
                      <a:close/>
                    </a:path>
                  </a:pathLst>
                </a:custGeom>
                <a:solidFill>
                  <a:srgbClr val="FF3300"/>
                </a:solidFill>
                <a:ln w="19050" cap="flat" cmpd="sng" algn="ctr">
                  <a:solidFill>
                    <a:srgbClr val="FF3300"/>
                  </a:solidFill>
                  <a:prstDash val="solid"/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</p:grpSp>
        <p:sp>
          <p:nvSpPr>
            <p:cNvPr id="29725" name="AutoShape 148"/>
            <p:cNvSpPr>
              <a:spLocks noChangeArrowheads="1"/>
            </p:cNvSpPr>
            <p:nvPr/>
          </p:nvSpPr>
          <p:spPr bwMode="auto">
            <a:xfrm>
              <a:off x="3741" y="3521"/>
              <a:ext cx="227" cy="136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6470 w 21600"/>
                <a:gd name="T13" fmla="*/ 6512 h 21600"/>
                <a:gd name="T14" fmla="*/ 15130 w 21600"/>
                <a:gd name="T15" fmla="*/ 15088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9366" y="21600"/>
                  </a:lnTo>
                  <a:lnTo>
                    <a:pt x="12234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rgbClr val="FF33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9708" name="AutoShape 149"/>
          <p:cNvSpPr>
            <a:spLocks noChangeArrowheads="1"/>
          </p:cNvSpPr>
          <p:nvPr/>
        </p:nvSpPr>
        <p:spPr bwMode="auto">
          <a:xfrm rot="14086935" flipH="1">
            <a:off x="6829426" y="5348287"/>
            <a:ext cx="1454150" cy="784225"/>
          </a:xfrm>
          <a:custGeom>
            <a:avLst/>
            <a:gdLst>
              <a:gd name="T0" fmla="*/ 1846565713 w 21600"/>
              <a:gd name="T1" fmla="*/ 52596590 h 21600"/>
              <a:gd name="T2" fmla="*/ 340206483 w 21600"/>
              <a:gd name="T3" fmla="*/ 516874233 h 21600"/>
              <a:gd name="T4" fmla="*/ 2145583007 w 21600"/>
              <a:gd name="T5" fmla="*/ 148457043 h 21600"/>
              <a:gd name="T6" fmla="*/ 2147483647 w 21600"/>
              <a:gd name="T7" fmla="*/ 6652842 h 21600"/>
              <a:gd name="T8" fmla="*/ 2147483647 w 21600"/>
              <a:gd name="T9" fmla="*/ 262791742 h 21600"/>
              <a:gd name="T10" fmla="*/ 2147483647 w 21600"/>
              <a:gd name="T11" fmla="*/ 295001448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057" y="4032"/>
                </a:moveTo>
                <a:cubicBezTo>
                  <a:pt x="14554" y="2864"/>
                  <a:pt x="12704" y="2230"/>
                  <a:pt x="10800" y="2230"/>
                </a:cubicBezTo>
                <a:cubicBezTo>
                  <a:pt x="6066" y="2230"/>
                  <a:pt x="2230" y="6066"/>
                  <a:pt x="2230" y="10800"/>
                </a:cubicBezTo>
                <a:lnTo>
                  <a:pt x="0" y="10800"/>
                </a:lnTo>
                <a:cubicBezTo>
                  <a:pt x="0" y="4835"/>
                  <a:pt x="4835" y="0"/>
                  <a:pt x="10800" y="0"/>
                </a:cubicBezTo>
                <a:cubicBezTo>
                  <a:pt x="13199" y="0"/>
                  <a:pt x="15530" y="799"/>
                  <a:pt x="17425" y="2271"/>
                </a:cubicBezTo>
                <a:lnTo>
                  <a:pt x="19082" y="139"/>
                </a:lnTo>
                <a:lnTo>
                  <a:pt x="19754" y="5491"/>
                </a:lnTo>
                <a:lnTo>
                  <a:pt x="14401" y="6164"/>
                </a:lnTo>
                <a:lnTo>
                  <a:pt x="16057" y="4032"/>
                </a:lnTo>
                <a:close/>
              </a:path>
            </a:pathLst>
          </a:custGeom>
          <a:solidFill>
            <a:srgbClr val="FF6600"/>
          </a:solidFill>
          <a:ln w="9525">
            <a:solidFill>
              <a:srgbClr val="FF66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9709" name="AutoShape 150"/>
          <p:cNvSpPr>
            <a:spLocks noChangeArrowheads="1"/>
          </p:cNvSpPr>
          <p:nvPr/>
        </p:nvSpPr>
        <p:spPr bwMode="auto">
          <a:xfrm rot="-5400000">
            <a:off x="5219700" y="3716338"/>
            <a:ext cx="792163" cy="649287"/>
          </a:xfrm>
          <a:custGeom>
            <a:avLst/>
            <a:gdLst>
              <a:gd name="T0" fmla="*/ 419129331 w 21600"/>
              <a:gd name="T1" fmla="*/ 6736172 h 21600"/>
              <a:gd name="T2" fmla="*/ 154195866 w 21600"/>
              <a:gd name="T3" fmla="*/ 415891620 h 21600"/>
              <a:gd name="T4" fmla="*/ 459034087 w 21600"/>
              <a:gd name="T5" fmla="*/ 107449896 h 21600"/>
              <a:gd name="T6" fmla="*/ 1195136179 w 21600"/>
              <a:gd name="T7" fmla="*/ 330659986 h 21600"/>
              <a:gd name="T8" fmla="*/ 946431708 w 21600"/>
              <a:gd name="T9" fmla="*/ 442184126 h 21600"/>
              <a:gd name="T10" fmla="*/ 743896826 w 21600"/>
              <a:gd name="T11" fmla="*/ 305237764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7767" y="11512"/>
                </a:moveTo>
                <a:cubicBezTo>
                  <a:pt x="17791" y="11276"/>
                  <a:pt x="17804" y="11038"/>
                  <a:pt x="17804" y="10800"/>
                </a:cubicBezTo>
                <a:cubicBezTo>
                  <a:pt x="17804" y="6931"/>
                  <a:pt x="14668" y="3796"/>
                  <a:pt x="10800" y="3796"/>
                </a:cubicBezTo>
                <a:cubicBezTo>
                  <a:pt x="6931" y="3796"/>
                  <a:pt x="3796" y="6931"/>
                  <a:pt x="3796" y="10800"/>
                </a:cubicBezTo>
                <a:cubicBezTo>
                  <a:pt x="3795" y="12048"/>
                  <a:pt x="4129" y="13274"/>
                  <a:pt x="4762" y="14350"/>
                </a:cubicBezTo>
                <a:lnTo>
                  <a:pt x="1490" y="16274"/>
                </a:lnTo>
                <a:cubicBezTo>
                  <a:pt x="514" y="14615"/>
                  <a:pt x="0" y="12725"/>
                  <a:pt x="0" y="10800"/>
                </a:cubicBezTo>
                <a:cubicBezTo>
                  <a:pt x="0" y="4835"/>
                  <a:pt x="4835" y="0"/>
                  <a:pt x="10800" y="0"/>
                </a:cubicBezTo>
                <a:cubicBezTo>
                  <a:pt x="16764" y="0"/>
                  <a:pt x="21600" y="4835"/>
                  <a:pt x="21600" y="10800"/>
                </a:cubicBezTo>
                <a:cubicBezTo>
                  <a:pt x="21600" y="11167"/>
                  <a:pt x="21581" y="11534"/>
                  <a:pt x="21543" y="11899"/>
                </a:cubicBezTo>
                <a:lnTo>
                  <a:pt x="24229" y="12174"/>
                </a:lnTo>
                <a:lnTo>
                  <a:pt x="19187" y="16280"/>
                </a:lnTo>
                <a:lnTo>
                  <a:pt x="15081" y="11238"/>
                </a:lnTo>
                <a:lnTo>
                  <a:pt x="17767" y="11512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895" name="Oval 151"/>
          <p:cNvSpPr>
            <a:spLocks noChangeArrowheads="1"/>
          </p:cNvSpPr>
          <p:nvPr/>
        </p:nvSpPr>
        <p:spPr bwMode="auto">
          <a:xfrm>
            <a:off x="5364163" y="5949950"/>
            <a:ext cx="863600" cy="720725"/>
          </a:xfrm>
          <a:prstGeom prst="ellips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31897" name="Text Box 153"/>
          <p:cNvSpPr txBox="1">
            <a:spLocks noChangeArrowheads="1"/>
          </p:cNvSpPr>
          <p:nvPr/>
        </p:nvSpPr>
        <p:spPr bwMode="auto">
          <a:xfrm>
            <a:off x="735013" y="2584450"/>
            <a:ext cx="4052887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Při chybné orientaci objektu ve formě se znemožní ideální průnik tekutého kovu</a:t>
            </a:r>
          </a:p>
        </p:txBody>
      </p:sp>
      <p:pic>
        <p:nvPicPr>
          <p:cNvPr id="31898" name="Picture 154" descr="MC90044212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3284538"/>
            <a:ext cx="1404938" cy="140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18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18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1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18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18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1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318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318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0"/>
                                        <p:tgtEl>
                                          <p:spTgt spid="31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318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18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31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895" grpId="0" animBg="1"/>
      <p:bldP spid="3189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Vlastnosti licí formy</a:t>
            </a:r>
          </a:p>
        </p:txBody>
      </p:sp>
      <p:sp>
        <p:nvSpPr>
          <p:cNvPr id="30722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Odlitý objekt je primárně větší</a:t>
            </a:r>
          </a:p>
          <a:p>
            <a:pPr eaLnBrk="1" hangingPunct="1"/>
            <a:r>
              <a:rPr lang="cs-CZ" smtClean="0"/>
              <a:t>Nutná kompenzace kontrakce kovu při chladnutí (krystalizace kovu)</a:t>
            </a:r>
          </a:p>
          <a:p>
            <a:pPr eaLnBrk="1" hangingPunct="1"/>
            <a:r>
              <a:rPr lang="cs-CZ" smtClean="0"/>
              <a:t>Tepelná expanze licí formy je vystřídána tepelnou kontrakcí formy ! (dodržení mísících poměrů)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Shrnutí </a:t>
            </a:r>
          </a:p>
        </p:txBody>
      </p:sp>
      <p:sp>
        <p:nvSpPr>
          <p:cNvPr id="31746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2276475"/>
            <a:ext cx="8229600" cy="4324350"/>
          </a:xfrm>
        </p:spPr>
        <p:txBody>
          <a:bodyPr/>
          <a:lstStyle/>
          <a:p>
            <a:pPr eaLnBrk="1" hangingPunct="1"/>
            <a:r>
              <a:rPr lang="cs-CZ" sz="2600" smtClean="0">
                <a:latin typeface="Arial" charset="0"/>
              </a:rPr>
              <a:t>Voskový model náhrady vykazuje po sejmutí změnu objemu – kontrakci</a:t>
            </a:r>
          </a:p>
          <a:p>
            <a:pPr eaLnBrk="1" hangingPunct="1"/>
            <a:r>
              <a:rPr lang="cs-CZ" sz="2600" smtClean="0">
                <a:latin typeface="Arial" charset="0"/>
              </a:rPr>
              <a:t>Dentální slitina při krystalizaci a chladnutí kontrahuje</a:t>
            </a:r>
          </a:p>
          <a:p>
            <a:pPr eaLnBrk="1" hangingPunct="1"/>
            <a:r>
              <a:rPr lang="cs-CZ" sz="2600" smtClean="0">
                <a:latin typeface="Arial" charset="0"/>
              </a:rPr>
              <a:t>Požadavkem je zajistit největší přesnost odlitku</a:t>
            </a:r>
          </a:p>
          <a:p>
            <a:pPr eaLnBrk="1" hangingPunct="1"/>
            <a:endParaRPr lang="cs-CZ" sz="2600" smtClean="0">
              <a:latin typeface="Arial" charset="0"/>
            </a:endParaRPr>
          </a:p>
          <a:p>
            <a:pPr lvl="1" eaLnBrk="1" hangingPunct="1"/>
            <a:endParaRPr lang="cs-CZ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Obrázek 1" descr="Popis: Popis: OPVK_hor_zakladni_logolink_RGB_cz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268413"/>
            <a:ext cx="5262563" cy="1147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0" name="Text Box 6"/>
          <p:cNvSpPr txBox="1">
            <a:spLocks noChangeArrowheads="1"/>
          </p:cNvSpPr>
          <p:nvPr/>
        </p:nvSpPr>
        <p:spPr bwMode="auto">
          <a:xfrm>
            <a:off x="0" y="620713"/>
            <a:ext cx="91440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300">
                <a:latin typeface="Arial" charset="0"/>
              </a:rPr>
              <a:t>Materiál je určen pro bezplatné používání a pro potřebu výuky, vzdělávání na všech typech škol a školských zařízení. </a:t>
            </a:r>
          </a:p>
          <a:p>
            <a:pPr algn="ctr"/>
            <a:r>
              <a:rPr lang="cs-CZ" sz="1300">
                <a:latin typeface="Arial" charset="0"/>
              </a:rPr>
              <a:t>Jakékoliv další použití podléhá autorskému zákonu</a:t>
            </a:r>
          </a:p>
        </p:txBody>
      </p:sp>
      <p:sp>
        <p:nvSpPr>
          <p:cNvPr id="32771" name="Text Box 7"/>
          <p:cNvSpPr txBox="1">
            <a:spLocks noChangeArrowheads="1"/>
          </p:cNvSpPr>
          <p:nvPr/>
        </p:nvSpPr>
        <p:spPr bwMode="auto">
          <a:xfrm>
            <a:off x="323850" y="2492375"/>
            <a:ext cx="8424863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Zdroj:</a:t>
            </a:r>
          </a:p>
          <a:p>
            <a:endParaRPr lang="cs-CZ">
              <a:latin typeface="Arial" charset="0"/>
            </a:endParaRPr>
          </a:p>
          <a:p>
            <a:r>
              <a:rPr lang="cs-CZ">
                <a:latin typeface="Arial" charset="0"/>
              </a:rPr>
              <a:t>HUBÁLKOVÁ Hana, KRŇOULOVÁ Jana. </a:t>
            </a:r>
            <a:r>
              <a:rPr lang="cs-CZ" i="1">
                <a:latin typeface="Arial" charset="0"/>
              </a:rPr>
              <a:t>Materiály a technologie v protetickém zubním lékařství</a:t>
            </a:r>
            <a:r>
              <a:rPr lang="cs-CZ">
                <a:latin typeface="Arial" charset="0"/>
              </a:rPr>
              <a:t>. Praha: Galén, 2009. ISBN 978-80-7262-581-9. </a:t>
            </a:r>
          </a:p>
          <a:p>
            <a:endParaRPr lang="cs-CZ">
              <a:latin typeface="Arial" charset="0"/>
            </a:endParaRPr>
          </a:p>
          <a:p>
            <a:r>
              <a:rPr lang="cs-CZ">
                <a:latin typeface="Arial" charset="0"/>
              </a:rPr>
              <a:t>Použité obrázky a animace pocházejí z otevřené galerie Microsoft Office Powerpoint</a:t>
            </a:r>
          </a:p>
          <a:p>
            <a:endParaRPr lang="cs-CZ">
              <a:latin typeface="Arial" charset="0"/>
            </a:endParaRPr>
          </a:p>
        </p:txBody>
      </p:sp>
      <p:pic>
        <p:nvPicPr>
          <p:cNvPr id="32772" name="Picture 9" descr="logo VOZSaSZS krivk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8400" y="4581525"/>
            <a:ext cx="149542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718</TotalTime>
  <Words>453</Words>
  <PresentationFormat>Předvádění na obrazovce (4:3)</PresentationFormat>
  <Paragraphs>85</Paragraphs>
  <Slides>16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4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8" baseType="lpstr">
      <vt:lpstr>Verdana</vt:lpstr>
      <vt:lpstr>Arial</vt:lpstr>
      <vt:lpstr>Trebuchet MS</vt:lpstr>
      <vt:lpstr>Georgia</vt:lpstr>
      <vt:lpstr>Wingdings 2</vt:lpstr>
      <vt:lpstr>Calibri</vt:lpstr>
      <vt:lpstr>Times New Roman</vt:lpstr>
      <vt:lpstr>Urbanistický</vt:lpstr>
      <vt:lpstr>Urbanistický</vt:lpstr>
      <vt:lpstr>Urbanistický</vt:lpstr>
      <vt:lpstr>Urbanistický</vt:lpstr>
      <vt:lpstr>Graf aplikace Microsoft Excel</vt:lpstr>
      <vt:lpstr>Snímek 1</vt:lpstr>
      <vt:lpstr>Problematika licí techniky </vt:lpstr>
      <vt:lpstr>Metoda ztraceného vosku</vt:lpstr>
      <vt:lpstr>Voskový model zubní korunky</vt:lpstr>
      <vt:lpstr>Připojení vtokové soustavy</vt:lpstr>
      <vt:lpstr>Připojení licí prohlubně</vt:lpstr>
      <vt:lpstr>Zalití formovací hmotou</vt:lpstr>
      <vt:lpstr>Vypalovací schéma licí kyvety</vt:lpstr>
      <vt:lpstr>Expanze formovací hmoty</vt:lpstr>
      <vt:lpstr>Odlití roztavenou slitinou</vt:lpstr>
      <vt:lpstr>Vlastní odlití formy</vt:lpstr>
      <vt:lpstr>Vlastní odlití formy</vt:lpstr>
      <vt:lpstr>Vlastní odlití formy</vt:lpstr>
      <vt:lpstr>Vlastnosti licí formy</vt:lpstr>
      <vt:lpstr>Shrnutí 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Problematika licí techniky </dc:title>
  <cp:lastModifiedBy>74093</cp:lastModifiedBy>
  <cp:revision>59</cp:revision>
  <dcterms:modified xsi:type="dcterms:W3CDTF">2013-05-09T11:49:44Z</dcterms:modified>
</cp:coreProperties>
</file>