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  <p:sldId id="263" r:id="rId9"/>
    <p:sldId id="264" r:id="rId10"/>
    <p:sldId id="265" r:id="rId11"/>
    <p:sldId id="266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20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23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24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25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26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4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41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42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43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44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1FD1D07-C957-455D-A3D7-682C3DA21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415CF-E259-4865-A194-3800270AE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CADCC-DD5B-4BAA-AF2D-A84335DDA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C248F-5781-4525-8985-E9A1AB262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BBE5959-990C-4B8A-81CE-CC9AF164C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3463A-9994-427E-BC6A-B49EDFC81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10460-869C-483A-B902-CDAE6D291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C7599-B03E-4D0D-BB61-2372C07B6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34012-E022-4D5E-AB7E-0BFD2C0F0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C069F-7F6B-47E4-928C-D3537A3FE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46441-5FAF-4E41-903B-2974F33C6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E45FB16-7025-4F37-A916-10778B576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68" r:id="rId2"/>
    <p:sldLayoutId id="2147483767" r:id="rId3"/>
    <p:sldLayoutId id="2147483766" r:id="rId4"/>
    <p:sldLayoutId id="2147483770" r:id="rId5"/>
    <p:sldLayoutId id="2147483771" r:id="rId6"/>
    <p:sldLayoutId id="2147483765" r:id="rId7"/>
    <p:sldLayoutId id="2147483764" r:id="rId8"/>
    <p:sldLayoutId id="2147483763" r:id="rId9"/>
    <p:sldLayoutId id="2147483762" r:id="rId10"/>
    <p:sldLayoutId id="214748376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67" name="Group 47"/>
          <p:cNvGraphicFramePr>
            <a:graphicFrameLocks noGrp="1"/>
          </p:cNvGraphicFramePr>
          <p:nvPr/>
        </p:nvGraphicFramePr>
        <p:xfrm>
          <a:off x="539750" y="1628775"/>
          <a:ext cx="8229600" cy="4913313"/>
        </p:xfrm>
        <a:graphic>
          <a:graphicData uri="http://schemas.openxmlformats.org/drawingml/2006/table">
            <a:tbl>
              <a:tblPr/>
              <a:tblGrid>
                <a:gridCol w="2540000"/>
                <a:gridCol w="5689600"/>
              </a:tblGrid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zdravotnická škola a Vyšší odborná škola zdravotnická Nymburk, Soudní 20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IČO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00640824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CZ.1.07/1.5.00/34.0134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Zhotovování stomatologických náhrad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Elektrolytické leštění kovových konstrukcí snímatelných náhrad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VY_52_INOVACE_ZSP3.30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Bc. Tomáš Vaněk,DiS.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7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Grafické znázornění principu elektrochemického leštění aplikovaného na konstrukci snímatelné náhrady. Je vysvětlen účel leštění, základní pravidla, technologie leštění a význam pro stomatologickou protetiku.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0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určena žákům 3. ročníku oboru Asistent zubního technika. Prezentace slouží jako doplňující materiál pro teoretické vysvětlení elektrochemického pochodu při této povrchové úpravě konstrukcí snímatelných náhrad. Popisuje základní pravidla a materiály určené k leštění a další možnosti povrchových úprav.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10.1.2013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163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476250"/>
            <a:ext cx="5262563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>
            <a:normAutofit/>
          </a:bodyPr>
          <a:lstStyle/>
          <a:p>
            <a:r>
              <a:rPr lang="cs-CZ" sz="4300" smtClean="0"/>
              <a:t>Elektrolytické leštění kovových konstrukcí </a:t>
            </a:r>
            <a:r>
              <a:rPr lang="cs-CZ" sz="4300" smtClean="0">
                <a:latin typeface="Arial" charset="0"/>
              </a:rPr>
              <a:t>snímatelných náhrad</a:t>
            </a:r>
            <a:endParaRPr lang="cs-CZ" sz="430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7200" y="3900488"/>
            <a:ext cx="4953000" cy="1752600"/>
          </a:xfrm>
        </p:spPr>
        <p:txBody>
          <a:bodyPr/>
          <a:lstStyle/>
          <a:p>
            <a:pPr marL="63500"/>
            <a:r>
              <a:rPr lang="cs-CZ" smtClean="0"/>
              <a:t>Vlastní princip, použití, vhodné slitiny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Účel leštění kovových konstrukcí</a:t>
            </a:r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2286000"/>
            <a:ext cx="8229600" cy="4324350"/>
          </a:xfrm>
        </p:spPr>
        <p:txBody>
          <a:bodyPr/>
          <a:lstStyle/>
          <a:p>
            <a:r>
              <a:rPr lang="cs-CZ" smtClean="0"/>
              <a:t>Hladký povrch (minimální usazování zubního plaku)</a:t>
            </a:r>
          </a:p>
          <a:p>
            <a:r>
              <a:rPr lang="cs-CZ" smtClean="0"/>
              <a:t>Hygiena (náhradu lze mechanicky lépe očistit)</a:t>
            </a:r>
          </a:p>
          <a:p>
            <a:r>
              <a:rPr lang="cs-CZ" smtClean="0"/>
              <a:t>Estetika (kovově lesklý povrch)</a:t>
            </a:r>
          </a:p>
          <a:p>
            <a:r>
              <a:rPr lang="cs-CZ" smtClean="0"/>
              <a:t>Povrch má lepší mechanické vlastnosti)</a:t>
            </a:r>
          </a:p>
        </p:txBody>
      </p:sp>
      <p:pic>
        <p:nvPicPr>
          <p:cNvPr id="7173" name="Picture 5" descr="MC900442128[2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34200" y="4876800"/>
            <a:ext cx="1447800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Základní princip elektrogalvanického leštění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Snížení povrchové drsnosti</a:t>
            </a:r>
          </a:p>
          <a:p>
            <a:r>
              <a:rPr lang="cs-CZ" smtClean="0"/>
              <a:t>Dochází k odebírání povrchové vrstvy pomocí elektrického proudu (přesun ointů)</a:t>
            </a:r>
          </a:p>
          <a:p>
            <a:r>
              <a:rPr lang="cs-CZ" smtClean="0"/>
              <a:t>Principiálně se jedná o opak galvanického pokovování</a:t>
            </a:r>
          </a:p>
          <a:p>
            <a:r>
              <a:rPr lang="cs-CZ" smtClean="0"/>
              <a:t>Střídavý proud je transformován na stejnosměrný proud (nízké napětí, vysoká proudová hustota)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990600"/>
            <a:ext cx="8229600" cy="10668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Povrchová úprava kovového odlitku (konstrukce)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4800" y="2209800"/>
            <a:ext cx="8540750" cy="3889375"/>
          </a:xfrm>
        </p:spPr>
        <p:txBody>
          <a:bodyPr/>
          <a:lstStyle/>
          <a:p>
            <a:r>
              <a:rPr lang="cs-CZ" smtClean="0"/>
              <a:t>Opískování odlitku – oxid křemičitý (110 – 250 </a:t>
            </a:r>
            <a:r>
              <a:rPr lang="en-US" smtClean="0">
                <a:cs typeface="Tahoma" pitchFamily="34" charset="0"/>
              </a:rPr>
              <a:t>µ</a:t>
            </a:r>
            <a:r>
              <a:rPr lang="cs-CZ" smtClean="0">
                <a:cs typeface="Tahoma" pitchFamily="34" charset="0"/>
              </a:rPr>
              <a:t>m) </a:t>
            </a:r>
          </a:p>
          <a:p>
            <a:r>
              <a:rPr lang="cs-CZ" smtClean="0"/>
              <a:t>Dokonalé opracování tvrdokovovými frézami</a:t>
            </a:r>
          </a:p>
          <a:p>
            <a:r>
              <a:rPr lang="cs-CZ" smtClean="0"/>
              <a:t>Úprava povrchu gumováním </a:t>
            </a:r>
          </a:p>
          <a:p>
            <a:r>
              <a:rPr lang="cs-CZ" smtClean="0"/>
              <a:t>Dokonalé odstranění nečistot (parní čistička)</a:t>
            </a:r>
          </a:p>
          <a:p>
            <a:r>
              <a:rPr lang="cs-CZ" smtClean="0"/>
              <a:t>Vlastní elektrochemické leštění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35"/>
          <p:cNvGrpSpPr>
            <a:grpSpLocks noChangeAspect="1"/>
          </p:cNvGrpSpPr>
          <p:nvPr/>
        </p:nvGrpSpPr>
        <p:grpSpPr bwMode="auto">
          <a:xfrm>
            <a:off x="4724400" y="4267200"/>
            <a:ext cx="2590800" cy="1828800"/>
            <a:chOff x="1407" y="314"/>
            <a:chExt cx="2944" cy="3693"/>
          </a:xfrm>
          <a:solidFill>
            <a:schemeClr val="bg1">
              <a:alpha val="0"/>
            </a:schemeClr>
          </a:solidFill>
        </p:grpSpPr>
        <p:sp>
          <p:nvSpPr>
            <p:cNvPr id="14870" name="AutoShape 534"/>
            <p:cNvSpPr>
              <a:spLocks noChangeAspect="1" noChangeArrowheads="1" noTextEdit="1"/>
            </p:cNvSpPr>
            <p:nvPr/>
          </p:nvSpPr>
          <p:spPr bwMode="auto">
            <a:xfrm>
              <a:off x="1409" y="314"/>
              <a:ext cx="2942" cy="3692"/>
            </a:xfrm>
            <a:prstGeom prst="rect">
              <a:avLst/>
            </a:prstGeom>
            <a:grpFill/>
            <a:ln w="9525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" name="Group 736"/>
            <p:cNvGrpSpPr>
              <a:grpSpLocks/>
            </p:cNvGrpSpPr>
            <p:nvPr/>
          </p:nvGrpSpPr>
          <p:grpSpPr bwMode="auto">
            <a:xfrm>
              <a:off x="1407" y="372"/>
              <a:ext cx="2897" cy="3635"/>
              <a:chOff x="1407" y="372"/>
              <a:chExt cx="2897" cy="3635"/>
            </a:xfrm>
            <a:grpFill/>
          </p:grpSpPr>
          <p:sp>
            <p:nvSpPr>
              <p:cNvPr id="14872" name="Rectangle 536"/>
              <p:cNvSpPr>
                <a:spLocks noChangeArrowheads="1"/>
              </p:cNvSpPr>
              <p:nvPr/>
            </p:nvSpPr>
            <p:spPr bwMode="auto">
              <a:xfrm>
                <a:off x="1407" y="372"/>
                <a:ext cx="2897" cy="3635"/>
              </a:xfrm>
              <a:prstGeom prst="rect">
                <a:avLst/>
              </a:prstGeom>
              <a:grpFill/>
              <a:ln w="1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3" name="Freeform 537"/>
              <p:cNvSpPr>
                <a:spLocks/>
              </p:cNvSpPr>
              <p:nvPr/>
            </p:nvSpPr>
            <p:spPr bwMode="auto">
              <a:xfrm>
                <a:off x="1505" y="644"/>
                <a:ext cx="611" cy="173"/>
              </a:xfrm>
              <a:custGeom>
                <a:avLst/>
                <a:gdLst/>
                <a:ahLst/>
                <a:cxnLst>
                  <a:cxn ang="0">
                    <a:pos x="1183" y="82"/>
                  </a:cxn>
                  <a:cxn ang="0">
                    <a:pos x="1221" y="188"/>
                  </a:cxn>
                  <a:cxn ang="0">
                    <a:pos x="1152" y="270"/>
                  </a:cxn>
                  <a:cxn ang="0">
                    <a:pos x="1000" y="322"/>
                  </a:cxn>
                  <a:cxn ang="0">
                    <a:pos x="797" y="347"/>
                  </a:cxn>
                  <a:cxn ang="0">
                    <a:pos x="564" y="338"/>
                  </a:cxn>
                  <a:cxn ang="0">
                    <a:pos x="337" y="295"/>
                  </a:cxn>
                  <a:cxn ang="0">
                    <a:pos x="140" y="216"/>
                  </a:cxn>
                  <a:cxn ang="0">
                    <a:pos x="0" y="99"/>
                  </a:cxn>
                  <a:cxn ang="0">
                    <a:pos x="19" y="57"/>
                  </a:cxn>
                  <a:cxn ang="0">
                    <a:pos x="130" y="25"/>
                  </a:cxn>
                  <a:cxn ang="0">
                    <a:pos x="304" y="6"/>
                  </a:cxn>
                  <a:cxn ang="0">
                    <a:pos x="518" y="0"/>
                  </a:cxn>
                  <a:cxn ang="0">
                    <a:pos x="737" y="2"/>
                  </a:cxn>
                  <a:cxn ang="0">
                    <a:pos x="940" y="18"/>
                  </a:cxn>
                  <a:cxn ang="0">
                    <a:pos x="1097" y="43"/>
                  </a:cxn>
                  <a:cxn ang="0">
                    <a:pos x="1183" y="82"/>
                  </a:cxn>
                </a:cxnLst>
                <a:rect l="0" t="0" r="r" b="b"/>
                <a:pathLst>
                  <a:path w="1221" h="347">
                    <a:moveTo>
                      <a:pt x="1183" y="82"/>
                    </a:moveTo>
                    <a:lnTo>
                      <a:pt x="1221" y="188"/>
                    </a:lnTo>
                    <a:lnTo>
                      <a:pt x="1152" y="270"/>
                    </a:lnTo>
                    <a:lnTo>
                      <a:pt x="1000" y="322"/>
                    </a:lnTo>
                    <a:lnTo>
                      <a:pt x="797" y="347"/>
                    </a:lnTo>
                    <a:lnTo>
                      <a:pt x="564" y="338"/>
                    </a:lnTo>
                    <a:lnTo>
                      <a:pt x="337" y="295"/>
                    </a:lnTo>
                    <a:lnTo>
                      <a:pt x="140" y="216"/>
                    </a:lnTo>
                    <a:lnTo>
                      <a:pt x="0" y="99"/>
                    </a:lnTo>
                    <a:lnTo>
                      <a:pt x="19" y="57"/>
                    </a:lnTo>
                    <a:lnTo>
                      <a:pt x="130" y="25"/>
                    </a:lnTo>
                    <a:lnTo>
                      <a:pt x="304" y="6"/>
                    </a:lnTo>
                    <a:lnTo>
                      <a:pt x="518" y="0"/>
                    </a:lnTo>
                    <a:lnTo>
                      <a:pt x="737" y="2"/>
                    </a:lnTo>
                    <a:lnTo>
                      <a:pt x="940" y="18"/>
                    </a:lnTo>
                    <a:lnTo>
                      <a:pt x="1097" y="43"/>
                    </a:lnTo>
                    <a:lnTo>
                      <a:pt x="1183" y="82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4" name="Freeform 538"/>
              <p:cNvSpPr>
                <a:spLocks/>
              </p:cNvSpPr>
              <p:nvPr/>
            </p:nvSpPr>
            <p:spPr bwMode="auto">
              <a:xfrm>
                <a:off x="1509" y="491"/>
                <a:ext cx="584" cy="266"/>
              </a:xfrm>
              <a:custGeom>
                <a:avLst/>
                <a:gdLst/>
                <a:ahLst/>
                <a:cxnLst>
                  <a:cxn ang="0">
                    <a:pos x="1169" y="384"/>
                  </a:cxn>
                  <a:cxn ang="0">
                    <a:pos x="1111" y="440"/>
                  </a:cxn>
                  <a:cxn ang="0">
                    <a:pos x="986" y="487"/>
                  </a:cxn>
                  <a:cxn ang="0">
                    <a:pos x="812" y="516"/>
                  </a:cxn>
                  <a:cxn ang="0">
                    <a:pos x="616" y="531"/>
                  </a:cxn>
                  <a:cxn ang="0">
                    <a:pos x="413" y="523"/>
                  </a:cxn>
                  <a:cxn ang="0">
                    <a:pos x="228" y="498"/>
                  </a:cxn>
                  <a:cxn ang="0">
                    <a:pos x="83" y="452"/>
                  </a:cxn>
                  <a:cxn ang="0">
                    <a:pos x="0" y="384"/>
                  </a:cxn>
                  <a:cxn ang="0">
                    <a:pos x="73" y="217"/>
                  </a:cxn>
                  <a:cxn ang="0">
                    <a:pos x="207" y="97"/>
                  </a:cxn>
                  <a:cxn ang="0">
                    <a:pos x="380" y="23"/>
                  </a:cxn>
                  <a:cxn ang="0">
                    <a:pos x="574" y="0"/>
                  </a:cxn>
                  <a:cxn ang="0">
                    <a:pos x="765" y="21"/>
                  </a:cxn>
                  <a:cxn ang="0">
                    <a:pos x="942" y="93"/>
                  </a:cxn>
                  <a:cxn ang="0">
                    <a:pos x="1081" y="213"/>
                  </a:cxn>
                  <a:cxn ang="0">
                    <a:pos x="1169" y="384"/>
                  </a:cxn>
                </a:cxnLst>
                <a:rect l="0" t="0" r="r" b="b"/>
                <a:pathLst>
                  <a:path w="1169" h="531">
                    <a:moveTo>
                      <a:pt x="1169" y="384"/>
                    </a:moveTo>
                    <a:lnTo>
                      <a:pt x="1111" y="440"/>
                    </a:lnTo>
                    <a:lnTo>
                      <a:pt x="986" y="487"/>
                    </a:lnTo>
                    <a:lnTo>
                      <a:pt x="812" y="516"/>
                    </a:lnTo>
                    <a:lnTo>
                      <a:pt x="616" y="531"/>
                    </a:lnTo>
                    <a:lnTo>
                      <a:pt x="413" y="523"/>
                    </a:lnTo>
                    <a:lnTo>
                      <a:pt x="228" y="498"/>
                    </a:lnTo>
                    <a:lnTo>
                      <a:pt x="83" y="452"/>
                    </a:lnTo>
                    <a:lnTo>
                      <a:pt x="0" y="384"/>
                    </a:lnTo>
                    <a:lnTo>
                      <a:pt x="73" y="217"/>
                    </a:lnTo>
                    <a:lnTo>
                      <a:pt x="207" y="97"/>
                    </a:lnTo>
                    <a:lnTo>
                      <a:pt x="380" y="23"/>
                    </a:lnTo>
                    <a:lnTo>
                      <a:pt x="574" y="0"/>
                    </a:lnTo>
                    <a:lnTo>
                      <a:pt x="765" y="21"/>
                    </a:lnTo>
                    <a:lnTo>
                      <a:pt x="942" y="93"/>
                    </a:lnTo>
                    <a:lnTo>
                      <a:pt x="1081" y="213"/>
                    </a:lnTo>
                    <a:lnTo>
                      <a:pt x="1169" y="38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5" name="Freeform 539"/>
              <p:cNvSpPr>
                <a:spLocks/>
              </p:cNvSpPr>
              <p:nvPr/>
            </p:nvSpPr>
            <p:spPr bwMode="auto">
              <a:xfrm>
                <a:off x="1509" y="491"/>
                <a:ext cx="584" cy="256"/>
              </a:xfrm>
              <a:custGeom>
                <a:avLst/>
                <a:gdLst/>
                <a:ahLst/>
                <a:cxnLst>
                  <a:cxn ang="0">
                    <a:pos x="1114" y="442"/>
                  </a:cxn>
                  <a:cxn ang="0">
                    <a:pos x="1062" y="456"/>
                  </a:cxn>
                  <a:cxn ang="0">
                    <a:pos x="1010" y="469"/>
                  </a:cxn>
                  <a:cxn ang="0">
                    <a:pos x="952" y="481"/>
                  </a:cxn>
                  <a:cxn ang="0">
                    <a:pos x="893" y="492"/>
                  </a:cxn>
                  <a:cxn ang="0">
                    <a:pos x="829" y="498"/>
                  </a:cxn>
                  <a:cxn ang="0">
                    <a:pos x="764" y="506"/>
                  </a:cxn>
                  <a:cxn ang="0">
                    <a:pos x="692" y="510"/>
                  </a:cxn>
                  <a:cxn ang="0">
                    <a:pos x="620" y="512"/>
                  </a:cxn>
                  <a:cxn ang="0">
                    <a:pos x="519" y="508"/>
                  </a:cxn>
                  <a:cxn ang="0">
                    <a:pos x="426" y="502"/>
                  </a:cxn>
                  <a:cxn ang="0">
                    <a:pos x="339" y="490"/>
                  </a:cxn>
                  <a:cxn ang="0">
                    <a:pos x="261" y="479"/>
                  </a:cxn>
                  <a:cxn ang="0">
                    <a:pos x="186" y="459"/>
                  </a:cxn>
                  <a:cxn ang="0">
                    <a:pos x="120" y="440"/>
                  </a:cxn>
                  <a:cxn ang="0">
                    <a:pos x="60" y="417"/>
                  </a:cxn>
                  <a:cxn ang="0">
                    <a:pos x="7" y="393"/>
                  </a:cxn>
                  <a:cxn ang="0">
                    <a:pos x="2" y="388"/>
                  </a:cxn>
                  <a:cxn ang="0">
                    <a:pos x="0" y="384"/>
                  </a:cxn>
                  <a:cxn ang="0">
                    <a:pos x="73" y="217"/>
                  </a:cxn>
                  <a:cxn ang="0">
                    <a:pos x="207" y="97"/>
                  </a:cxn>
                  <a:cxn ang="0">
                    <a:pos x="380" y="23"/>
                  </a:cxn>
                  <a:cxn ang="0">
                    <a:pos x="574" y="0"/>
                  </a:cxn>
                  <a:cxn ang="0">
                    <a:pos x="765" y="21"/>
                  </a:cxn>
                  <a:cxn ang="0">
                    <a:pos x="942" y="93"/>
                  </a:cxn>
                  <a:cxn ang="0">
                    <a:pos x="1081" y="213"/>
                  </a:cxn>
                  <a:cxn ang="0">
                    <a:pos x="1169" y="384"/>
                  </a:cxn>
                  <a:cxn ang="0">
                    <a:pos x="1163" y="397"/>
                  </a:cxn>
                  <a:cxn ang="0">
                    <a:pos x="1151" y="413"/>
                  </a:cxn>
                  <a:cxn ang="0">
                    <a:pos x="1142" y="419"/>
                  </a:cxn>
                  <a:cxn ang="0">
                    <a:pos x="1134" y="426"/>
                  </a:cxn>
                  <a:cxn ang="0">
                    <a:pos x="1124" y="434"/>
                  </a:cxn>
                  <a:cxn ang="0">
                    <a:pos x="1114" y="442"/>
                  </a:cxn>
                </a:cxnLst>
                <a:rect l="0" t="0" r="r" b="b"/>
                <a:pathLst>
                  <a:path w="1169" h="512">
                    <a:moveTo>
                      <a:pt x="1114" y="442"/>
                    </a:moveTo>
                    <a:lnTo>
                      <a:pt x="1062" y="456"/>
                    </a:lnTo>
                    <a:lnTo>
                      <a:pt x="1010" y="469"/>
                    </a:lnTo>
                    <a:lnTo>
                      <a:pt x="952" y="481"/>
                    </a:lnTo>
                    <a:lnTo>
                      <a:pt x="893" y="492"/>
                    </a:lnTo>
                    <a:lnTo>
                      <a:pt x="829" y="498"/>
                    </a:lnTo>
                    <a:lnTo>
                      <a:pt x="764" y="506"/>
                    </a:lnTo>
                    <a:lnTo>
                      <a:pt x="692" y="510"/>
                    </a:lnTo>
                    <a:lnTo>
                      <a:pt x="620" y="512"/>
                    </a:lnTo>
                    <a:lnTo>
                      <a:pt x="519" y="508"/>
                    </a:lnTo>
                    <a:lnTo>
                      <a:pt x="426" y="502"/>
                    </a:lnTo>
                    <a:lnTo>
                      <a:pt x="339" y="490"/>
                    </a:lnTo>
                    <a:lnTo>
                      <a:pt x="261" y="479"/>
                    </a:lnTo>
                    <a:lnTo>
                      <a:pt x="186" y="459"/>
                    </a:lnTo>
                    <a:lnTo>
                      <a:pt x="120" y="440"/>
                    </a:lnTo>
                    <a:lnTo>
                      <a:pt x="60" y="417"/>
                    </a:lnTo>
                    <a:lnTo>
                      <a:pt x="7" y="393"/>
                    </a:lnTo>
                    <a:lnTo>
                      <a:pt x="2" y="388"/>
                    </a:lnTo>
                    <a:lnTo>
                      <a:pt x="0" y="384"/>
                    </a:lnTo>
                    <a:lnTo>
                      <a:pt x="73" y="217"/>
                    </a:lnTo>
                    <a:lnTo>
                      <a:pt x="207" y="97"/>
                    </a:lnTo>
                    <a:lnTo>
                      <a:pt x="380" y="23"/>
                    </a:lnTo>
                    <a:lnTo>
                      <a:pt x="574" y="0"/>
                    </a:lnTo>
                    <a:lnTo>
                      <a:pt x="765" y="21"/>
                    </a:lnTo>
                    <a:lnTo>
                      <a:pt x="942" y="93"/>
                    </a:lnTo>
                    <a:lnTo>
                      <a:pt x="1081" y="213"/>
                    </a:lnTo>
                    <a:lnTo>
                      <a:pt x="1169" y="384"/>
                    </a:lnTo>
                    <a:lnTo>
                      <a:pt x="1163" y="397"/>
                    </a:lnTo>
                    <a:lnTo>
                      <a:pt x="1151" y="413"/>
                    </a:lnTo>
                    <a:lnTo>
                      <a:pt x="1142" y="419"/>
                    </a:lnTo>
                    <a:lnTo>
                      <a:pt x="1134" y="426"/>
                    </a:lnTo>
                    <a:lnTo>
                      <a:pt x="1124" y="434"/>
                    </a:lnTo>
                    <a:lnTo>
                      <a:pt x="1114" y="44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6" name="Freeform 540"/>
              <p:cNvSpPr>
                <a:spLocks/>
              </p:cNvSpPr>
              <p:nvPr/>
            </p:nvSpPr>
            <p:spPr bwMode="auto">
              <a:xfrm>
                <a:off x="1514" y="491"/>
                <a:ext cx="577" cy="238"/>
              </a:xfrm>
              <a:custGeom>
                <a:avLst/>
                <a:gdLst/>
                <a:ahLst/>
                <a:cxnLst>
                  <a:cxn ang="0">
                    <a:pos x="1156" y="370"/>
                  </a:cxn>
                  <a:cxn ang="0">
                    <a:pos x="1105" y="392"/>
                  </a:cxn>
                  <a:cxn ang="0">
                    <a:pos x="1051" y="411"/>
                  </a:cxn>
                  <a:cxn ang="0">
                    <a:pos x="989" y="428"/>
                  </a:cxn>
                  <a:cxn ang="0">
                    <a:pos x="923" y="446"/>
                  </a:cxn>
                  <a:cxn ang="0">
                    <a:pos x="850" y="456"/>
                  </a:cxn>
                  <a:cxn ang="0">
                    <a:pos x="772" y="465"/>
                  </a:cxn>
                  <a:cxn ang="0">
                    <a:pos x="689" y="471"/>
                  </a:cxn>
                  <a:cxn ang="0">
                    <a:pos x="599" y="475"/>
                  </a:cxn>
                  <a:cxn ang="0">
                    <a:pos x="499" y="471"/>
                  </a:cxn>
                  <a:cxn ang="0">
                    <a:pos x="406" y="465"/>
                  </a:cxn>
                  <a:cxn ang="0">
                    <a:pos x="318" y="452"/>
                  </a:cxn>
                  <a:cxn ang="0">
                    <a:pos x="243" y="438"/>
                  </a:cxn>
                  <a:cxn ang="0">
                    <a:pos x="169" y="419"/>
                  </a:cxn>
                  <a:cxn ang="0">
                    <a:pos x="107" y="397"/>
                  </a:cxn>
                  <a:cxn ang="0">
                    <a:pos x="49" y="372"/>
                  </a:cxn>
                  <a:cxn ang="0">
                    <a:pos x="0" y="347"/>
                  </a:cxn>
                  <a:cxn ang="0">
                    <a:pos x="84" y="194"/>
                  </a:cxn>
                  <a:cxn ang="0">
                    <a:pos x="219" y="85"/>
                  </a:cxn>
                  <a:cxn ang="0">
                    <a:pos x="388" y="19"/>
                  </a:cxn>
                  <a:cxn ang="0">
                    <a:pos x="576" y="0"/>
                  </a:cxn>
                  <a:cxn ang="0">
                    <a:pos x="762" y="23"/>
                  </a:cxn>
                  <a:cxn ang="0">
                    <a:pos x="933" y="93"/>
                  </a:cxn>
                  <a:cxn ang="0">
                    <a:pos x="1069" y="207"/>
                  </a:cxn>
                  <a:cxn ang="0">
                    <a:pos x="1156" y="370"/>
                  </a:cxn>
                </a:cxnLst>
                <a:rect l="0" t="0" r="r" b="b"/>
                <a:pathLst>
                  <a:path w="1156" h="475">
                    <a:moveTo>
                      <a:pt x="1156" y="370"/>
                    </a:moveTo>
                    <a:lnTo>
                      <a:pt x="1105" y="392"/>
                    </a:lnTo>
                    <a:lnTo>
                      <a:pt x="1051" y="411"/>
                    </a:lnTo>
                    <a:lnTo>
                      <a:pt x="989" y="428"/>
                    </a:lnTo>
                    <a:lnTo>
                      <a:pt x="923" y="446"/>
                    </a:lnTo>
                    <a:lnTo>
                      <a:pt x="850" y="456"/>
                    </a:lnTo>
                    <a:lnTo>
                      <a:pt x="772" y="465"/>
                    </a:lnTo>
                    <a:lnTo>
                      <a:pt x="689" y="471"/>
                    </a:lnTo>
                    <a:lnTo>
                      <a:pt x="599" y="475"/>
                    </a:lnTo>
                    <a:lnTo>
                      <a:pt x="499" y="471"/>
                    </a:lnTo>
                    <a:lnTo>
                      <a:pt x="406" y="465"/>
                    </a:lnTo>
                    <a:lnTo>
                      <a:pt x="318" y="452"/>
                    </a:lnTo>
                    <a:lnTo>
                      <a:pt x="243" y="438"/>
                    </a:lnTo>
                    <a:lnTo>
                      <a:pt x="169" y="419"/>
                    </a:lnTo>
                    <a:lnTo>
                      <a:pt x="107" y="397"/>
                    </a:lnTo>
                    <a:lnTo>
                      <a:pt x="49" y="372"/>
                    </a:lnTo>
                    <a:lnTo>
                      <a:pt x="0" y="347"/>
                    </a:lnTo>
                    <a:lnTo>
                      <a:pt x="84" y="194"/>
                    </a:lnTo>
                    <a:lnTo>
                      <a:pt x="219" y="85"/>
                    </a:lnTo>
                    <a:lnTo>
                      <a:pt x="388" y="19"/>
                    </a:lnTo>
                    <a:lnTo>
                      <a:pt x="576" y="0"/>
                    </a:lnTo>
                    <a:lnTo>
                      <a:pt x="762" y="23"/>
                    </a:lnTo>
                    <a:lnTo>
                      <a:pt x="933" y="93"/>
                    </a:lnTo>
                    <a:lnTo>
                      <a:pt x="1069" y="207"/>
                    </a:lnTo>
                    <a:lnTo>
                      <a:pt x="1156" y="37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7" name="Freeform 541"/>
              <p:cNvSpPr>
                <a:spLocks/>
              </p:cNvSpPr>
              <p:nvPr/>
            </p:nvSpPr>
            <p:spPr bwMode="auto">
              <a:xfrm>
                <a:off x="1522" y="491"/>
                <a:ext cx="561" cy="220"/>
              </a:xfrm>
              <a:custGeom>
                <a:avLst/>
                <a:gdLst/>
                <a:ahLst/>
                <a:cxnLst>
                  <a:cxn ang="0">
                    <a:pos x="1120" y="320"/>
                  </a:cxn>
                  <a:cxn ang="0">
                    <a:pos x="1072" y="343"/>
                  </a:cxn>
                  <a:cxn ang="0">
                    <a:pos x="1020" y="366"/>
                  </a:cxn>
                  <a:cxn ang="0">
                    <a:pos x="961" y="386"/>
                  </a:cxn>
                  <a:cxn ang="0">
                    <a:pos x="897" y="405"/>
                  </a:cxn>
                  <a:cxn ang="0">
                    <a:pos x="824" y="417"/>
                  </a:cxn>
                  <a:cxn ang="0">
                    <a:pos x="746" y="428"/>
                  </a:cxn>
                  <a:cxn ang="0">
                    <a:pos x="661" y="434"/>
                  </a:cxn>
                  <a:cxn ang="0">
                    <a:pos x="572" y="438"/>
                  </a:cxn>
                  <a:cxn ang="0">
                    <a:pos x="473" y="434"/>
                  </a:cxn>
                  <a:cxn ang="0">
                    <a:pos x="382" y="426"/>
                  </a:cxn>
                  <a:cxn ang="0">
                    <a:pos x="298" y="415"/>
                  </a:cxn>
                  <a:cxn ang="0">
                    <a:pos x="225" y="399"/>
                  </a:cxn>
                  <a:cxn ang="0">
                    <a:pos x="155" y="378"/>
                  </a:cxn>
                  <a:cxn ang="0">
                    <a:pos x="95" y="357"/>
                  </a:cxn>
                  <a:cxn ang="0">
                    <a:pos x="42" y="331"/>
                  </a:cxn>
                  <a:cxn ang="0">
                    <a:pos x="0" y="304"/>
                  </a:cxn>
                  <a:cxn ang="0">
                    <a:pos x="89" y="169"/>
                  </a:cxn>
                  <a:cxn ang="0">
                    <a:pos x="223" y="74"/>
                  </a:cxn>
                  <a:cxn ang="0">
                    <a:pos x="382" y="15"/>
                  </a:cxn>
                  <a:cxn ang="0">
                    <a:pos x="556" y="0"/>
                  </a:cxn>
                  <a:cxn ang="0">
                    <a:pos x="731" y="19"/>
                  </a:cxn>
                  <a:cxn ang="0">
                    <a:pos x="892" y="79"/>
                  </a:cxn>
                  <a:cxn ang="0">
                    <a:pos x="1025" y="178"/>
                  </a:cxn>
                  <a:cxn ang="0">
                    <a:pos x="1120" y="320"/>
                  </a:cxn>
                </a:cxnLst>
                <a:rect l="0" t="0" r="r" b="b"/>
                <a:pathLst>
                  <a:path w="1120" h="438">
                    <a:moveTo>
                      <a:pt x="1120" y="320"/>
                    </a:moveTo>
                    <a:lnTo>
                      <a:pt x="1072" y="343"/>
                    </a:lnTo>
                    <a:lnTo>
                      <a:pt x="1020" y="366"/>
                    </a:lnTo>
                    <a:lnTo>
                      <a:pt x="961" y="386"/>
                    </a:lnTo>
                    <a:lnTo>
                      <a:pt x="897" y="405"/>
                    </a:lnTo>
                    <a:lnTo>
                      <a:pt x="824" y="417"/>
                    </a:lnTo>
                    <a:lnTo>
                      <a:pt x="746" y="428"/>
                    </a:lnTo>
                    <a:lnTo>
                      <a:pt x="661" y="434"/>
                    </a:lnTo>
                    <a:lnTo>
                      <a:pt x="572" y="438"/>
                    </a:lnTo>
                    <a:lnTo>
                      <a:pt x="473" y="434"/>
                    </a:lnTo>
                    <a:lnTo>
                      <a:pt x="382" y="426"/>
                    </a:lnTo>
                    <a:lnTo>
                      <a:pt x="298" y="415"/>
                    </a:lnTo>
                    <a:lnTo>
                      <a:pt x="225" y="399"/>
                    </a:lnTo>
                    <a:lnTo>
                      <a:pt x="155" y="378"/>
                    </a:lnTo>
                    <a:lnTo>
                      <a:pt x="95" y="357"/>
                    </a:lnTo>
                    <a:lnTo>
                      <a:pt x="42" y="331"/>
                    </a:lnTo>
                    <a:lnTo>
                      <a:pt x="0" y="304"/>
                    </a:lnTo>
                    <a:lnTo>
                      <a:pt x="89" y="169"/>
                    </a:lnTo>
                    <a:lnTo>
                      <a:pt x="223" y="74"/>
                    </a:lnTo>
                    <a:lnTo>
                      <a:pt x="382" y="15"/>
                    </a:lnTo>
                    <a:lnTo>
                      <a:pt x="556" y="0"/>
                    </a:lnTo>
                    <a:lnTo>
                      <a:pt x="731" y="19"/>
                    </a:lnTo>
                    <a:lnTo>
                      <a:pt x="892" y="79"/>
                    </a:lnTo>
                    <a:lnTo>
                      <a:pt x="1025" y="178"/>
                    </a:lnTo>
                    <a:lnTo>
                      <a:pt x="1120" y="32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8" name="Freeform 542"/>
              <p:cNvSpPr>
                <a:spLocks/>
              </p:cNvSpPr>
              <p:nvPr/>
            </p:nvSpPr>
            <p:spPr bwMode="auto">
              <a:xfrm>
                <a:off x="1532" y="491"/>
                <a:ext cx="538" cy="202"/>
              </a:xfrm>
              <a:custGeom>
                <a:avLst/>
                <a:gdLst/>
                <a:ahLst/>
                <a:cxnLst>
                  <a:cxn ang="0">
                    <a:pos x="1076" y="269"/>
                  </a:cxn>
                  <a:cxn ang="0">
                    <a:pos x="1034" y="297"/>
                  </a:cxn>
                  <a:cxn ang="0">
                    <a:pos x="987" y="322"/>
                  </a:cxn>
                  <a:cxn ang="0">
                    <a:pos x="933" y="343"/>
                  </a:cxn>
                  <a:cxn ang="0">
                    <a:pos x="871" y="364"/>
                  </a:cxn>
                  <a:cxn ang="0">
                    <a:pos x="799" y="380"/>
                  </a:cxn>
                  <a:cxn ang="0">
                    <a:pos x="721" y="392"/>
                  </a:cxn>
                  <a:cxn ang="0">
                    <a:pos x="634" y="399"/>
                  </a:cxn>
                  <a:cxn ang="0">
                    <a:pos x="543" y="403"/>
                  </a:cxn>
                  <a:cxn ang="0">
                    <a:pos x="444" y="399"/>
                  </a:cxn>
                  <a:cxn ang="0">
                    <a:pos x="357" y="392"/>
                  </a:cxn>
                  <a:cxn ang="0">
                    <a:pos x="276" y="378"/>
                  </a:cxn>
                  <a:cxn ang="0">
                    <a:pos x="206" y="362"/>
                  </a:cxn>
                  <a:cxn ang="0">
                    <a:pos x="140" y="339"/>
                  </a:cxn>
                  <a:cxn ang="0">
                    <a:pos x="86" y="318"/>
                  </a:cxn>
                  <a:cxn ang="0">
                    <a:pos x="37" y="289"/>
                  </a:cxn>
                  <a:cxn ang="0">
                    <a:pos x="0" y="262"/>
                  </a:cxn>
                  <a:cxn ang="0">
                    <a:pos x="93" y="145"/>
                  </a:cxn>
                  <a:cxn ang="0">
                    <a:pos x="223" y="66"/>
                  </a:cxn>
                  <a:cxn ang="0">
                    <a:pos x="372" y="15"/>
                  </a:cxn>
                  <a:cxn ang="0">
                    <a:pos x="533" y="0"/>
                  </a:cxn>
                  <a:cxn ang="0">
                    <a:pos x="694" y="15"/>
                  </a:cxn>
                  <a:cxn ang="0">
                    <a:pos x="845" y="66"/>
                  </a:cxn>
                  <a:cxn ang="0">
                    <a:pos x="975" y="149"/>
                  </a:cxn>
                  <a:cxn ang="0">
                    <a:pos x="1076" y="269"/>
                  </a:cxn>
                </a:cxnLst>
                <a:rect l="0" t="0" r="r" b="b"/>
                <a:pathLst>
                  <a:path w="1076" h="403">
                    <a:moveTo>
                      <a:pt x="1076" y="269"/>
                    </a:moveTo>
                    <a:lnTo>
                      <a:pt x="1034" y="297"/>
                    </a:lnTo>
                    <a:lnTo>
                      <a:pt x="987" y="322"/>
                    </a:lnTo>
                    <a:lnTo>
                      <a:pt x="933" y="343"/>
                    </a:lnTo>
                    <a:lnTo>
                      <a:pt x="871" y="364"/>
                    </a:lnTo>
                    <a:lnTo>
                      <a:pt x="799" y="380"/>
                    </a:lnTo>
                    <a:lnTo>
                      <a:pt x="721" y="392"/>
                    </a:lnTo>
                    <a:lnTo>
                      <a:pt x="634" y="399"/>
                    </a:lnTo>
                    <a:lnTo>
                      <a:pt x="543" y="403"/>
                    </a:lnTo>
                    <a:lnTo>
                      <a:pt x="444" y="399"/>
                    </a:lnTo>
                    <a:lnTo>
                      <a:pt x="357" y="392"/>
                    </a:lnTo>
                    <a:lnTo>
                      <a:pt x="276" y="378"/>
                    </a:lnTo>
                    <a:lnTo>
                      <a:pt x="206" y="362"/>
                    </a:lnTo>
                    <a:lnTo>
                      <a:pt x="140" y="339"/>
                    </a:lnTo>
                    <a:lnTo>
                      <a:pt x="86" y="318"/>
                    </a:lnTo>
                    <a:lnTo>
                      <a:pt x="37" y="289"/>
                    </a:lnTo>
                    <a:lnTo>
                      <a:pt x="0" y="262"/>
                    </a:lnTo>
                    <a:lnTo>
                      <a:pt x="93" y="145"/>
                    </a:lnTo>
                    <a:lnTo>
                      <a:pt x="223" y="66"/>
                    </a:lnTo>
                    <a:lnTo>
                      <a:pt x="372" y="15"/>
                    </a:lnTo>
                    <a:lnTo>
                      <a:pt x="533" y="0"/>
                    </a:lnTo>
                    <a:lnTo>
                      <a:pt x="694" y="15"/>
                    </a:lnTo>
                    <a:lnTo>
                      <a:pt x="845" y="66"/>
                    </a:lnTo>
                    <a:lnTo>
                      <a:pt x="975" y="149"/>
                    </a:lnTo>
                    <a:lnTo>
                      <a:pt x="1076" y="26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79" name="Freeform 543"/>
              <p:cNvSpPr>
                <a:spLocks/>
              </p:cNvSpPr>
              <p:nvPr/>
            </p:nvSpPr>
            <p:spPr bwMode="auto">
              <a:xfrm>
                <a:off x="1546" y="491"/>
                <a:ext cx="507" cy="184"/>
              </a:xfrm>
              <a:custGeom>
                <a:avLst/>
                <a:gdLst/>
                <a:ahLst/>
                <a:cxnLst>
                  <a:cxn ang="0">
                    <a:pos x="1014" y="217"/>
                  </a:cxn>
                  <a:cxn ang="0">
                    <a:pos x="979" y="246"/>
                  </a:cxn>
                  <a:cxn ang="0">
                    <a:pos x="939" y="275"/>
                  </a:cxn>
                  <a:cxn ang="0">
                    <a:pos x="886" y="300"/>
                  </a:cxn>
                  <a:cxn ang="0">
                    <a:pos x="830" y="324"/>
                  </a:cxn>
                  <a:cxn ang="0">
                    <a:pos x="760" y="339"/>
                  </a:cxn>
                  <a:cxn ang="0">
                    <a:pos x="685" y="353"/>
                  </a:cxn>
                  <a:cxn ang="0">
                    <a:pos x="597" y="362"/>
                  </a:cxn>
                  <a:cxn ang="0">
                    <a:pos x="506" y="366"/>
                  </a:cxn>
                  <a:cxn ang="0">
                    <a:pos x="411" y="362"/>
                  </a:cxn>
                  <a:cxn ang="0">
                    <a:pos x="328" y="353"/>
                  </a:cxn>
                  <a:cxn ang="0">
                    <a:pos x="250" y="339"/>
                  </a:cxn>
                  <a:cxn ang="0">
                    <a:pos x="185" y="324"/>
                  </a:cxn>
                  <a:cxn ang="0">
                    <a:pos x="124" y="300"/>
                  </a:cxn>
                  <a:cxn ang="0">
                    <a:pos x="74" y="277"/>
                  </a:cxn>
                  <a:cxn ang="0">
                    <a:pos x="31" y="250"/>
                  </a:cxn>
                  <a:cxn ang="0">
                    <a:pos x="0" y="223"/>
                  </a:cxn>
                  <a:cxn ang="0">
                    <a:pos x="93" y="126"/>
                  </a:cxn>
                  <a:cxn ang="0">
                    <a:pos x="216" y="56"/>
                  </a:cxn>
                  <a:cxn ang="0">
                    <a:pos x="353" y="13"/>
                  </a:cxn>
                  <a:cxn ang="0">
                    <a:pos x="501" y="0"/>
                  </a:cxn>
                  <a:cxn ang="0">
                    <a:pos x="646" y="11"/>
                  </a:cxn>
                  <a:cxn ang="0">
                    <a:pos x="787" y="52"/>
                  </a:cxn>
                  <a:cxn ang="0">
                    <a:pos x="912" y="120"/>
                  </a:cxn>
                  <a:cxn ang="0">
                    <a:pos x="1014" y="217"/>
                  </a:cxn>
                </a:cxnLst>
                <a:rect l="0" t="0" r="r" b="b"/>
                <a:pathLst>
                  <a:path w="1014" h="366">
                    <a:moveTo>
                      <a:pt x="1014" y="217"/>
                    </a:moveTo>
                    <a:lnTo>
                      <a:pt x="979" y="246"/>
                    </a:lnTo>
                    <a:lnTo>
                      <a:pt x="939" y="275"/>
                    </a:lnTo>
                    <a:lnTo>
                      <a:pt x="886" y="300"/>
                    </a:lnTo>
                    <a:lnTo>
                      <a:pt x="830" y="324"/>
                    </a:lnTo>
                    <a:lnTo>
                      <a:pt x="760" y="339"/>
                    </a:lnTo>
                    <a:lnTo>
                      <a:pt x="685" y="353"/>
                    </a:lnTo>
                    <a:lnTo>
                      <a:pt x="597" y="362"/>
                    </a:lnTo>
                    <a:lnTo>
                      <a:pt x="506" y="366"/>
                    </a:lnTo>
                    <a:lnTo>
                      <a:pt x="411" y="362"/>
                    </a:lnTo>
                    <a:lnTo>
                      <a:pt x="328" y="353"/>
                    </a:lnTo>
                    <a:lnTo>
                      <a:pt x="250" y="339"/>
                    </a:lnTo>
                    <a:lnTo>
                      <a:pt x="185" y="324"/>
                    </a:lnTo>
                    <a:lnTo>
                      <a:pt x="124" y="300"/>
                    </a:lnTo>
                    <a:lnTo>
                      <a:pt x="74" y="277"/>
                    </a:lnTo>
                    <a:lnTo>
                      <a:pt x="31" y="250"/>
                    </a:lnTo>
                    <a:lnTo>
                      <a:pt x="0" y="223"/>
                    </a:lnTo>
                    <a:lnTo>
                      <a:pt x="93" y="126"/>
                    </a:lnTo>
                    <a:lnTo>
                      <a:pt x="216" y="56"/>
                    </a:lnTo>
                    <a:lnTo>
                      <a:pt x="353" y="13"/>
                    </a:lnTo>
                    <a:lnTo>
                      <a:pt x="501" y="0"/>
                    </a:lnTo>
                    <a:lnTo>
                      <a:pt x="646" y="11"/>
                    </a:lnTo>
                    <a:lnTo>
                      <a:pt x="787" y="52"/>
                    </a:lnTo>
                    <a:lnTo>
                      <a:pt x="912" y="120"/>
                    </a:lnTo>
                    <a:lnTo>
                      <a:pt x="1014" y="21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0" name="Freeform 544"/>
              <p:cNvSpPr>
                <a:spLocks/>
              </p:cNvSpPr>
              <p:nvPr/>
            </p:nvSpPr>
            <p:spPr bwMode="auto">
              <a:xfrm>
                <a:off x="1562" y="492"/>
                <a:ext cx="467" cy="164"/>
              </a:xfrm>
              <a:custGeom>
                <a:avLst/>
                <a:gdLst/>
                <a:ahLst/>
                <a:cxnLst>
                  <a:cxn ang="0">
                    <a:pos x="935" y="167"/>
                  </a:cxn>
                  <a:cxn ang="0">
                    <a:pos x="910" y="196"/>
                  </a:cxn>
                  <a:cxn ang="0">
                    <a:pos x="877" y="227"/>
                  </a:cxn>
                  <a:cxn ang="0">
                    <a:pos x="832" y="254"/>
                  </a:cxn>
                  <a:cxn ang="0">
                    <a:pos x="780" y="279"/>
                  </a:cxn>
                  <a:cxn ang="0">
                    <a:pos x="714" y="296"/>
                  </a:cxn>
                  <a:cxn ang="0">
                    <a:pos x="640" y="314"/>
                  </a:cxn>
                  <a:cxn ang="0">
                    <a:pos x="557" y="324"/>
                  </a:cxn>
                  <a:cxn ang="0">
                    <a:pos x="464" y="327"/>
                  </a:cxn>
                  <a:cxn ang="0">
                    <a:pos x="373" y="324"/>
                  </a:cxn>
                  <a:cxn ang="0">
                    <a:pos x="293" y="314"/>
                  </a:cxn>
                  <a:cxn ang="0">
                    <a:pos x="221" y="300"/>
                  </a:cxn>
                  <a:cxn ang="0">
                    <a:pos x="159" y="285"/>
                  </a:cxn>
                  <a:cxn ang="0">
                    <a:pos x="105" y="262"/>
                  </a:cxn>
                  <a:cxn ang="0">
                    <a:pos x="60" y="238"/>
                  </a:cxn>
                  <a:cxn ang="0">
                    <a:pos x="26" y="209"/>
                  </a:cxn>
                  <a:cxn ang="0">
                    <a:pos x="0" y="182"/>
                  </a:cxn>
                  <a:cxn ang="0">
                    <a:pos x="93" y="103"/>
                  </a:cxn>
                  <a:cxn ang="0">
                    <a:pos x="204" y="46"/>
                  </a:cxn>
                  <a:cxn ang="0">
                    <a:pos x="328" y="11"/>
                  </a:cxn>
                  <a:cxn ang="0">
                    <a:pos x="460" y="0"/>
                  </a:cxn>
                  <a:cxn ang="0">
                    <a:pos x="590" y="8"/>
                  </a:cxn>
                  <a:cxn ang="0">
                    <a:pos x="718" y="39"/>
                  </a:cxn>
                  <a:cxn ang="0">
                    <a:pos x="834" y="91"/>
                  </a:cxn>
                  <a:cxn ang="0">
                    <a:pos x="935" y="167"/>
                  </a:cxn>
                </a:cxnLst>
                <a:rect l="0" t="0" r="r" b="b"/>
                <a:pathLst>
                  <a:path w="935" h="327">
                    <a:moveTo>
                      <a:pt x="935" y="167"/>
                    </a:moveTo>
                    <a:lnTo>
                      <a:pt x="910" y="196"/>
                    </a:lnTo>
                    <a:lnTo>
                      <a:pt x="877" y="227"/>
                    </a:lnTo>
                    <a:lnTo>
                      <a:pt x="832" y="254"/>
                    </a:lnTo>
                    <a:lnTo>
                      <a:pt x="780" y="279"/>
                    </a:lnTo>
                    <a:lnTo>
                      <a:pt x="714" y="296"/>
                    </a:lnTo>
                    <a:lnTo>
                      <a:pt x="640" y="314"/>
                    </a:lnTo>
                    <a:lnTo>
                      <a:pt x="557" y="324"/>
                    </a:lnTo>
                    <a:lnTo>
                      <a:pt x="464" y="327"/>
                    </a:lnTo>
                    <a:lnTo>
                      <a:pt x="373" y="324"/>
                    </a:lnTo>
                    <a:lnTo>
                      <a:pt x="293" y="314"/>
                    </a:lnTo>
                    <a:lnTo>
                      <a:pt x="221" y="300"/>
                    </a:lnTo>
                    <a:lnTo>
                      <a:pt x="159" y="285"/>
                    </a:lnTo>
                    <a:lnTo>
                      <a:pt x="105" y="262"/>
                    </a:lnTo>
                    <a:lnTo>
                      <a:pt x="60" y="238"/>
                    </a:lnTo>
                    <a:lnTo>
                      <a:pt x="26" y="209"/>
                    </a:lnTo>
                    <a:lnTo>
                      <a:pt x="0" y="182"/>
                    </a:lnTo>
                    <a:lnTo>
                      <a:pt x="93" y="103"/>
                    </a:lnTo>
                    <a:lnTo>
                      <a:pt x="204" y="46"/>
                    </a:lnTo>
                    <a:lnTo>
                      <a:pt x="328" y="11"/>
                    </a:lnTo>
                    <a:lnTo>
                      <a:pt x="460" y="0"/>
                    </a:lnTo>
                    <a:lnTo>
                      <a:pt x="590" y="8"/>
                    </a:lnTo>
                    <a:lnTo>
                      <a:pt x="718" y="39"/>
                    </a:lnTo>
                    <a:lnTo>
                      <a:pt x="834" y="91"/>
                    </a:lnTo>
                    <a:lnTo>
                      <a:pt x="935" y="16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1" name="Freeform 545"/>
              <p:cNvSpPr>
                <a:spLocks/>
              </p:cNvSpPr>
              <p:nvPr/>
            </p:nvSpPr>
            <p:spPr bwMode="auto">
              <a:xfrm>
                <a:off x="1582" y="491"/>
                <a:ext cx="418" cy="147"/>
              </a:xfrm>
              <a:custGeom>
                <a:avLst/>
                <a:gdLst/>
                <a:ahLst/>
                <a:cxnLst>
                  <a:cxn ang="0">
                    <a:pos x="838" y="120"/>
                  </a:cxn>
                  <a:cxn ang="0">
                    <a:pos x="824" y="151"/>
                  </a:cxn>
                  <a:cxn ang="0">
                    <a:pos x="799" y="182"/>
                  </a:cxn>
                  <a:cxn ang="0">
                    <a:pos x="762" y="209"/>
                  </a:cxn>
                  <a:cxn ang="0">
                    <a:pos x="715" y="238"/>
                  </a:cxn>
                  <a:cxn ang="0">
                    <a:pos x="657" y="260"/>
                  </a:cxn>
                  <a:cxn ang="0">
                    <a:pos x="588" y="277"/>
                  </a:cxn>
                  <a:cxn ang="0">
                    <a:pos x="506" y="287"/>
                  </a:cxn>
                  <a:cxn ang="0">
                    <a:pos x="415" y="293"/>
                  </a:cxn>
                  <a:cxn ang="0">
                    <a:pos x="330" y="289"/>
                  </a:cxn>
                  <a:cxn ang="0">
                    <a:pos x="254" y="279"/>
                  </a:cxn>
                  <a:cxn ang="0">
                    <a:pos x="188" y="266"/>
                  </a:cxn>
                  <a:cxn ang="0">
                    <a:pos x="132" y="248"/>
                  </a:cxn>
                  <a:cxn ang="0">
                    <a:pos x="83" y="225"/>
                  </a:cxn>
                  <a:cxn ang="0">
                    <a:pos x="47" y="202"/>
                  </a:cxn>
                  <a:cxn ang="0">
                    <a:pos x="18" y="174"/>
                  </a:cxn>
                  <a:cxn ang="0">
                    <a:pos x="0" y="147"/>
                  </a:cxn>
                  <a:cxn ang="0">
                    <a:pos x="85" y="85"/>
                  </a:cxn>
                  <a:cxn ang="0">
                    <a:pos x="186" y="41"/>
                  </a:cxn>
                  <a:cxn ang="0">
                    <a:pos x="295" y="11"/>
                  </a:cxn>
                  <a:cxn ang="0">
                    <a:pos x="409" y="0"/>
                  </a:cxn>
                  <a:cxn ang="0">
                    <a:pos x="522" y="4"/>
                  </a:cxn>
                  <a:cxn ang="0">
                    <a:pos x="634" y="25"/>
                  </a:cxn>
                  <a:cxn ang="0">
                    <a:pos x="741" y="64"/>
                  </a:cxn>
                  <a:cxn ang="0">
                    <a:pos x="838" y="120"/>
                  </a:cxn>
                </a:cxnLst>
                <a:rect l="0" t="0" r="r" b="b"/>
                <a:pathLst>
                  <a:path w="838" h="293">
                    <a:moveTo>
                      <a:pt x="838" y="120"/>
                    </a:moveTo>
                    <a:lnTo>
                      <a:pt x="824" y="151"/>
                    </a:lnTo>
                    <a:lnTo>
                      <a:pt x="799" y="182"/>
                    </a:lnTo>
                    <a:lnTo>
                      <a:pt x="762" y="209"/>
                    </a:lnTo>
                    <a:lnTo>
                      <a:pt x="715" y="238"/>
                    </a:lnTo>
                    <a:lnTo>
                      <a:pt x="657" y="260"/>
                    </a:lnTo>
                    <a:lnTo>
                      <a:pt x="588" y="277"/>
                    </a:lnTo>
                    <a:lnTo>
                      <a:pt x="506" y="287"/>
                    </a:lnTo>
                    <a:lnTo>
                      <a:pt x="415" y="293"/>
                    </a:lnTo>
                    <a:lnTo>
                      <a:pt x="330" y="289"/>
                    </a:lnTo>
                    <a:lnTo>
                      <a:pt x="254" y="279"/>
                    </a:lnTo>
                    <a:lnTo>
                      <a:pt x="188" y="266"/>
                    </a:lnTo>
                    <a:lnTo>
                      <a:pt x="132" y="248"/>
                    </a:lnTo>
                    <a:lnTo>
                      <a:pt x="83" y="225"/>
                    </a:lnTo>
                    <a:lnTo>
                      <a:pt x="47" y="202"/>
                    </a:lnTo>
                    <a:lnTo>
                      <a:pt x="18" y="174"/>
                    </a:lnTo>
                    <a:lnTo>
                      <a:pt x="0" y="147"/>
                    </a:lnTo>
                    <a:lnTo>
                      <a:pt x="85" y="85"/>
                    </a:lnTo>
                    <a:lnTo>
                      <a:pt x="186" y="41"/>
                    </a:lnTo>
                    <a:lnTo>
                      <a:pt x="295" y="11"/>
                    </a:lnTo>
                    <a:lnTo>
                      <a:pt x="409" y="0"/>
                    </a:lnTo>
                    <a:lnTo>
                      <a:pt x="522" y="4"/>
                    </a:lnTo>
                    <a:lnTo>
                      <a:pt x="634" y="25"/>
                    </a:lnTo>
                    <a:lnTo>
                      <a:pt x="741" y="64"/>
                    </a:lnTo>
                    <a:lnTo>
                      <a:pt x="838" y="12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2" name="Freeform 546"/>
              <p:cNvSpPr>
                <a:spLocks/>
              </p:cNvSpPr>
              <p:nvPr/>
            </p:nvSpPr>
            <p:spPr bwMode="auto">
              <a:xfrm>
                <a:off x="1604" y="491"/>
                <a:ext cx="359" cy="129"/>
              </a:xfrm>
              <a:custGeom>
                <a:avLst/>
                <a:gdLst/>
                <a:ahLst/>
                <a:cxnLst>
                  <a:cxn ang="0">
                    <a:pos x="717" y="75"/>
                  </a:cxn>
                  <a:cxn ang="0">
                    <a:pos x="715" y="107"/>
                  </a:cxn>
                  <a:cxn ang="0">
                    <a:pos x="703" y="139"/>
                  </a:cxn>
                  <a:cxn ang="0">
                    <a:pos x="676" y="169"/>
                  </a:cxn>
                  <a:cxn ang="0">
                    <a:pos x="639" y="198"/>
                  </a:cxn>
                  <a:cxn ang="0">
                    <a:pos x="587" y="221"/>
                  </a:cxn>
                  <a:cxn ang="0">
                    <a:pos x="523" y="240"/>
                  </a:cxn>
                  <a:cxn ang="0">
                    <a:pos x="448" y="252"/>
                  </a:cxn>
                  <a:cxn ang="0">
                    <a:pos x="360" y="258"/>
                  </a:cxn>
                  <a:cxn ang="0">
                    <a:pos x="279" y="254"/>
                  </a:cxn>
                  <a:cxn ang="0">
                    <a:pos x="211" y="244"/>
                  </a:cxn>
                  <a:cxn ang="0">
                    <a:pos x="151" y="231"/>
                  </a:cxn>
                  <a:cxn ang="0">
                    <a:pos x="102" y="213"/>
                  </a:cxn>
                  <a:cxn ang="0">
                    <a:pos x="60" y="190"/>
                  </a:cxn>
                  <a:cxn ang="0">
                    <a:pos x="31" y="165"/>
                  </a:cxn>
                  <a:cxn ang="0">
                    <a:pos x="9" y="138"/>
                  </a:cxn>
                  <a:cxn ang="0">
                    <a:pos x="0" y="112"/>
                  </a:cxn>
                  <a:cxn ang="0">
                    <a:pos x="77" y="66"/>
                  </a:cxn>
                  <a:cxn ang="0">
                    <a:pos x="163" y="33"/>
                  </a:cxn>
                  <a:cxn ang="0">
                    <a:pos x="254" y="10"/>
                  </a:cxn>
                  <a:cxn ang="0">
                    <a:pos x="349" y="0"/>
                  </a:cxn>
                  <a:cxn ang="0">
                    <a:pos x="444" y="0"/>
                  </a:cxn>
                  <a:cxn ang="0">
                    <a:pos x="539" y="13"/>
                  </a:cxn>
                  <a:cxn ang="0">
                    <a:pos x="630" y="39"/>
                  </a:cxn>
                  <a:cxn ang="0">
                    <a:pos x="717" y="75"/>
                  </a:cxn>
                </a:cxnLst>
                <a:rect l="0" t="0" r="r" b="b"/>
                <a:pathLst>
                  <a:path w="717" h="258">
                    <a:moveTo>
                      <a:pt x="717" y="75"/>
                    </a:moveTo>
                    <a:lnTo>
                      <a:pt x="715" y="107"/>
                    </a:lnTo>
                    <a:lnTo>
                      <a:pt x="703" y="139"/>
                    </a:lnTo>
                    <a:lnTo>
                      <a:pt x="676" y="169"/>
                    </a:lnTo>
                    <a:lnTo>
                      <a:pt x="639" y="198"/>
                    </a:lnTo>
                    <a:lnTo>
                      <a:pt x="587" y="221"/>
                    </a:lnTo>
                    <a:lnTo>
                      <a:pt x="523" y="240"/>
                    </a:lnTo>
                    <a:lnTo>
                      <a:pt x="448" y="252"/>
                    </a:lnTo>
                    <a:lnTo>
                      <a:pt x="360" y="258"/>
                    </a:lnTo>
                    <a:lnTo>
                      <a:pt x="279" y="254"/>
                    </a:lnTo>
                    <a:lnTo>
                      <a:pt x="211" y="244"/>
                    </a:lnTo>
                    <a:lnTo>
                      <a:pt x="151" y="231"/>
                    </a:lnTo>
                    <a:lnTo>
                      <a:pt x="102" y="213"/>
                    </a:lnTo>
                    <a:lnTo>
                      <a:pt x="60" y="190"/>
                    </a:lnTo>
                    <a:lnTo>
                      <a:pt x="31" y="165"/>
                    </a:lnTo>
                    <a:lnTo>
                      <a:pt x="9" y="138"/>
                    </a:lnTo>
                    <a:lnTo>
                      <a:pt x="0" y="112"/>
                    </a:lnTo>
                    <a:lnTo>
                      <a:pt x="77" y="66"/>
                    </a:lnTo>
                    <a:lnTo>
                      <a:pt x="163" y="33"/>
                    </a:lnTo>
                    <a:lnTo>
                      <a:pt x="254" y="10"/>
                    </a:lnTo>
                    <a:lnTo>
                      <a:pt x="349" y="0"/>
                    </a:lnTo>
                    <a:lnTo>
                      <a:pt x="444" y="0"/>
                    </a:lnTo>
                    <a:lnTo>
                      <a:pt x="539" y="13"/>
                    </a:lnTo>
                    <a:lnTo>
                      <a:pt x="630" y="39"/>
                    </a:lnTo>
                    <a:lnTo>
                      <a:pt x="717" y="7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3" name="Freeform 547"/>
              <p:cNvSpPr>
                <a:spLocks/>
              </p:cNvSpPr>
              <p:nvPr/>
            </p:nvSpPr>
            <p:spPr bwMode="auto">
              <a:xfrm>
                <a:off x="1631" y="491"/>
                <a:ext cx="295" cy="111"/>
              </a:xfrm>
              <a:custGeom>
                <a:avLst/>
                <a:gdLst/>
                <a:ahLst/>
                <a:cxnLst>
                  <a:cxn ang="0">
                    <a:pos x="578" y="41"/>
                  </a:cxn>
                  <a:cxn ang="0">
                    <a:pos x="589" y="70"/>
                  </a:cxn>
                  <a:cxn ang="0">
                    <a:pos x="589" y="101"/>
                  </a:cxn>
                  <a:cxn ang="0">
                    <a:pos x="574" y="130"/>
                  </a:cxn>
                  <a:cxn ang="0">
                    <a:pos x="547" y="159"/>
                  </a:cxn>
                  <a:cxn ang="0">
                    <a:pos x="504" y="182"/>
                  </a:cxn>
                  <a:cxn ang="0">
                    <a:pos x="448" y="203"/>
                  </a:cxn>
                  <a:cxn ang="0">
                    <a:pos x="378" y="215"/>
                  </a:cxn>
                  <a:cxn ang="0">
                    <a:pos x="297" y="221"/>
                  </a:cxn>
                  <a:cxn ang="0">
                    <a:pos x="223" y="217"/>
                  </a:cxn>
                  <a:cxn ang="0">
                    <a:pos x="163" y="207"/>
                  </a:cxn>
                  <a:cxn ang="0">
                    <a:pos x="110" y="192"/>
                  </a:cxn>
                  <a:cxn ang="0">
                    <a:pos x="70" y="176"/>
                  </a:cxn>
                  <a:cxn ang="0">
                    <a:pos x="35" y="153"/>
                  </a:cxn>
                  <a:cxn ang="0">
                    <a:pos x="14" y="130"/>
                  </a:cxn>
                  <a:cxn ang="0">
                    <a:pos x="0" y="105"/>
                  </a:cxn>
                  <a:cxn ang="0">
                    <a:pos x="0" y="79"/>
                  </a:cxn>
                  <a:cxn ang="0">
                    <a:pos x="64" y="48"/>
                  </a:cxn>
                  <a:cxn ang="0">
                    <a:pos x="134" y="25"/>
                  </a:cxn>
                  <a:cxn ang="0">
                    <a:pos x="205" y="8"/>
                  </a:cxn>
                  <a:cxn ang="0">
                    <a:pos x="281" y="2"/>
                  </a:cxn>
                  <a:cxn ang="0">
                    <a:pos x="355" y="0"/>
                  </a:cxn>
                  <a:cxn ang="0">
                    <a:pos x="430" y="6"/>
                  </a:cxn>
                  <a:cxn ang="0">
                    <a:pos x="504" y="17"/>
                  </a:cxn>
                  <a:cxn ang="0">
                    <a:pos x="578" y="41"/>
                  </a:cxn>
                </a:cxnLst>
                <a:rect l="0" t="0" r="r" b="b"/>
                <a:pathLst>
                  <a:path w="589" h="221">
                    <a:moveTo>
                      <a:pt x="578" y="41"/>
                    </a:moveTo>
                    <a:lnTo>
                      <a:pt x="589" y="70"/>
                    </a:lnTo>
                    <a:lnTo>
                      <a:pt x="589" y="101"/>
                    </a:lnTo>
                    <a:lnTo>
                      <a:pt x="574" y="130"/>
                    </a:lnTo>
                    <a:lnTo>
                      <a:pt x="547" y="159"/>
                    </a:lnTo>
                    <a:lnTo>
                      <a:pt x="504" y="182"/>
                    </a:lnTo>
                    <a:lnTo>
                      <a:pt x="448" y="203"/>
                    </a:lnTo>
                    <a:lnTo>
                      <a:pt x="378" y="215"/>
                    </a:lnTo>
                    <a:lnTo>
                      <a:pt x="297" y="221"/>
                    </a:lnTo>
                    <a:lnTo>
                      <a:pt x="223" y="217"/>
                    </a:lnTo>
                    <a:lnTo>
                      <a:pt x="163" y="207"/>
                    </a:lnTo>
                    <a:lnTo>
                      <a:pt x="110" y="192"/>
                    </a:lnTo>
                    <a:lnTo>
                      <a:pt x="70" y="176"/>
                    </a:lnTo>
                    <a:lnTo>
                      <a:pt x="35" y="153"/>
                    </a:lnTo>
                    <a:lnTo>
                      <a:pt x="14" y="130"/>
                    </a:lnTo>
                    <a:lnTo>
                      <a:pt x="0" y="105"/>
                    </a:lnTo>
                    <a:lnTo>
                      <a:pt x="0" y="79"/>
                    </a:lnTo>
                    <a:lnTo>
                      <a:pt x="64" y="48"/>
                    </a:lnTo>
                    <a:lnTo>
                      <a:pt x="134" y="25"/>
                    </a:lnTo>
                    <a:lnTo>
                      <a:pt x="205" y="8"/>
                    </a:lnTo>
                    <a:lnTo>
                      <a:pt x="281" y="2"/>
                    </a:lnTo>
                    <a:lnTo>
                      <a:pt x="355" y="0"/>
                    </a:lnTo>
                    <a:lnTo>
                      <a:pt x="430" y="6"/>
                    </a:lnTo>
                    <a:lnTo>
                      <a:pt x="504" y="17"/>
                    </a:lnTo>
                    <a:lnTo>
                      <a:pt x="578" y="4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4" name="Freeform 548"/>
              <p:cNvSpPr>
                <a:spLocks/>
              </p:cNvSpPr>
              <p:nvPr/>
            </p:nvSpPr>
            <p:spPr bwMode="auto">
              <a:xfrm>
                <a:off x="1657" y="490"/>
                <a:ext cx="232" cy="94"/>
              </a:xfrm>
              <a:custGeom>
                <a:avLst/>
                <a:gdLst/>
                <a:ahLst/>
                <a:cxnLst>
                  <a:cxn ang="0">
                    <a:pos x="425" y="15"/>
                  </a:cxn>
                  <a:cxn ang="0">
                    <a:pos x="450" y="39"/>
                  </a:cxn>
                  <a:cxn ang="0">
                    <a:pos x="464" y="68"/>
                  </a:cxn>
                  <a:cxn ang="0">
                    <a:pos x="462" y="95"/>
                  </a:cxn>
                  <a:cxn ang="0">
                    <a:pos x="446" y="124"/>
                  </a:cxn>
                  <a:cxn ang="0">
                    <a:pos x="413" y="147"/>
                  </a:cxn>
                  <a:cxn ang="0">
                    <a:pos x="369" y="167"/>
                  </a:cxn>
                  <a:cxn ang="0">
                    <a:pos x="309" y="180"/>
                  </a:cxn>
                  <a:cxn ang="0">
                    <a:pos x="235" y="186"/>
                  </a:cxn>
                  <a:cxn ang="0">
                    <a:pos x="171" y="182"/>
                  </a:cxn>
                  <a:cxn ang="0">
                    <a:pos x="119" y="172"/>
                  </a:cxn>
                  <a:cxn ang="0">
                    <a:pos x="74" y="157"/>
                  </a:cxn>
                  <a:cxn ang="0">
                    <a:pos x="43" y="141"/>
                  </a:cxn>
                  <a:cxn ang="0">
                    <a:pos x="18" y="120"/>
                  </a:cxn>
                  <a:cxn ang="0">
                    <a:pos x="4" y="99"/>
                  </a:cxn>
                  <a:cxn ang="0">
                    <a:pos x="0" y="76"/>
                  </a:cxn>
                  <a:cxn ang="0">
                    <a:pos x="8" y="54"/>
                  </a:cxn>
                  <a:cxn ang="0">
                    <a:pos x="55" y="35"/>
                  </a:cxn>
                  <a:cxn ang="0">
                    <a:pos x="105" y="21"/>
                  </a:cxn>
                  <a:cxn ang="0">
                    <a:pos x="155" y="10"/>
                  </a:cxn>
                  <a:cxn ang="0">
                    <a:pos x="210" y="6"/>
                  </a:cxn>
                  <a:cxn ang="0">
                    <a:pos x="262" y="0"/>
                  </a:cxn>
                  <a:cxn ang="0">
                    <a:pos x="316" y="2"/>
                  </a:cxn>
                  <a:cxn ang="0">
                    <a:pos x="369" y="6"/>
                  </a:cxn>
                  <a:cxn ang="0">
                    <a:pos x="425" y="15"/>
                  </a:cxn>
                </a:cxnLst>
                <a:rect l="0" t="0" r="r" b="b"/>
                <a:pathLst>
                  <a:path w="464" h="186">
                    <a:moveTo>
                      <a:pt x="425" y="15"/>
                    </a:moveTo>
                    <a:lnTo>
                      <a:pt x="450" y="39"/>
                    </a:lnTo>
                    <a:lnTo>
                      <a:pt x="464" y="68"/>
                    </a:lnTo>
                    <a:lnTo>
                      <a:pt x="462" y="95"/>
                    </a:lnTo>
                    <a:lnTo>
                      <a:pt x="446" y="124"/>
                    </a:lnTo>
                    <a:lnTo>
                      <a:pt x="413" y="147"/>
                    </a:lnTo>
                    <a:lnTo>
                      <a:pt x="369" y="167"/>
                    </a:lnTo>
                    <a:lnTo>
                      <a:pt x="309" y="180"/>
                    </a:lnTo>
                    <a:lnTo>
                      <a:pt x="235" y="186"/>
                    </a:lnTo>
                    <a:lnTo>
                      <a:pt x="171" y="182"/>
                    </a:lnTo>
                    <a:lnTo>
                      <a:pt x="119" y="172"/>
                    </a:lnTo>
                    <a:lnTo>
                      <a:pt x="74" y="157"/>
                    </a:lnTo>
                    <a:lnTo>
                      <a:pt x="43" y="141"/>
                    </a:lnTo>
                    <a:lnTo>
                      <a:pt x="18" y="120"/>
                    </a:lnTo>
                    <a:lnTo>
                      <a:pt x="4" y="99"/>
                    </a:lnTo>
                    <a:lnTo>
                      <a:pt x="0" y="76"/>
                    </a:lnTo>
                    <a:lnTo>
                      <a:pt x="8" y="54"/>
                    </a:lnTo>
                    <a:lnTo>
                      <a:pt x="55" y="35"/>
                    </a:lnTo>
                    <a:lnTo>
                      <a:pt x="105" y="21"/>
                    </a:lnTo>
                    <a:lnTo>
                      <a:pt x="155" y="10"/>
                    </a:lnTo>
                    <a:lnTo>
                      <a:pt x="210" y="6"/>
                    </a:lnTo>
                    <a:lnTo>
                      <a:pt x="262" y="0"/>
                    </a:lnTo>
                    <a:lnTo>
                      <a:pt x="316" y="2"/>
                    </a:lnTo>
                    <a:lnTo>
                      <a:pt x="369" y="6"/>
                    </a:lnTo>
                    <a:lnTo>
                      <a:pt x="425" y="1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5" name="Freeform 549"/>
              <p:cNvSpPr>
                <a:spLocks/>
              </p:cNvSpPr>
              <p:nvPr/>
            </p:nvSpPr>
            <p:spPr bwMode="auto">
              <a:xfrm>
                <a:off x="1684" y="491"/>
                <a:ext cx="167" cy="75"/>
              </a:xfrm>
              <a:custGeom>
                <a:avLst/>
                <a:gdLst/>
                <a:ahLst/>
                <a:cxnLst>
                  <a:cxn ang="0">
                    <a:pos x="246" y="0"/>
                  </a:cxn>
                  <a:cxn ang="0">
                    <a:pos x="290" y="13"/>
                  </a:cxn>
                  <a:cxn ang="0">
                    <a:pos x="321" y="35"/>
                  </a:cxn>
                  <a:cxn ang="0">
                    <a:pos x="333" y="58"/>
                  </a:cxn>
                  <a:cxn ang="0">
                    <a:pos x="333" y="85"/>
                  </a:cxn>
                  <a:cxn ang="0">
                    <a:pos x="314" y="107"/>
                  </a:cxn>
                  <a:cxn ang="0">
                    <a:pos x="281" y="128"/>
                  </a:cxn>
                  <a:cxn ang="0">
                    <a:pos x="232" y="143"/>
                  </a:cxn>
                  <a:cxn ang="0">
                    <a:pos x="170" y="149"/>
                  </a:cxn>
                  <a:cxn ang="0">
                    <a:pos x="114" y="145"/>
                  </a:cxn>
                  <a:cxn ang="0">
                    <a:pos x="71" y="136"/>
                  </a:cxn>
                  <a:cxn ang="0">
                    <a:pos x="36" y="120"/>
                  </a:cxn>
                  <a:cxn ang="0">
                    <a:pos x="15" y="105"/>
                  </a:cxn>
                  <a:cxn ang="0">
                    <a:pos x="2" y="83"/>
                  </a:cxn>
                  <a:cxn ang="0">
                    <a:pos x="0" y="64"/>
                  </a:cxn>
                  <a:cxn ang="0">
                    <a:pos x="7" y="43"/>
                  </a:cxn>
                  <a:cxn ang="0">
                    <a:pos x="29" y="27"/>
                  </a:cxn>
                  <a:cxn ang="0">
                    <a:pos x="54" y="19"/>
                  </a:cxn>
                  <a:cxn ang="0">
                    <a:pos x="81" y="13"/>
                  </a:cxn>
                  <a:cxn ang="0">
                    <a:pos x="106" y="8"/>
                  </a:cxn>
                  <a:cxn ang="0">
                    <a:pos x="135" y="6"/>
                  </a:cxn>
                  <a:cxn ang="0">
                    <a:pos x="162" y="2"/>
                  </a:cxn>
                  <a:cxn ang="0">
                    <a:pos x="190" y="0"/>
                  </a:cxn>
                  <a:cxn ang="0">
                    <a:pos x="217" y="0"/>
                  </a:cxn>
                  <a:cxn ang="0">
                    <a:pos x="246" y="0"/>
                  </a:cxn>
                </a:cxnLst>
                <a:rect l="0" t="0" r="r" b="b"/>
                <a:pathLst>
                  <a:path w="333" h="149">
                    <a:moveTo>
                      <a:pt x="246" y="0"/>
                    </a:moveTo>
                    <a:lnTo>
                      <a:pt x="290" y="13"/>
                    </a:lnTo>
                    <a:lnTo>
                      <a:pt x="321" y="35"/>
                    </a:lnTo>
                    <a:lnTo>
                      <a:pt x="333" y="58"/>
                    </a:lnTo>
                    <a:lnTo>
                      <a:pt x="333" y="85"/>
                    </a:lnTo>
                    <a:lnTo>
                      <a:pt x="314" y="107"/>
                    </a:lnTo>
                    <a:lnTo>
                      <a:pt x="281" y="128"/>
                    </a:lnTo>
                    <a:lnTo>
                      <a:pt x="232" y="143"/>
                    </a:lnTo>
                    <a:lnTo>
                      <a:pt x="170" y="149"/>
                    </a:lnTo>
                    <a:lnTo>
                      <a:pt x="114" y="145"/>
                    </a:lnTo>
                    <a:lnTo>
                      <a:pt x="71" y="136"/>
                    </a:lnTo>
                    <a:lnTo>
                      <a:pt x="36" y="120"/>
                    </a:lnTo>
                    <a:lnTo>
                      <a:pt x="15" y="105"/>
                    </a:lnTo>
                    <a:lnTo>
                      <a:pt x="2" y="83"/>
                    </a:lnTo>
                    <a:lnTo>
                      <a:pt x="0" y="64"/>
                    </a:lnTo>
                    <a:lnTo>
                      <a:pt x="7" y="43"/>
                    </a:lnTo>
                    <a:lnTo>
                      <a:pt x="29" y="27"/>
                    </a:lnTo>
                    <a:lnTo>
                      <a:pt x="54" y="19"/>
                    </a:lnTo>
                    <a:lnTo>
                      <a:pt x="81" y="13"/>
                    </a:lnTo>
                    <a:lnTo>
                      <a:pt x="106" y="8"/>
                    </a:lnTo>
                    <a:lnTo>
                      <a:pt x="135" y="6"/>
                    </a:lnTo>
                    <a:lnTo>
                      <a:pt x="162" y="2"/>
                    </a:lnTo>
                    <a:lnTo>
                      <a:pt x="190" y="0"/>
                    </a:lnTo>
                    <a:lnTo>
                      <a:pt x="217" y="0"/>
                    </a:lnTo>
                    <a:lnTo>
                      <a:pt x="246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6" name="Freeform 550"/>
              <p:cNvSpPr>
                <a:spLocks/>
              </p:cNvSpPr>
              <p:nvPr/>
            </p:nvSpPr>
            <p:spPr bwMode="auto">
              <a:xfrm>
                <a:off x="1526" y="1045"/>
                <a:ext cx="523" cy="148"/>
              </a:xfrm>
              <a:custGeom>
                <a:avLst/>
                <a:gdLst/>
                <a:ahLst/>
                <a:cxnLst>
                  <a:cxn ang="0">
                    <a:pos x="1012" y="72"/>
                  </a:cxn>
                  <a:cxn ang="0">
                    <a:pos x="1045" y="163"/>
                  </a:cxn>
                  <a:cxn ang="0">
                    <a:pos x="984" y="231"/>
                  </a:cxn>
                  <a:cxn ang="0">
                    <a:pos x="855" y="275"/>
                  </a:cxn>
                  <a:cxn ang="0">
                    <a:pos x="680" y="297"/>
                  </a:cxn>
                  <a:cxn ang="0">
                    <a:pos x="480" y="289"/>
                  </a:cxn>
                  <a:cxn ang="0">
                    <a:pos x="287" y="252"/>
                  </a:cxn>
                  <a:cxn ang="0">
                    <a:pos x="116" y="184"/>
                  </a:cxn>
                  <a:cxn ang="0">
                    <a:pos x="0" y="85"/>
                  </a:cxn>
                  <a:cxn ang="0">
                    <a:pos x="15" y="49"/>
                  </a:cxn>
                  <a:cxn ang="0">
                    <a:pos x="110" y="21"/>
                  </a:cxn>
                  <a:cxn ang="0">
                    <a:pos x="259" y="4"/>
                  </a:cxn>
                  <a:cxn ang="0">
                    <a:pos x="442" y="0"/>
                  </a:cxn>
                  <a:cxn ang="0">
                    <a:pos x="630" y="2"/>
                  </a:cxn>
                  <a:cxn ang="0">
                    <a:pos x="804" y="16"/>
                  </a:cxn>
                  <a:cxn ang="0">
                    <a:pos x="938" y="37"/>
                  </a:cxn>
                  <a:cxn ang="0">
                    <a:pos x="1012" y="72"/>
                  </a:cxn>
                </a:cxnLst>
                <a:rect l="0" t="0" r="r" b="b"/>
                <a:pathLst>
                  <a:path w="1045" h="297">
                    <a:moveTo>
                      <a:pt x="1012" y="72"/>
                    </a:moveTo>
                    <a:lnTo>
                      <a:pt x="1045" y="163"/>
                    </a:lnTo>
                    <a:lnTo>
                      <a:pt x="984" y="231"/>
                    </a:lnTo>
                    <a:lnTo>
                      <a:pt x="855" y="275"/>
                    </a:lnTo>
                    <a:lnTo>
                      <a:pt x="680" y="297"/>
                    </a:lnTo>
                    <a:lnTo>
                      <a:pt x="480" y="289"/>
                    </a:lnTo>
                    <a:lnTo>
                      <a:pt x="287" y="252"/>
                    </a:lnTo>
                    <a:lnTo>
                      <a:pt x="116" y="184"/>
                    </a:lnTo>
                    <a:lnTo>
                      <a:pt x="0" y="85"/>
                    </a:lnTo>
                    <a:lnTo>
                      <a:pt x="15" y="49"/>
                    </a:lnTo>
                    <a:lnTo>
                      <a:pt x="110" y="21"/>
                    </a:lnTo>
                    <a:lnTo>
                      <a:pt x="259" y="4"/>
                    </a:lnTo>
                    <a:lnTo>
                      <a:pt x="442" y="0"/>
                    </a:lnTo>
                    <a:lnTo>
                      <a:pt x="630" y="2"/>
                    </a:lnTo>
                    <a:lnTo>
                      <a:pt x="804" y="16"/>
                    </a:lnTo>
                    <a:lnTo>
                      <a:pt x="938" y="37"/>
                    </a:lnTo>
                    <a:lnTo>
                      <a:pt x="1012" y="72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7" name="Freeform 551"/>
              <p:cNvSpPr>
                <a:spLocks/>
              </p:cNvSpPr>
              <p:nvPr/>
            </p:nvSpPr>
            <p:spPr bwMode="auto">
              <a:xfrm>
                <a:off x="1530" y="915"/>
                <a:ext cx="499" cy="227"/>
              </a:xfrm>
              <a:custGeom>
                <a:avLst/>
                <a:gdLst/>
                <a:ahLst/>
                <a:cxnLst>
                  <a:cxn ang="0">
                    <a:pos x="999" y="330"/>
                  </a:cxn>
                  <a:cxn ang="0">
                    <a:pos x="948" y="378"/>
                  </a:cxn>
                  <a:cxn ang="0">
                    <a:pos x="842" y="417"/>
                  </a:cxn>
                  <a:cxn ang="0">
                    <a:pos x="692" y="442"/>
                  </a:cxn>
                  <a:cxn ang="0">
                    <a:pos x="526" y="454"/>
                  </a:cxn>
                  <a:cxn ang="0">
                    <a:pos x="351" y="448"/>
                  </a:cxn>
                  <a:cxn ang="0">
                    <a:pos x="194" y="427"/>
                  </a:cxn>
                  <a:cxn ang="0">
                    <a:pos x="70" y="386"/>
                  </a:cxn>
                  <a:cxn ang="0">
                    <a:pos x="0" y="330"/>
                  </a:cxn>
                  <a:cxn ang="0">
                    <a:pos x="64" y="186"/>
                  </a:cxn>
                  <a:cxn ang="0">
                    <a:pos x="179" y="84"/>
                  </a:cxn>
                  <a:cxn ang="0">
                    <a:pos x="326" y="22"/>
                  </a:cxn>
                  <a:cxn ang="0">
                    <a:pos x="491" y="0"/>
                  </a:cxn>
                  <a:cxn ang="0">
                    <a:pos x="654" y="18"/>
                  </a:cxn>
                  <a:cxn ang="0">
                    <a:pos x="805" y="80"/>
                  </a:cxn>
                  <a:cxn ang="0">
                    <a:pos x="923" y="183"/>
                  </a:cxn>
                  <a:cxn ang="0">
                    <a:pos x="999" y="330"/>
                  </a:cxn>
                </a:cxnLst>
                <a:rect l="0" t="0" r="r" b="b"/>
                <a:pathLst>
                  <a:path w="999" h="454">
                    <a:moveTo>
                      <a:pt x="999" y="330"/>
                    </a:moveTo>
                    <a:lnTo>
                      <a:pt x="948" y="378"/>
                    </a:lnTo>
                    <a:lnTo>
                      <a:pt x="842" y="417"/>
                    </a:lnTo>
                    <a:lnTo>
                      <a:pt x="692" y="442"/>
                    </a:lnTo>
                    <a:lnTo>
                      <a:pt x="526" y="454"/>
                    </a:lnTo>
                    <a:lnTo>
                      <a:pt x="351" y="448"/>
                    </a:lnTo>
                    <a:lnTo>
                      <a:pt x="194" y="427"/>
                    </a:lnTo>
                    <a:lnTo>
                      <a:pt x="70" y="386"/>
                    </a:lnTo>
                    <a:lnTo>
                      <a:pt x="0" y="330"/>
                    </a:lnTo>
                    <a:lnTo>
                      <a:pt x="64" y="186"/>
                    </a:lnTo>
                    <a:lnTo>
                      <a:pt x="179" y="84"/>
                    </a:lnTo>
                    <a:lnTo>
                      <a:pt x="326" y="22"/>
                    </a:lnTo>
                    <a:lnTo>
                      <a:pt x="491" y="0"/>
                    </a:lnTo>
                    <a:lnTo>
                      <a:pt x="654" y="18"/>
                    </a:lnTo>
                    <a:lnTo>
                      <a:pt x="805" y="80"/>
                    </a:lnTo>
                    <a:lnTo>
                      <a:pt x="923" y="183"/>
                    </a:lnTo>
                    <a:lnTo>
                      <a:pt x="999" y="33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8" name="Freeform 552"/>
              <p:cNvSpPr>
                <a:spLocks/>
              </p:cNvSpPr>
              <p:nvPr/>
            </p:nvSpPr>
            <p:spPr bwMode="auto">
              <a:xfrm>
                <a:off x="1530" y="915"/>
                <a:ext cx="499" cy="219"/>
              </a:xfrm>
              <a:custGeom>
                <a:avLst/>
                <a:gdLst/>
                <a:ahLst/>
                <a:cxnLst>
                  <a:cxn ang="0">
                    <a:pos x="954" y="378"/>
                  </a:cxn>
                  <a:cxn ang="0">
                    <a:pos x="910" y="390"/>
                  </a:cxn>
                  <a:cxn ang="0">
                    <a:pos x="865" y="402"/>
                  </a:cxn>
                  <a:cxn ang="0">
                    <a:pos x="815" y="411"/>
                  </a:cxn>
                  <a:cxn ang="0">
                    <a:pos x="764" y="421"/>
                  </a:cxn>
                  <a:cxn ang="0">
                    <a:pos x="708" y="427"/>
                  </a:cxn>
                  <a:cxn ang="0">
                    <a:pos x="652" y="433"/>
                  </a:cxn>
                  <a:cxn ang="0">
                    <a:pos x="590" y="437"/>
                  </a:cxn>
                  <a:cxn ang="0">
                    <a:pos x="528" y="438"/>
                  </a:cxn>
                  <a:cxn ang="0">
                    <a:pos x="442" y="435"/>
                  </a:cxn>
                  <a:cxn ang="0">
                    <a:pos x="363" y="429"/>
                  </a:cxn>
                  <a:cxn ang="0">
                    <a:pos x="289" y="419"/>
                  </a:cxn>
                  <a:cxn ang="0">
                    <a:pos x="221" y="409"/>
                  </a:cxn>
                  <a:cxn ang="0">
                    <a:pos x="157" y="394"/>
                  </a:cxn>
                  <a:cxn ang="0">
                    <a:pos x="101" y="376"/>
                  </a:cxn>
                  <a:cxn ang="0">
                    <a:pos x="49" y="357"/>
                  </a:cxn>
                  <a:cxn ang="0">
                    <a:pos x="4" y="336"/>
                  </a:cxn>
                  <a:cxn ang="0">
                    <a:pos x="2" y="332"/>
                  </a:cxn>
                  <a:cxn ang="0">
                    <a:pos x="0" y="330"/>
                  </a:cxn>
                  <a:cxn ang="0">
                    <a:pos x="64" y="186"/>
                  </a:cxn>
                  <a:cxn ang="0">
                    <a:pos x="179" y="84"/>
                  </a:cxn>
                  <a:cxn ang="0">
                    <a:pos x="326" y="22"/>
                  </a:cxn>
                  <a:cxn ang="0">
                    <a:pos x="491" y="0"/>
                  </a:cxn>
                  <a:cxn ang="0">
                    <a:pos x="654" y="18"/>
                  </a:cxn>
                  <a:cxn ang="0">
                    <a:pos x="805" y="80"/>
                  </a:cxn>
                  <a:cxn ang="0">
                    <a:pos x="923" y="183"/>
                  </a:cxn>
                  <a:cxn ang="0">
                    <a:pos x="999" y="330"/>
                  </a:cxn>
                  <a:cxn ang="0">
                    <a:pos x="993" y="342"/>
                  </a:cxn>
                  <a:cxn ang="0">
                    <a:pos x="985" y="353"/>
                  </a:cxn>
                  <a:cxn ang="0">
                    <a:pos x="970" y="365"/>
                  </a:cxn>
                  <a:cxn ang="0">
                    <a:pos x="954" y="378"/>
                  </a:cxn>
                </a:cxnLst>
                <a:rect l="0" t="0" r="r" b="b"/>
                <a:pathLst>
                  <a:path w="999" h="438">
                    <a:moveTo>
                      <a:pt x="954" y="378"/>
                    </a:moveTo>
                    <a:lnTo>
                      <a:pt x="910" y="390"/>
                    </a:lnTo>
                    <a:lnTo>
                      <a:pt x="865" y="402"/>
                    </a:lnTo>
                    <a:lnTo>
                      <a:pt x="815" y="411"/>
                    </a:lnTo>
                    <a:lnTo>
                      <a:pt x="764" y="421"/>
                    </a:lnTo>
                    <a:lnTo>
                      <a:pt x="708" y="427"/>
                    </a:lnTo>
                    <a:lnTo>
                      <a:pt x="652" y="433"/>
                    </a:lnTo>
                    <a:lnTo>
                      <a:pt x="590" y="437"/>
                    </a:lnTo>
                    <a:lnTo>
                      <a:pt x="528" y="438"/>
                    </a:lnTo>
                    <a:lnTo>
                      <a:pt x="442" y="435"/>
                    </a:lnTo>
                    <a:lnTo>
                      <a:pt x="363" y="429"/>
                    </a:lnTo>
                    <a:lnTo>
                      <a:pt x="289" y="419"/>
                    </a:lnTo>
                    <a:lnTo>
                      <a:pt x="221" y="409"/>
                    </a:lnTo>
                    <a:lnTo>
                      <a:pt x="157" y="394"/>
                    </a:lnTo>
                    <a:lnTo>
                      <a:pt x="101" y="376"/>
                    </a:lnTo>
                    <a:lnTo>
                      <a:pt x="49" y="357"/>
                    </a:lnTo>
                    <a:lnTo>
                      <a:pt x="4" y="336"/>
                    </a:lnTo>
                    <a:lnTo>
                      <a:pt x="2" y="332"/>
                    </a:lnTo>
                    <a:lnTo>
                      <a:pt x="0" y="330"/>
                    </a:lnTo>
                    <a:lnTo>
                      <a:pt x="64" y="186"/>
                    </a:lnTo>
                    <a:lnTo>
                      <a:pt x="179" y="84"/>
                    </a:lnTo>
                    <a:lnTo>
                      <a:pt x="326" y="22"/>
                    </a:lnTo>
                    <a:lnTo>
                      <a:pt x="491" y="0"/>
                    </a:lnTo>
                    <a:lnTo>
                      <a:pt x="654" y="18"/>
                    </a:lnTo>
                    <a:lnTo>
                      <a:pt x="805" y="80"/>
                    </a:lnTo>
                    <a:lnTo>
                      <a:pt x="923" y="183"/>
                    </a:lnTo>
                    <a:lnTo>
                      <a:pt x="999" y="330"/>
                    </a:lnTo>
                    <a:lnTo>
                      <a:pt x="993" y="342"/>
                    </a:lnTo>
                    <a:lnTo>
                      <a:pt x="985" y="353"/>
                    </a:lnTo>
                    <a:lnTo>
                      <a:pt x="970" y="365"/>
                    </a:lnTo>
                    <a:lnTo>
                      <a:pt x="954" y="37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89" name="Freeform 553"/>
              <p:cNvSpPr>
                <a:spLocks/>
              </p:cNvSpPr>
              <p:nvPr/>
            </p:nvSpPr>
            <p:spPr bwMode="auto">
              <a:xfrm>
                <a:off x="1535" y="915"/>
                <a:ext cx="493" cy="204"/>
              </a:xfrm>
              <a:custGeom>
                <a:avLst/>
                <a:gdLst/>
                <a:ahLst/>
                <a:cxnLst>
                  <a:cxn ang="0">
                    <a:pos x="987" y="316"/>
                  </a:cxn>
                  <a:cxn ang="0">
                    <a:pos x="942" y="334"/>
                  </a:cxn>
                  <a:cxn ang="0">
                    <a:pos x="896" y="351"/>
                  </a:cxn>
                  <a:cxn ang="0">
                    <a:pos x="843" y="367"/>
                  </a:cxn>
                  <a:cxn ang="0">
                    <a:pos x="785" y="382"/>
                  </a:cxn>
                  <a:cxn ang="0">
                    <a:pos x="721" y="392"/>
                  </a:cxn>
                  <a:cxn ang="0">
                    <a:pos x="655" y="400"/>
                  </a:cxn>
                  <a:cxn ang="0">
                    <a:pos x="586" y="404"/>
                  </a:cxn>
                  <a:cxn ang="0">
                    <a:pos x="510" y="407"/>
                  </a:cxn>
                  <a:cxn ang="0">
                    <a:pos x="423" y="404"/>
                  </a:cxn>
                  <a:cxn ang="0">
                    <a:pos x="343" y="398"/>
                  </a:cxn>
                  <a:cxn ang="0">
                    <a:pos x="270" y="386"/>
                  </a:cxn>
                  <a:cxn ang="0">
                    <a:pos x="204" y="374"/>
                  </a:cxn>
                  <a:cxn ang="0">
                    <a:pos x="142" y="357"/>
                  </a:cxn>
                  <a:cxn ang="0">
                    <a:pos x="87" y="340"/>
                  </a:cxn>
                  <a:cxn ang="0">
                    <a:pos x="41" y="318"/>
                  </a:cxn>
                  <a:cxn ang="0">
                    <a:pos x="0" y="297"/>
                  </a:cxn>
                  <a:cxn ang="0">
                    <a:pos x="70" y="165"/>
                  </a:cxn>
                  <a:cxn ang="0">
                    <a:pos x="186" y="72"/>
                  </a:cxn>
                  <a:cxn ang="0">
                    <a:pos x="330" y="16"/>
                  </a:cxn>
                  <a:cxn ang="0">
                    <a:pos x="491" y="0"/>
                  </a:cxn>
                  <a:cxn ang="0">
                    <a:pos x="650" y="20"/>
                  </a:cxn>
                  <a:cxn ang="0">
                    <a:pos x="795" y="80"/>
                  </a:cxn>
                  <a:cxn ang="0">
                    <a:pos x="911" y="177"/>
                  </a:cxn>
                  <a:cxn ang="0">
                    <a:pos x="987" y="316"/>
                  </a:cxn>
                </a:cxnLst>
                <a:rect l="0" t="0" r="r" b="b"/>
                <a:pathLst>
                  <a:path w="987" h="407">
                    <a:moveTo>
                      <a:pt x="987" y="316"/>
                    </a:moveTo>
                    <a:lnTo>
                      <a:pt x="942" y="334"/>
                    </a:lnTo>
                    <a:lnTo>
                      <a:pt x="896" y="351"/>
                    </a:lnTo>
                    <a:lnTo>
                      <a:pt x="843" y="367"/>
                    </a:lnTo>
                    <a:lnTo>
                      <a:pt x="785" y="382"/>
                    </a:lnTo>
                    <a:lnTo>
                      <a:pt x="721" y="392"/>
                    </a:lnTo>
                    <a:lnTo>
                      <a:pt x="655" y="400"/>
                    </a:lnTo>
                    <a:lnTo>
                      <a:pt x="586" y="404"/>
                    </a:lnTo>
                    <a:lnTo>
                      <a:pt x="510" y="407"/>
                    </a:lnTo>
                    <a:lnTo>
                      <a:pt x="423" y="404"/>
                    </a:lnTo>
                    <a:lnTo>
                      <a:pt x="343" y="398"/>
                    </a:lnTo>
                    <a:lnTo>
                      <a:pt x="270" y="386"/>
                    </a:lnTo>
                    <a:lnTo>
                      <a:pt x="204" y="374"/>
                    </a:lnTo>
                    <a:lnTo>
                      <a:pt x="142" y="357"/>
                    </a:lnTo>
                    <a:lnTo>
                      <a:pt x="87" y="340"/>
                    </a:lnTo>
                    <a:lnTo>
                      <a:pt x="41" y="318"/>
                    </a:lnTo>
                    <a:lnTo>
                      <a:pt x="0" y="297"/>
                    </a:lnTo>
                    <a:lnTo>
                      <a:pt x="70" y="165"/>
                    </a:lnTo>
                    <a:lnTo>
                      <a:pt x="186" y="72"/>
                    </a:lnTo>
                    <a:lnTo>
                      <a:pt x="330" y="16"/>
                    </a:lnTo>
                    <a:lnTo>
                      <a:pt x="491" y="0"/>
                    </a:lnTo>
                    <a:lnTo>
                      <a:pt x="650" y="20"/>
                    </a:lnTo>
                    <a:lnTo>
                      <a:pt x="795" y="80"/>
                    </a:lnTo>
                    <a:lnTo>
                      <a:pt x="911" y="177"/>
                    </a:lnTo>
                    <a:lnTo>
                      <a:pt x="987" y="31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0" name="Freeform 554"/>
              <p:cNvSpPr>
                <a:spLocks/>
              </p:cNvSpPr>
              <p:nvPr/>
            </p:nvSpPr>
            <p:spPr bwMode="auto">
              <a:xfrm>
                <a:off x="1541" y="915"/>
                <a:ext cx="480" cy="188"/>
              </a:xfrm>
              <a:custGeom>
                <a:avLst/>
                <a:gdLst/>
                <a:ahLst/>
                <a:cxnLst>
                  <a:cxn ang="0">
                    <a:pos x="959" y="276"/>
                  </a:cxn>
                  <a:cxn ang="0">
                    <a:pos x="919" y="295"/>
                  </a:cxn>
                  <a:cxn ang="0">
                    <a:pos x="874" y="314"/>
                  </a:cxn>
                  <a:cxn ang="0">
                    <a:pos x="824" y="332"/>
                  </a:cxn>
                  <a:cxn ang="0">
                    <a:pos x="769" y="347"/>
                  </a:cxn>
                  <a:cxn ang="0">
                    <a:pos x="705" y="357"/>
                  </a:cxn>
                  <a:cxn ang="0">
                    <a:pos x="639" y="367"/>
                  </a:cxn>
                  <a:cxn ang="0">
                    <a:pos x="566" y="373"/>
                  </a:cxn>
                  <a:cxn ang="0">
                    <a:pos x="488" y="376"/>
                  </a:cxn>
                  <a:cxn ang="0">
                    <a:pos x="403" y="373"/>
                  </a:cxn>
                  <a:cxn ang="0">
                    <a:pos x="325" y="367"/>
                  </a:cxn>
                  <a:cxn ang="0">
                    <a:pos x="256" y="355"/>
                  </a:cxn>
                  <a:cxn ang="0">
                    <a:pos x="192" y="342"/>
                  </a:cxn>
                  <a:cxn ang="0">
                    <a:pos x="133" y="324"/>
                  </a:cxn>
                  <a:cxn ang="0">
                    <a:pos x="81" y="305"/>
                  </a:cxn>
                  <a:cxn ang="0">
                    <a:pos x="37" y="281"/>
                  </a:cxn>
                  <a:cxn ang="0">
                    <a:pos x="0" y="260"/>
                  </a:cxn>
                  <a:cxn ang="0">
                    <a:pos x="77" y="144"/>
                  </a:cxn>
                  <a:cxn ang="0">
                    <a:pos x="190" y="64"/>
                  </a:cxn>
                  <a:cxn ang="0">
                    <a:pos x="327" y="14"/>
                  </a:cxn>
                  <a:cxn ang="0">
                    <a:pos x="477" y="0"/>
                  </a:cxn>
                  <a:cxn ang="0">
                    <a:pos x="626" y="16"/>
                  </a:cxn>
                  <a:cxn ang="0">
                    <a:pos x="764" y="68"/>
                  </a:cxn>
                  <a:cxn ang="0">
                    <a:pos x="878" y="153"/>
                  </a:cxn>
                  <a:cxn ang="0">
                    <a:pos x="959" y="276"/>
                  </a:cxn>
                </a:cxnLst>
                <a:rect l="0" t="0" r="r" b="b"/>
                <a:pathLst>
                  <a:path w="959" h="376">
                    <a:moveTo>
                      <a:pt x="959" y="276"/>
                    </a:moveTo>
                    <a:lnTo>
                      <a:pt x="919" y="295"/>
                    </a:lnTo>
                    <a:lnTo>
                      <a:pt x="874" y="314"/>
                    </a:lnTo>
                    <a:lnTo>
                      <a:pt x="824" y="332"/>
                    </a:lnTo>
                    <a:lnTo>
                      <a:pt x="769" y="347"/>
                    </a:lnTo>
                    <a:lnTo>
                      <a:pt x="705" y="357"/>
                    </a:lnTo>
                    <a:lnTo>
                      <a:pt x="639" y="367"/>
                    </a:lnTo>
                    <a:lnTo>
                      <a:pt x="566" y="373"/>
                    </a:lnTo>
                    <a:lnTo>
                      <a:pt x="488" y="376"/>
                    </a:lnTo>
                    <a:lnTo>
                      <a:pt x="403" y="373"/>
                    </a:lnTo>
                    <a:lnTo>
                      <a:pt x="325" y="367"/>
                    </a:lnTo>
                    <a:lnTo>
                      <a:pt x="256" y="355"/>
                    </a:lnTo>
                    <a:lnTo>
                      <a:pt x="192" y="342"/>
                    </a:lnTo>
                    <a:lnTo>
                      <a:pt x="133" y="324"/>
                    </a:lnTo>
                    <a:lnTo>
                      <a:pt x="81" y="305"/>
                    </a:lnTo>
                    <a:lnTo>
                      <a:pt x="37" y="281"/>
                    </a:lnTo>
                    <a:lnTo>
                      <a:pt x="0" y="260"/>
                    </a:lnTo>
                    <a:lnTo>
                      <a:pt x="77" y="144"/>
                    </a:lnTo>
                    <a:lnTo>
                      <a:pt x="190" y="64"/>
                    </a:lnTo>
                    <a:lnTo>
                      <a:pt x="327" y="14"/>
                    </a:lnTo>
                    <a:lnTo>
                      <a:pt x="477" y="0"/>
                    </a:lnTo>
                    <a:lnTo>
                      <a:pt x="626" y="16"/>
                    </a:lnTo>
                    <a:lnTo>
                      <a:pt x="764" y="68"/>
                    </a:lnTo>
                    <a:lnTo>
                      <a:pt x="878" y="153"/>
                    </a:lnTo>
                    <a:lnTo>
                      <a:pt x="959" y="2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1" name="Freeform 555"/>
              <p:cNvSpPr>
                <a:spLocks/>
              </p:cNvSpPr>
              <p:nvPr/>
            </p:nvSpPr>
            <p:spPr bwMode="auto">
              <a:xfrm>
                <a:off x="1550" y="915"/>
                <a:ext cx="460" cy="172"/>
              </a:xfrm>
              <a:custGeom>
                <a:avLst/>
                <a:gdLst/>
                <a:ahLst/>
                <a:cxnLst>
                  <a:cxn ang="0">
                    <a:pos x="921" y="231"/>
                  </a:cxn>
                  <a:cxn ang="0">
                    <a:pos x="884" y="252"/>
                  </a:cxn>
                  <a:cxn ang="0">
                    <a:pos x="843" y="276"/>
                  </a:cxn>
                  <a:cxn ang="0">
                    <a:pos x="797" y="293"/>
                  </a:cxn>
                  <a:cxn ang="0">
                    <a:pos x="745" y="310"/>
                  </a:cxn>
                  <a:cxn ang="0">
                    <a:pos x="683" y="322"/>
                  </a:cxn>
                  <a:cxn ang="0">
                    <a:pos x="615" y="334"/>
                  </a:cxn>
                  <a:cxn ang="0">
                    <a:pos x="541" y="340"/>
                  </a:cxn>
                  <a:cxn ang="0">
                    <a:pos x="463" y="343"/>
                  </a:cxn>
                  <a:cxn ang="0">
                    <a:pos x="380" y="340"/>
                  </a:cxn>
                  <a:cxn ang="0">
                    <a:pos x="304" y="334"/>
                  </a:cxn>
                  <a:cxn ang="0">
                    <a:pos x="237" y="322"/>
                  </a:cxn>
                  <a:cxn ang="0">
                    <a:pos x="177" y="310"/>
                  </a:cxn>
                  <a:cxn ang="0">
                    <a:pos x="120" y="291"/>
                  </a:cxn>
                  <a:cxn ang="0">
                    <a:pos x="74" y="272"/>
                  </a:cxn>
                  <a:cxn ang="0">
                    <a:pos x="33" y="248"/>
                  </a:cxn>
                  <a:cxn ang="0">
                    <a:pos x="0" y="225"/>
                  </a:cxn>
                  <a:cxn ang="0">
                    <a:pos x="80" y="126"/>
                  </a:cxn>
                  <a:cxn ang="0">
                    <a:pos x="190" y="56"/>
                  </a:cxn>
                  <a:cxn ang="0">
                    <a:pos x="318" y="14"/>
                  </a:cxn>
                  <a:cxn ang="0">
                    <a:pos x="458" y="0"/>
                  </a:cxn>
                  <a:cxn ang="0">
                    <a:pos x="595" y="14"/>
                  </a:cxn>
                  <a:cxn ang="0">
                    <a:pos x="723" y="56"/>
                  </a:cxn>
                  <a:cxn ang="0">
                    <a:pos x="834" y="128"/>
                  </a:cxn>
                  <a:cxn ang="0">
                    <a:pos x="921" y="231"/>
                  </a:cxn>
                </a:cxnLst>
                <a:rect l="0" t="0" r="r" b="b"/>
                <a:pathLst>
                  <a:path w="921" h="343">
                    <a:moveTo>
                      <a:pt x="921" y="231"/>
                    </a:moveTo>
                    <a:lnTo>
                      <a:pt x="884" y="252"/>
                    </a:lnTo>
                    <a:lnTo>
                      <a:pt x="843" y="276"/>
                    </a:lnTo>
                    <a:lnTo>
                      <a:pt x="797" y="293"/>
                    </a:lnTo>
                    <a:lnTo>
                      <a:pt x="745" y="310"/>
                    </a:lnTo>
                    <a:lnTo>
                      <a:pt x="683" y="322"/>
                    </a:lnTo>
                    <a:lnTo>
                      <a:pt x="615" y="334"/>
                    </a:lnTo>
                    <a:lnTo>
                      <a:pt x="541" y="340"/>
                    </a:lnTo>
                    <a:lnTo>
                      <a:pt x="463" y="343"/>
                    </a:lnTo>
                    <a:lnTo>
                      <a:pt x="380" y="340"/>
                    </a:lnTo>
                    <a:lnTo>
                      <a:pt x="304" y="334"/>
                    </a:lnTo>
                    <a:lnTo>
                      <a:pt x="237" y="322"/>
                    </a:lnTo>
                    <a:lnTo>
                      <a:pt x="177" y="310"/>
                    </a:lnTo>
                    <a:lnTo>
                      <a:pt x="120" y="291"/>
                    </a:lnTo>
                    <a:lnTo>
                      <a:pt x="74" y="272"/>
                    </a:lnTo>
                    <a:lnTo>
                      <a:pt x="33" y="248"/>
                    </a:lnTo>
                    <a:lnTo>
                      <a:pt x="0" y="225"/>
                    </a:lnTo>
                    <a:lnTo>
                      <a:pt x="80" y="126"/>
                    </a:lnTo>
                    <a:lnTo>
                      <a:pt x="190" y="56"/>
                    </a:lnTo>
                    <a:lnTo>
                      <a:pt x="318" y="14"/>
                    </a:lnTo>
                    <a:lnTo>
                      <a:pt x="458" y="0"/>
                    </a:lnTo>
                    <a:lnTo>
                      <a:pt x="595" y="14"/>
                    </a:lnTo>
                    <a:lnTo>
                      <a:pt x="723" y="56"/>
                    </a:lnTo>
                    <a:lnTo>
                      <a:pt x="834" y="128"/>
                    </a:lnTo>
                    <a:lnTo>
                      <a:pt x="921" y="2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2" name="Freeform 556"/>
              <p:cNvSpPr>
                <a:spLocks/>
              </p:cNvSpPr>
              <p:nvPr/>
            </p:nvSpPr>
            <p:spPr bwMode="auto">
              <a:xfrm>
                <a:off x="1560" y="915"/>
                <a:ext cx="435" cy="157"/>
              </a:xfrm>
              <a:custGeom>
                <a:avLst/>
                <a:gdLst/>
                <a:ahLst/>
                <a:cxnLst>
                  <a:cxn ang="0">
                    <a:pos x="871" y="188"/>
                  </a:cxn>
                  <a:cxn ang="0">
                    <a:pos x="840" y="212"/>
                  </a:cxn>
                  <a:cxn ang="0">
                    <a:pos x="805" y="237"/>
                  </a:cxn>
                  <a:cxn ang="0">
                    <a:pos x="760" y="258"/>
                  </a:cxn>
                  <a:cxn ang="0">
                    <a:pos x="712" y="278"/>
                  </a:cxn>
                  <a:cxn ang="0">
                    <a:pos x="652" y="291"/>
                  </a:cxn>
                  <a:cxn ang="0">
                    <a:pos x="586" y="303"/>
                  </a:cxn>
                  <a:cxn ang="0">
                    <a:pos x="512" y="310"/>
                  </a:cxn>
                  <a:cxn ang="0">
                    <a:pos x="433" y="314"/>
                  </a:cxn>
                  <a:cxn ang="0">
                    <a:pos x="351" y="310"/>
                  </a:cxn>
                  <a:cxn ang="0">
                    <a:pos x="282" y="305"/>
                  </a:cxn>
                  <a:cxn ang="0">
                    <a:pos x="216" y="291"/>
                  </a:cxn>
                  <a:cxn ang="0">
                    <a:pos x="159" y="278"/>
                  </a:cxn>
                  <a:cxn ang="0">
                    <a:pos x="107" y="258"/>
                  </a:cxn>
                  <a:cxn ang="0">
                    <a:pos x="64" y="239"/>
                  </a:cxn>
                  <a:cxn ang="0">
                    <a:pos x="28" y="214"/>
                  </a:cxn>
                  <a:cxn ang="0">
                    <a:pos x="0" y="190"/>
                  </a:cxn>
                  <a:cxn ang="0">
                    <a:pos x="82" y="107"/>
                  </a:cxn>
                  <a:cxn ang="0">
                    <a:pos x="187" y="49"/>
                  </a:cxn>
                  <a:cxn ang="0">
                    <a:pos x="303" y="12"/>
                  </a:cxn>
                  <a:cxn ang="0">
                    <a:pos x="431" y="0"/>
                  </a:cxn>
                  <a:cxn ang="0">
                    <a:pos x="555" y="12"/>
                  </a:cxn>
                  <a:cxn ang="0">
                    <a:pos x="677" y="47"/>
                  </a:cxn>
                  <a:cxn ang="0">
                    <a:pos x="782" y="105"/>
                  </a:cxn>
                  <a:cxn ang="0">
                    <a:pos x="871" y="188"/>
                  </a:cxn>
                </a:cxnLst>
                <a:rect l="0" t="0" r="r" b="b"/>
                <a:pathLst>
                  <a:path w="871" h="314">
                    <a:moveTo>
                      <a:pt x="871" y="188"/>
                    </a:moveTo>
                    <a:lnTo>
                      <a:pt x="840" y="212"/>
                    </a:lnTo>
                    <a:lnTo>
                      <a:pt x="805" y="237"/>
                    </a:lnTo>
                    <a:lnTo>
                      <a:pt x="760" y="258"/>
                    </a:lnTo>
                    <a:lnTo>
                      <a:pt x="712" y="278"/>
                    </a:lnTo>
                    <a:lnTo>
                      <a:pt x="652" y="291"/>
                    </a:lnTo>
                    <a:lnTo>
                      <a:pt x="586" y="303"/>
                    </a:lnTo>
                    <a:lnTo>
                      <a:pt x="512" y="310"/>
                    </a:lnTo>
                    <a:lnTo>
                      <a:pt x="433" y="314"/>
                    </a:lnTo>
                    <a:lnTo>
                      <a:pt x="351" y="310"/>
                    </a:lnTo>
                    <a:lnTo>
                      <a:pt x="282" y="305"/>
                    </a:lnTo>
                    <a:lnTo>
                      <a:pt x="216" y="291"/>
                    </a:lnTo>
                    <a:lnTo>
                      <a:pt x="159" y="278"/>
                    </a:lnTo>
                    <a:lnTo>
                      <a:pt x="107" y="258"/>
                    </a:lnTo>
                    <a:lnTo>
                      <a:pt x="64" y="239"/>
                    </a:lnTo>
                    <a:lnTo>
                      <a:pt x="28" y="214"/>
                    </a:lnTo>
                    <a:lnTo>
                      <a:pt x="0" y="190"/>
                    </a:lnTo>
                    <a:lnTo>
                      <a:pt x="82" y="107"/>
                    </a:lnTo>
                    <a:lnTo>
                      <a:pt x="187" y="49"/>
                    </a:lnTo>
                    <a:lnTo>
                      <a:pt x="303" y="12"/>
                    </a:lnTo>
                    <a:lnTo>
                      <a:pt x="431" y="0"/>
                    </a:lnTo>
                    <a:lnTo>
                      <a:pt x="555" y="12"/>
                    </a:lnTo>
                    <a:lnTo>
                      <a:pt x="677" y="47"/>
                    </a:lnTo>
                    <a:lnTo>
                      <a:pt x="782" y="105"/>
                    </a:lnTo>
                    <a:lnTo>
                      <a:pt x="871" y="18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3" name="Freeform 557"/>
              <p:cNvSpPr>
                <a:spLocks/>
              </p:cNvSpPr>
              <p:nvPr/>
            </p:nvSpPr>
            <p:spPr bwMode="auto">
              <a:xfrm>
                <a:off x="1576" y="915"/>
                <a:ext cx="399" cy="141"/>
              </a:xfrm>
              <a:custGeom>
                <a:avLst/>
                <a:gdLst/>
                <a:ahLst/>
                <a:cxnLst>
                  <a:cxn ang="0">
                    <a:pos x="799" y="144"/>
                  </a:cxn>
                  <a:cxn ang="0">
                    <a:pos x="776" y="171"/>
                  </a:cxn>
                  <a:cxn ang="0">
                    <a:pos x="747" y="196"/>
                  </a:cxn>
                  <a:cxn ang="0">
                    <a:pos x="710" y="219"/>
                  </a:cxn>
                  <a:cxn ang="0">
                    <a:pos x="665" y="241"/>
                  </a:cxn>
                  <a:cxn ang="0">
                    <a:pos x="609" y="256"/>
                  </a:cxn>
                  <a:cxn ang="0">
                    <a:pos x="547" y="270"/>
                  </a:cxn>
                  <a:cxn ang="0">
                    <a:pos x="474" y="278"/>
                  </a:cxn>
                  <a:cxn ang="0">
                    <a:pos x="394" y="281"/>
                  </a:cxn>
                  <a:cxn ang="0">
                    <a:pos x="316" y="278"/>
                  </a:cxn>
                  <a:cxn ang="0">
                    <a:pos x="249" y="270"/>
                  </a:cxn>
                  <a:cxn ang="0">
                    <a:pos x="189" y="258"/>
                  </a:cxn>
                  <a:cxn ang="0">
                    <a:pos x="136" y="245"/>
                  </a:cxn>
                  <a:cxn ang="0">
                    <a:pos x="90" y="225"/>
                  </a:cxn>
                  <a:cxn ang="0">
                    <a:pos x="51" y="204"/>
                  </a:cxn>
                  <a:cxn ang="0">
                    <a:pos x="22" y="179"/>
                  </a:cxn>
                  <a:cxn ang="0">
                    <a:pos x="0" y="155"/>
                  </a:cxn>
                  <a:cxn ang="0">
                    <a:pos x="78" y="87"/>
                  </a:cxn>
                  <a:cxn ang="0">
                    <a:pos x="173" y="39"/>
                  </a:cxn>
                  <a:cxn ang="0">
                    <a:pos x="280" y="10"/>
                  </a:cxn>
                  <a:cxn ang="0">
                    <a:pos x="392" y="0"/>
                  </a:cxn>
                  <a:cxn ang="0">
                    <a:pos x="505" y="6"/>
                  </a:cxn>
                  <a:cxn ang="0">
                    <a:pos x="613" y="33"/>
                  </a:cxn>
                  <a:cxn ang="0">
                    <a:pos x="712" y="78"/>
                  </a:cxn>
                  <a:cxn ang="0">
                    <a:pos x="799" y="144"/>
                  </a:cxn>
                </a:cxnLst>
                <a:rect l="0" t="0" r="r" b="b"/>
                <a:pathLst>
                  <a:path w="799" h="281">
                    <a:moveTo>
                      <a:pt x="799" y="144"/>
                    </a:moveTo>
                    <a:lnTo>
                      <a:pt x="776" y="171"/>
                    </a:lnTo>
                    <a:lnTo>
                      <a:pt x="747" y="196"/>
                    </a:lnTo>
                    <a:lnTo>
                      <a:pt x="710" y="219"/>
                    </a:lnTo>
                    <a:lnTo>
                      <a:pt x="665" y="241"/>
                    </a:lnTo>
                    <a:lnTo>
                      <a:pt x="609" y="256"/>
                    </a:lnTo>
                    <a:lnTo>
                      <a:pt x="547" y="270"/>
                    </a:lnTo>
                    <a:lnTo>
                      <a:pt x="474" y="278"/>
                    </a:lnTo>
                    <a:lnTo>
                      <a:pt x="394" y="281"/>
                    </a:lnTo>
                    <a:lnTo>
                      <a:pt x="316" y="278"/>
                    </a:lnTo>
                    <a:lnTo>
                      <a:pt x="249" y="270"/>
                    </a:lnTo>
                    <a:lnTo>
                      <a:pt x="189" y="258"/>
                    </a:lnTo>
                    <a:lnTo>
                      <a:pt x="136" y="245"/>
                    </a:lnTo>
                    <a:lnTo>
                      <a:pt x="90" y="225"/>
                    </a:lnTo>
                    <a:lnTo>
                      <a:pt x="51" y="204"/>
                    </a:lnTo>
                    <a:lnTo>
                      <a:pt x="22" y="179"/>
                    </a:lnTo>
                    <a:lnTo>
                      <a:pt x="0" y="155"/>
                    </a:lnTo>
                    <a:lnTo>
                      <a:pt x="78" y="87"/>
                    </a:lnTo>
                    <a:lnTo>
                      <a:pt x="173" y="39"/>
                    </a:lnTo>
                    <a:lnTo>
                      <a:pt x="280" y="10"/>
                    </a:lnTo>
                    <a:lnTo>
                      <a:pt x="392" y="0"/>
                    </a:lnTo>
                    <a:lnTo>
                      <a:pt x="505" y="6"/>
                    </a:lnTo>
                    <a:lnTo>
                      <a:pt x="613" y="33"/>
                    </a:lnTo>
                    <a:lnTo>
                      <a:pt x="712" y="78"/>
                    </a:lnTo>
                    <a:lnTo>
                      <a:pt x="799" y="14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4" name="Freeform 558"/>
              <p:cNvSpPr>
                <a:spLocks/>
              </p:cNvSpPr>
              <p:nvPr/>
            </p:nvSpPr>
            <p:spPr bwMode="auto">
              <a:xfrm>
                <a:off x="1591" y="915"/>
                <a:ext cx="358" cy="125"/>
              </a:xfrm>
              <a:custGeom>
                <a:avLst/>
                <a:gdLst/>
                <a:ahLst/>
                <a:cxnLst>
                  <a:cxn ang="0">
                    <a:pos x="716" y="101"/>
                  </a:cxn>
                  <a:cxn ang="0">
                    <a:pos x="704" y="128"/>
                  </a:cxn>
                  <a:cxn ang="0">
                    <a:pos x="685" y="155"/>
                  </a:cxn>
                  <a:cxn ang="0">
                    <a:pos x="654" y="181"/>
                  </a:cxn>
                  <a:cxn ang="0">
                    <a:pos x="615" y="204"/>
                  </a:cxn>
                  <a:cxn ang="0">
                    <a:pos x="563" y="221"/>
                  </a:cxn>
                  <a:cxn ang="0">
                    <a:pos x="505" y="237"/>
                  </a:cxn>
                  <a:cxn ang="0">
                    <a:pos x="435" y="246"/>
                  </a:cxn>
                  <a:cxn ang="0">
                    <a:pos x="357" y="250"/>
                  </a:cxn>
                  <a:cxn ang="0">
                    <a:pos x="284" y="246"/>
                  </a:cxn>
                  <a:cxn ang="0">
                    <a:pos x="220" y="239"/>
                  </a:cxn>
                  <a:cxn ang="0">
                    <a:pos x="161" y="227"/>
                  </a:cxn>
                  <a:cxn ang="0">
                    <a:pos x="115" y="214"/>
                  </a:cxn>
                  <a:cxn ang="0">
                    <a:pos x="72" y="194"/>
                  </a:cxn>
                  <a:cxn ang="0">
                    <a:pos x="41" y="173"/>
                  </a:cxn>
                  <a:cxn ang="0">
                    <a:pos x="16" y="148"/>
                  </a:cxn>
                  <a:cxn ang="0">
                    <a:pos x="0" y="124"/>
                  </a:cxn>
                  <a:cxn ang="0">
                    <a:pos x="74" y="72"/>
                  </a:cxn>
                  <a:cxn ang="0">
                    <a:pos x="159" y="33"/>
                  </a:cxn>
                  <a:cxn ang="0">
                    <a:pos x="251" y="10"/>
                  </a:cxn>
                  <a:cxn ang="0">
                    <a:pos x="349" y="0"/>
                  </a:cxn>
                  <a:cxn ang="0">
                    <a:pos x="446" y="2"/>
                  </a:cxn>
                  <a:cxn ang="0">
                    <a:pos x="543" y="22"/>
                  </a:cxn>
                  <a:cxn ang="0">
                    <a:pos x="632" y="53"/>
                  </a:cxn>
                  <a:cxn ang="0">
                    <a:pos x="716" y="101"/>
                  </a:cxn>
                </a:cxnLst>
                <a:rect l="0" t="0" r="r" b="b"/>
                <a:pathLst>
                  <a:path w="716" h="250">
                    <a:moveTo>
                      <a:pt x="716" y="101"/>
                    </a:moveTo>
                    <a:lnTo>
                      <a:pt x="704" y="128"/>
                    </a:lnTo>
                    <a:lnTo>
                      <a:pt x="685" y="155"/>
                    </a:lnTo>
                    <a:lnTo>
                      <a:pt x="654" y="181"/>
                    </a:lnTo>
                    <a:lnTo>
                      <a:pt x="615" y="204"/>
                    </a:lnTo>
                    <a:lnTo>
                      <a:pt x="563" y="221"/>
                    </a:lnTo>
                    <a:lnTo>
                      <a:pt x="505" y="237"/>
                    </a:lnTo>
                    <a:lnTo>
                      <a:pt x="435" y="246"/>
                    </a:lnTo>
                    <a:lnTo>
                      <a:pt x="357" y="250"/>
                    </a:lnTo>
                    <a:lnTo>
                      <a:pt x="284" y="246"/>
                    </a:lnTo>
                    <a:lnTo>
                      <a:pt x="220" y="239"/>
                    </a:lnTo>
                    <a:lnTo>
                      <a:pt x="161" y="227"/>
                    </a:lnTo>
                    <a:lnTo>
                      <a:pt x="115" y="214"/>
                    </a:lnTo>
                    <a:lnTo>
                      <a:pt x="72" y="194"/>
                    </a:lnTo>
                    <a:lnTo>
                      <a:pt x="41" y="173"/>
                    </a:lnTo>
                    <a:lnTo>
                      <a:pt x="16" y="148"/>
                    </a:lnTo>
                    <a:lnTo>
                      <a:pt x="0" y="124"/>
                    </a:lnTo>
                    <a:lnTo>
                      <a:pt x="74" y="72"/>
                    </a:lnTo>
                    <a:lnTo>
                      <a:pt x="159" y="33"/>
                    </a:lnTo>
                    <a:lnTo>
                      <a:pt x="251" y="10"/>
                    </a:lnTo>
                    <a:lnTo>
                      <a:pt x="349" y="0"/>
                    </a:lnTo>
                    <a:lnTo>
                      <a:pt x="446" y="2"/>
                    </a:lnTo>
                    <a:lnTo>
                      <a:pt x="543" y="22"/>
                    </a:lnTo>
                    <a:lnTo>
                      <a:pt x="632" y="53"/>
                    </a:lnTo>
                    <a:lnTo>
                      <a:pt x="716" y="10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5" name="Freeform 559"/>
              <p:cNvSpPr>
                <a:spLocks/>
              </p:cNvSpPr>
              <p:nvPr/>
            </p:nvSpPr>
            <p:spPr bwMode="auto">
              <a:xfrm>
                <a:off x="1612" y="915"/>
                <a:ext cx="307" cy="111"/>
              </a:xfrm>
              <a:custGeom>
                <a:avLst/>
                <a:gdLst/>
                <a:ahLst/>
                <a:cxnLst>
                  <a:cxn ang="0">
                    <a:pos x="615" y="64"/>
                  </a:cxn>
                  <a:cxn ang="0">
                    <a:pos x="613" y="91"/>
                  </a:cxn>
                  <a:cxn ang="0">
                    <a:pos x="601" y="120"/>
                  </a:cxn>
                  <a:cxn ang="0">
                    <a:pos x="580" y="146"/>
                  </a:cxn>
                  <a:cxn ang="0">
                    <a:pos x="547" y="171"/>
                  </a:cxn>
                  <a:cxn ang="0">
                    <a:pos x="500" y="190"/>
                  </a:cxn>
                  <a:cxn ang="0">
                    <a:pos x="446" y="206"/>
                  </a:cxn>
                  <a:cxn ang="0">
                    <a:pos x="380" y="215"/>
                  </a:cxn>
                  <a:cxn ang="0">
                    <a:pos x="305" y="221"/>
                  </a:cxn>
                  <a:cxn ang="0">
                    <a:pos x="237" y="217"/>
                  </a:cxn>
                  <a:cxn ang="0">
                    <a:pos x="179" y="210"/>
                  </a:cxn>
                  <a:cxn ang="0">
                    <a:pos x="128" y="198"/>
                  </a:cxn>
                  <a:cxn ang="0">
                    <a:pos x="87" y="183"/>
                  </a:cxn>
                  <a:cxn ang="0">
                    <a:pos x="51" y="163"/>
                  </a:cxn>
                  <a:cxn ang="0">
                    <a:pos x="25" y="142"/>
                  </a:cxn>
                  <a:cxn ang="0">
                    <a:pos x="8" y="119"/>
                  </a:cxn>
                  <a:cxn ang="0">
                    <a:pos x="0" y="95"/>
                  </a:cxn>
                  <a:cxn ang="0">
                    <a:pos x="66" y="55"/>
                  </a:cxn>
                  <a:cxn ang="0">
                    <a:pos x="140" y="27"/>
                  </a:cxn>
                  <a:cxn ang="0">
                    <a:pos x="217" y="8"/>
                  </a:cxn>
                  <a:cxn ang="0">
                    <a:pos x="299" y="0"/>
                  </a:cxn>
                  <a:cxn ang="0">
                    <a:pos x="380" y="0"/>
                  </a:cxn>
                  <a:cxn ang="0">
                    <a:pos x="462" y="12"/>
                  </a:cxn>
                  <a:cxn ang="0">
                    <a:pos x="539" y="33"/>
                  </a:cxn>
                  <a:cxn ang="0">
                    <a:pos x="615" y="64"/>
                  </a:cxn>
                </a:cxnLst>
                <a:rect l="0" t="0" r="r" b="b"/>
                <a:pathLst>
                  <a:path w="615" h="221">
                    <a:moveTo>
                      <a:pt x="615" y="64"/>
                    </a:moveTo>
                    <a:lnTo>
                      <a:pt x="613" y="91"/>
                    </a:lnTo>
                    <a:lnTo>
                      <a:pt x="601" y="120"/>
                    </a:lnTo>
                    <a:lnTo>
                      <a:pt x="580" y="146"/>
                    </a:lnTo>
                    <a:lnTo>
                      <a:pt x="547" y="171"/>
                    </a:lnTo>
                    <a:lnTo>
                      <a:pt x="500" y="190"/>
                    </a:lnTo>
                    <a:lnTo>
                      <a:pt x="446" y="206"/>
                    </a:lnTo>
                    <a:lnTo>
                      <a:pt x="380" y="215"/>
                    </a:lnTo>
                    <a:lnTo>
                      <a:pt x="305" y="221"/>
                    </a:lnTo>
                    <a:lnTo>
                      <a:pt x="237" y="217"/>
                    </a:lnTo>
                    <a:lnTo>
                      <a:pt x="179" y="210"/>
                    </a:lnTo>
                    <a:lnTo>
                      <a:pt x="128" y="198"/>
                    </a:lnTo>
                    <a:lnTo>
                      <a:pt x="87" y="183"/>
                    </a:lnTo>
                    <a:lnTo>
                      <a:pt x="51" y="163"/>
                    </a:lnTo>
                    <a:lnTo>
                      <a:pt x="25" y="142"/>
                    </a:lnTo>
                    <a:lnTo>
                      <a:pt x="8" y="119"/>
                    </a:lnTo>
                    <a:lnTo>
                      <a:pt x="0" y="95"/>
                    </a:lnTo>
                    <a:lnTo>
                      <a:pt x="66" y="55"/>
                    </a:lnTo>
                    <a:lnTo>
                      <a:pt x="140" y="27"/>
                    </a:lnTo>
                    <a:lnTo>
                      <a:pt x="217" y="8"/>
                    </a:lnTo>
                    <a:lnTo>
                      <a:pt x="299" y="0"/>
                    </a:lnTo>
                    <a:lnTo>
                      <a:pt x="380" y="0"/>
                    </a:lnTo>
                    <a:lnTo>
                      <a:pt x="462" y="12"/>
                    </a:lnTo>
                    <a:lnTo>
                      <a:pt x="539" y="33"/>
                    </a:lnTo>
                    <a:lnTo>
                      <a:pt x="615" y="6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6" name="Freeform 560"/>
              <p:cNvSpPr>
                <a:spLocks/>
              </p:cNvSpPr>
              <p:nvPr/>
            </p:nvSpPr>
            <p:spPr bwMode="auto">
              <a:xfrm>
                <a:off x="1633" y="915"/>
                <a:ext cx="253" cy="94"/>
              </a:xfrm>
              <a:custGeom>
                <a:avLst/>
                <a:gdLst/>
                <a:ahLst/>
                <a:cxnLst>
                  <a:cxn ang="0">
                    <a:pos x="496" y="33"/>
                  </a:cxn>
                  <a:cxn ang="0">
                    <a:pos x="506" y="56"/>
                  </a:cxn>
                  <a:cxn ang="0">
                    <a:pos x="506" y="84"/>
                  </a:cxn>
                  <a:cxn ang="0">
                    <a:pos x="494" y="111"/>
                  </a:cxn>
                  <a:cxn ang="0">
                    <a:pos x="471" y="136"/>
                  </a:cxn>
                  <a:cxn ang="0">
                    <a:pos x="434" y="155"/>
                  </a:cxn>
                  <a:cxn ang="0">
                    <a:pos x="386" y="173"/>
                  </a:cxn>
                  <a:cxn ang="0">
                    <a:pos x="326" y="183"/>
                  </a:cxn>
                  <a:cxn ang="0">
                    <a:pos x="256" y="188"/>
                  </a:cxn>
                  <a:cxn ang="0">
                    <a:pos x="194" y="184"/>
                  </a:cxn>
                  <a:cxn ang="0">
                    <a:pos x="141" y="177"/>
                  </a:cxn>
                  <a:cxn ang="0">
                    <a:pos x="97" y="165"/>
                  </a:cxn>
                  <a:cxn ang="0">
                    <a:pos x="62" y="150"/>
                  </a:cxn>
                  <a:cxn ang="0">
                    <a:pos x="33" y="130"/>
                  </a:cxn>
                  <a:cxn ang="0">
                    <a:pos x="13" y="113"/>
                  </a:cxn>
                  <a:cxn ang="0">
                    <a:pos x="2" y="91"/>
                  </a:cxn>
                  <a:cxn ang="0">
                    <a:pos x="0" y="70"/>
                  </a:cxn>
                  <a:cxn ang="0">
                    <a:pos x="54" y="43"/>
                  </a:cxn>
                  <a:cxn ang="0">
                    <a:pos x="114" y="23"/>
                  </a:cxn>
                  <a:cxn ang="0">
                    <a:pos x="176" y="8"/>
                  </a:cxn>
                  <a:cxn ang="0">
                    <a:pos x="242" y="2"/>
                  </a:cxn>
                  <a:cxn ang="0">
                    <a:pos x="306" y="0"/>
                  </a:cxn>
                  <a:cxn ang="0">
                    <a:pos x="370" y="4"/>
                  </a:cxn>
                  <a:cxn ang="0">
                    <a:pos x="432" y="16"/>
                  </a:cxn>
                  <a:cxn ang="0">
                    <a:pos x="496" y="33"/>
                  </a:cxn>
                </a:cxnLst>
                <a:rect l="0" t="0" r="r" b="b"/>
                <a:pathLst>
                  <a:path w="506" h="188">
                    <a:moveTo>
                      <a:pt x="496" y="33"/>
                    </a:moveTo>
                    <a:lnTo>
                      <a:pt x="506" y="56"/>
                    </a:lnTo>
                    <a:lnTo>
                      <a:pt x="506" y="84"/>
                    </a:lnTo>
                    <a:lnTo>
                      <a:pt x="494" y="111"/>
                    </a:lnTo>
                    <a:lnTo>
                      <a:pt x="471" y="136"/>
                    </a:lnTo>
                    <a:lnTo>
                      <a:pt x="434" y="155"/>
                    </a:lnTo>
                    <a:lnTo>
                      <a:pt x="386" y="173"/>
                    </a:lnTo>
                    <a:lnTo>
                      <a:pt x="326" y="183"/>
                    </a:lnTo>
                    <a:lnTo>
                      <a:pt x="256" y="188"/>
                    </a:lnTo>
                    <a:lnTo>
                      <a:pt x="194" y="184"/>
                    </a:lnTo>
                    <a:lnTo>
                      <a:pt x="141" y="177"/>
                    </a:lnTo>
                    <a:lnTo>
                      <a:pt x="97" y="165"/>
                    </a:lnTo>
                    <a:lnTo>
                      <a:pt x="62" y="150"/>
                    </a:lnTo>
                    <a:lnTo>
                      <a:pt x="33" y="130"/>
                    </a:lnTo>
                    <a:lnTo>
                      <a:pt x="13" y="113"/>
                    </a:lnTo>
                    <a:lnTo>
                      <a:pt x="2" y="91"/>
                    </a:lnTo>
                    <a:lnTo>
                      <a:pt x="0" y="70"/>
                    </a:lnTo>
                    <a:lnTo>
                      <a:pt x="54" y="43"/>
                    </a:lnTo>
                    <a:lnTo>
                      <a:pt x="114" y="23"/>
                    </a:lnTo>
                    <a:lnTo>
                      <a:pt x="176" y="8"/>
                    </a:lnTo>
                    <a:lnTo>
                      <a:pt x="242" y="2"/>
                    </a:lnTo>
                    <a:lnTo>
                      <a:pt x="306" y="0"/>
                    </a:lnTo>
                    <a:lnTo>
                      <a:pt x="370" y="4"/>
                    </a:lnTo>
                    <a:lnTo>
                      <a:pt x="432" y="16"/>
                    </a:lnTo>
                    <a:lnTo>
                      <a:pt x="496" y="3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7" name="Freeform 561"/>
              <p:cNvSpPr>
                <a:spLocks/>
              </p:cNvSpPr>
              <p:nvPr/>
            </p:nvSpPr>
            <p:spPr bwMode="auto">
              <a:xfrm>
                <a:off x="1655" y="914"/>
                <a:ext cx="200" cy="81"/>
              </a:xfrm>
              <a:custGeom>
                <a:avLst/>
                <a:gdLst/>
                <a:ahLst/>
                <a:cxnLst>
                  <a:cxn ang="0">
                    <a:pos x="365" y="12"/>
                  </a:cxn>
                  <a:cxn ang="0">
                    <a:pos x="388" y="33"/>
                  </a:cxn>
                  <a:cxn ang="0">
                    <a:pos x="400" y="57"/>
                  </a:cxn>
                  <a:cxn ang="0">
                    <a:pos x="398" y="82"/>
                  </a:cxn>
                  <a:cxn ang="0">
                    <a:pos x="384" y="107"/>
                  </a:cxn>
                  <a:cxn ang="0">
                    <a:pos x="357" y="126"/>
                  </a:cxn>
                  <a:cxn ang="0">
                    <a:pos x="318" y="144"/>
                  </a:cxn>
                  <a:cxn ang="0">
                    <a:pos x="266" y="155"/>
                  </a:cxn>
                  <a:cxn ang="0">
                    <a:pos x="204" y="161"/>
                  </a:cxn>
                  <a:cxn ang="0">
                    <a:pos x="148" y="157"/>
                  </a:cxn>
                  <a:cxn ang="0">
                    <a:pos x="103" y="150"/>
                  </a:cxn>
                  <a:cxn ang="0">
                    <a:pos x="64" y="138"/>
                  </a:cxn>
                  <a:cxn ang="0">
                    <a:pos x="37" y="122"/>
                  </a:cxn>
                  <a:cxn ang="0">
                    <a:pos x="16" y="103"/>
                  </a:cxn>
                  <a:cxn ang="0">
                    <a:pos x="4" y="86"/>
                  </a:cxn>
                  <a:cxn ang="0">
                    <a:pos x="0" y="64"/>
                  </a:cxn>
                  <a:cxn ang="0">
                    <a:pos x="8" y="47"/>
                  </a:cxn>
                  <a:cxn ang="0">
                    <a:pos x="49" y="29"/>
                  </a:cxn>
                  <a:cxn ang="0">
                    <a:pos x="92" y="18"/>
                  </a:cxn>
                  <a:cxn ang="0">
                    <a:pos x="134" y="8"/>
                  </a:cxn>
                  <a:cxn ang="0">
                    <a:pos x="181" y="4"/>
                  </a:cxn>
                  <a:cxn ang="0">
                    <a:pos x="225" y="0"/>
                  </a:cxn>
                  <a:cxn ang="0">
                    <a:pos x="272" y="2"/>
                  </a:cxn>
                  <a:cxn ang="0">
                    <a:pos x="318" y="4"/>
                  </a:cxn>
                  <a:cxn ang="0">
                    <a:pos x="365" y="12"/>
                  </a:cxn>
                </a:cxnLst>
                <a:rect l="0" t="0" r="r" b="b"/>
                <a:pathLst>
                  <a:path w="400" h="161">
                    <a:moveTo>
                      <a:pt x="365" y="12"/>
                    </a:moveTo>
                    <a:lnTo>
                      <a:pt x="388" y="33"/>
                    </a:lnTo>
                    <a:lnTo>
                      <a:pt x="400" y="57"/>
                    </a:lnTo>
                    <a:lnTo>
                      <a:pt x="398" y="82"/>
                    </a:lnTo>
                    <a:lnTo>
                      <a:pt x="384" y="107"/>
                    </a:lnTo>
                    <a:lnTo>
                      <a:pt x="357" y="126"/>
                    </a:lnTo>
                    <a:lnTo>
                      <a:pt x="318" y="144"/>
                    </a:lnTo>
                    <a:lnTo>
                      <a:pt x="266" y="155"/>
                    </a:lnTo>
                    <a:lnTo>
                      <a:pt x="204" y="161"/>
                    </a:lnTo>
                    <a:lnTo>
                      <a:pt x="148" y="157"/>
                    </a:lnTo>
                    <a:lnTo>
                      <a:pt x="103" y="150"/>
                    </a:lnTo>
                    <a:lnTo>
                      <a:pt x="64" y="138"/>
                    </a:lnTo>
                    <a:lnTo>
                      <a:pt x="37" y="122"/>
                    </a:lnTo>
                    <a:lnTo>
                      <a:pt x="16" y="103"/>
                    </a:lnTo>
                    <a:lnTo>
                      <a:pt x="4" y="86"/>
                    </a:lnTo>
                    <a:lnTo>
                      <a:pt x="0" y="64"/>
                    </a:lnTo>
                    <a:lnTo>
                      <a:pt x="8" y="47"/>
                    </a:lnTo>
                    <a:lnTo>
                      <a:pt x="49" y="29"/>
                    </a:lnTo>
                    <a:lnTo>
                      <a:pt x="92" y="18"/>
                    </a:lnTo>
                    <a:lnTo>
                      <a:pt x="134" y="8"/>
                    </a:lnTo>
                    <a:lnTo>
                      <a:pt x="181" y="4"/>
                    </a:lnTo>
                    <a:lnTo>
                      <a:pt x="225" y="0"/>
                    </a:lnTo>
                    <a:lnTo>
                      <a:pt x="272" y="2"/>
                    </a:lnTo>
                    <a:lnTo>
                      <a:pt x="318" y="4"/>
                    </a:lnTo>
                    <a:lnTo>
                      <a:pt x="365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8" name="Freeform 562"/>
              <p:cNvSpPr>
                <a:spLocks/>
              </p:cNvSpPr>
              <p:nvPr/>
            </p:nvSpPr>
            <p:spPr bwMode="auto">
              <a:xfrm>
                <a:off x="1679" y="915"/>
                <a:ext cx="143" cy="63"/>
              </a:xfrm>
              <a:custGeom>
                <a:avLst/>
                <a:gdLst/>
                <a:ahLst/>
                <a:cxnLst>
                  <a:cxn ang="0">
                    <a:pos x="211" y="0"/>
                  </a:cxn>
                  <a:cxn ang="0">
                    <a:pos x="248" y="12"/>
                  </a:cxn>
                  <a:cxn ang="0">
                    <a:pos x="273" y="29"/>
                  </a:cxn>
                  <a:cxn ang="0">
                    <a:pos x="285" y="51"/>
                  </a:cxn>
                  <a:cxn ang="0">
                    <a:pos x="285" y="72"/>
                  </a:cxn>
                  <a:cxn ang="0">
                    <a:pos x="267" y="91"/>
                  </a:cxn>
                  <a:cxn ang="0">
                    <a:pos x="240" y="109"/>
                  </a:cxn>
                  <a:cxn ang="0">
                    <a:pos x="198" y="120"/>
                  </a:cxn>
                  <a:cxn ang="0">
                    <a:pos x="145" y="126"/>
                  </a:cxn>
                  <a:cxn ang="0">
                    <a:pos x="97" y="122"/>
                  </a:cxn>
                  <a:cxn ang="0">
                    <a:pos x="60" y="115"/>
                  </a:cxn>
                  <a:cxn ang="0">
                    <a:pos x="31" y="101"/>
                  </a:cxn>
                  <a:cxn ang="0">
                    <a:pos x="13" y="89"/>
                  </a:cxn>
                  <a:cxn ang="0">
                    <a:pos x="0" y="72"/>
                  </a:cxn>
                  <a:cxn ang="0">
                    <a:pos x="0" y="55"/>
                  </a:cxn>
                  <a:cxn ang="0">
                    <a:pos x="6" y="37"/>
                  </a:cxn>
                  <a:cxn ang="0">
                    <a:pos x="23" y="23"/>
                  </a:cxn>
                  <a:cxn ang="0">
                    <a:pos x="44" y="18"/>
                  </a:cxn>
                  <a:cxn ang="0">
                    <a:pos x="68" y="12"/>
                  </a:cxn>
                  <a:cxn ang="0">
                    <a:pos x="91" y="8"/>
                  </a:cxn>
                  <a:cxn ang="0">
                    <a:pos x="114" y="6"/>
                  </a:cxn>
                  <a:cxn ang="0">
                    <a:pos x="138" y="2"/>
                  </a:cxn>
                  <a:cxn ang="0">
                    <a:pos x="163" y="0"/>
                  </a:cxn>
                  <a:cxn ang="0">
                    <a:pos x="186" y="0"/>
                  </a:cxn>
                  <a:cxn ang="0">
                    <a:pos x="211" y="0"/>
                  </a:cxn>
                </a:cxnLst>
                <a:rect l="0" t="0" r="r" b="b"/>
                <a:pathLst>
                  <a:path w="285" h="126">
                    <a:moveTo>
                      <a:pt x="211" y="0"/>
                    </a:moveTo>
                    <a:lnTo>
                      <a:pt x="248" y="12"/>
                    </a:lnTo>
                    <a:lnTo>
                      <a:pt x="273" y="29"/>
                    </a:lnTo>
                    <a:lnTo>
                      <a:pt x="285" y="51"/>
                    </a:lnTo>
                    <a:lnTo>
                      <a:pt x="285" y="72"/>
                    </a:lnTo>
                    <a:lnTo>
                      <a:pt x="267" y="91"/>
                    </a:lnTo>
                    <a:lnTo>
                      <a:pt x="240" y="109"/>
                    </a:lnTo>
                    <a:lnTo>
                      <a:pt x="198" y="120"/>
                    </a:lnTo>
                    <a:lnTo>
                      <a:pt x="145" y="126"/>
                    </a:lnTo>
                    <a:lnTo>
                      <a:pt x="97" y="122"/>
                    </a:lnTo>
                    <a:lnTo>
                      <a:pt x="60" y="115"/>
                    </a:lnTo>
                    <a:lnTo>
                      <a:pt x="31" y="101"/>
                    </a:lnTo>
                    <a:lnTo>
                      <a:pt x="13" y="89"/>
                    </a:lnTo>
                    <a:lnTo>
                      <a:pt x="0" y="72"/>
                    </a:lnTo>
                    <a:lnTo>
                      <a:pt x="0" y="55"/>
                    </a:lnTo>
                    <a:lnTo>
                      <a:pt x="6" y="37"/>
                    </a:lnTo>
                    <a:lnTo>
                      <a:pt x="23" y="23"/>
                    </a:lnTo>
                    <a:lnTo>
                      <a:pt x="44" y="18"/>
                    </a:lnTo>
                    <a:lnTo>
                      <a:pt x="68" y="12"/>
                    </a:lnTo>
                    <a:lnTo>
                      <a:pt x="91" y="8"/>
                    </a:lnTo>
                    <a:lnTo>
                      <a:pt x="114" y="6"/>
                    </a:lnTo>
                    <a:lnTo>
                      <a:pt x="138" y="2"/>
                    </a:lnTo>
                    <a:lnTo>
                      <a:pt x="163" y="0"/>
                    </a:lnTo>
                    <a:lnTo>
                      <a:pt x="186" y="0"/>
                    </a:lnTo>
                    <a:lnTo>
                      <a:pt x="211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899" name="Freeform 563"/>
              <p:cNvSpPr>
                <a:spLocks/>
              </p:cNvSpPr>
              <p:nvPr/>
            </p:nvSpPr>
            <p:spPr bwMode="auto">
              <a:xfrm>
                <a:off x="1652" y="1400"/>
                <a:ext cx="350" cy="100"/>
              </a:xfrm>
              <a:custGeom>
                <a:avLst/>
                <a:gdLst/>
                <a:ahLst/>
                <a:cxnLst>
                  <a:cxn ang="0">
                    <a:pos x="678" y="50"/>
                  </a:cxn>
                  <a:cxn ang="0">
                    <a:pos x="699" y="108"/>
                  </a:cxn>
                  <a:cxn ang="0">
                    <a:pos x="659" y="155"/>
                  </a:cxn>
                  <a:cxn ang="0">
                    <a:pos x="572" y="184"/>
                  </a:cxn>
                  <a:cxn ang="0">
                    <a:pos x="455" y="199"/>
                  </a:cxn>
                  <a:cxn ang="0">
                    <a:pos x="321" y="194"/>
                  </a:cxn>
                  <a:cxn ang="0">
                    <a:pos x="192" y="170"/>
                  </a:cxn>
                  <a:cxn ang="0">
                    <a:pos x="77" y="126"/>
                  </a:cxn>
                  <a:cxn ang="0">
                    <a:pos x="0" y="60"/>
                  </a:cxn>
                  <a:cxn ang="0">
                    <a:pos x="9" y="35"/>
                  </a:cxn>
                  <a:cxn ang="0">
                    <a:pos x="73" y="15"/>
                  </a:cxn>
                  <a:cxn ang="0">
                    <a:pos x="172" y="4"/>
                  </a:cxn>
                  <a:cxn ang="0">
                    <a:pos x="296" y="0"/>
                  </a:cxn>
                  <a:cxn ang="0">
                    <a:pos x="420" y="0"/>
                  </a:cxn>
                  <a:cxn ang="0">
                    <a:pos x="539" y="9"/>
                  </a:cxn>
                  <a:cxn ang="0">
                    <a:pos x="628" y="27"/>
                  </a:cxn>
                  <a:cxn ang="0">
                    <a:pos x="678" y="50"/>
                  </a:cxn>
                </a:cxnLst>
                <a:rect l="0" t="0" r="r" b="b"/>
                <a:pathLst>
                  <a:path w="699" h="199">
                    <a:moveTo>
                      <a:pt x="678" y="50"/>
                    </a:moveTo>
                    <a:lnTo>
                      <a:pt x="699" y="108"/>
                    </a:lnTo>
                    <a:lnTo>
                      <a:pt x="659" y="155"/>
                    </a:lnTo>
                    <a:lnTo>
                      <a:pt x="572" y="184"/>
                    </a:lnTo>
                    <a:lnTo>
                      <a:pt x="455" y="199"/>
                    </a:lnTo>
                    <a:lnTo>
                      <a:pt x="321" y="194"/>
                    </a:lnTo>
                    <a:lnTo>
                      <a:pt x="192" y="170"/>
                    </a:lnTo>
                    <a:lnTo>
                      <a:pt x="77" y="126"/>
                    </a:lnTo>
                    <a:lnTo>
                      <a:pt x="0" y="60"/>
                    </a:lnTo>
                    <a:lnTo>
                      <a:pt x="9" y="35"/>
                    </a:lnTo>
                    <a:lnTo>
                      <a:pt x="73" y="15"/>
                    </a:lnTo>
                    <a:lnTo>
                      <a:pt x="172" y="4"/>
                    </a:lnTo>
                    <a:lnTo>
                      <a:pt x="296" y="0"/>
                    </a:lnTo>
                    <a:lnTo>
                      <a:pt x="420" y="0"/>
                    </a:lnTo>
                    <a:lnTo>
                      <a:pt x="539" y="9"/>
                    </a:lnTo>
                    <a:lnTo>
                      <a:pt x="628" y="27"/>
                    </a:lnTo>
                    <a:lnTo>
                      <a:pt x="678" y="50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0" name="Freeform 564"/>
              <p:cNvSpPr>
                <a:spLocks/>
              </p:cNvSpPr>
              <p:nvPr/>
            </p:nvSpPr>
            <p:spPr bwMode="auto">
              <a:xfrm>
                <a:off x="1654" y="1314"/>
                <a:ext cx="335" cy="152"/>
              </a:xfrm>
              <a:custGeom>
                <a:avLst/>
                <a:gdLst/>
                <a:ahLst/>
                <a:cxnLst>
                  <a:cxn ang="0">
                    <a:pos x="669" y="221"/>
                  </a:cxn>
                  <a:cxn ang="0">
                    <a:pos x="636" y="254"/>
                  </a:cxn>
                  <a:cxn ang="0">
                    <a:pos x="565" y="279"/>
                  </a:cxn>
                  <a:cxn ang="0">
                    <a:pos x="466" y="297"/>
                  </a:cxn>
                  <a:cxn ang="0">
                    <a:pos x="353" y="305"/>
                  </a:cxn>
                  <a:cxn ang="0">
                    <a:pos x="237" y="301"/>
                  </a:cxn>
                  <a:cxn ang="0">
                    <a:pos x="130" y="287"/>
                  </a:cxn>
                  <a:cxn ang="0">
                    <a:pos x="47" y="260"/>
                  </a:cxn>
                  <a:cxn ang="0">
                    <a:pos x="0" y="221"/>
                  </a:cxn>
                  <a:cxn ang="0">
                    <a:pos x="43" y="124"/>
                  </a:cxn>
                  <a:cxn ang="0">
                    <a:pos x="119" y="56"/>
                  </a:cxn>
                  <a:cxn ang="0">
                    <a:pos x="218" y="14"/>
                  </a:cxn>
                  <a:cxn ang="0">
                    <a:pos x="328" y="0"/>
                  </a:cxn>
                  <a:cxn ang="0">
                    <a:pos x="437" y="12"/>
                  </a:cxn>
                  <a:cxn ang="0">
                    <a:pos x="539" y="54"/>
                  </a:cxn>
                  <a:cxn ang="0">
                    <a:pos x="619" y="122"/>
                  </a:cxn>
                  <a:cxn ang="0">
                    <a:pos x="669" y="221"/>
                  </a:cxn>
                </a:cxnLst>
                <a:rect l="0" t="0" r="r" b="b"/>
                <a:pathLst>
                  <a:path w="669" h="305">
                    <a:moveTo>
                      <a:pt x="669" y="221"/>
                    </a:moveTo>
                    <a:lnTo>
                      <a:pt x="636" y="254"/>
                    </a:lnTo>
                    <a:lnTo>
                      <a:pt x="565" y="279"/>
                    </a:lnTo>
                    <a:lnTo>
                      <a:pt x="466" y="297"/>
                    </a:lnTo>
                    <a:lnTo>
                      <a:pt x="353" y="305"/>
                    </a:lnTo>
                    <a:lnTo>
                      <a:pt x="237" y="301"/>
                    </a:lnTo>
                    <a:lnTo>
                      <a:pt x="130" y="287"/>
                    </a:lnTo>
                    <a:lnTo>
                      <a:pt x="47" y="260"/>
                    </a:lnTo>
                    <a:lnTo>
                      <a:pt x="0" y="221"/>
                    </a:lnTo>
                    <a:lnTo>
                      <a:pt x="43" y="124"/>
                    </a:lnTo>
                    <a:lnTo>
                      <a:pt x="119" y="56"/>
                    </a:lnTo>
                    <a:lnTo>
                      <a:pt x="218" y="14"/>
                    </a:lnTo>
                    <a:lnTo>
                      <a:pt x="328" y="0"/>
                    </a:lnTo>
                    <a:lnTo>
                      <a:pt x="437" y="12"/>
                    </a:lnTo>
                    <a:lnTo>
                      <a:pt x="539" y="54"/>
                    </a:lnTo>
                    <a:lnTo>
                      <a:pt x="619" y="122"/>
                    </a:lnTo>
                    <a:lnTo>
                      <a:pt x="669" y="2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1" name="Freeform 565"/>
              <p:cNvSpPr>
                <a:spLocks/>
              </p:cNvSpPr>
              <p:nvPr/>
            </p:nvSpPr>
            <p:spPr bwMode="auto">
              <a:xfrm>
                <a:off x="1654" y="1314"/>
                <a:ext cx="335" cy="146"/>
              </a:xfrm>
              <a:custGeom>
                <a:avLst/>
                <a:gdLst/>
                <a:ahLst/>
                <a:cxnLst>
                  <a:cxn ang="0">
                    <a:pos x="640" y="252"/>
                  </a:cxn>
                  <a:cxn ang="0">
                    <a:pos x="609" y="260"/>
                  </a:cxn>
                  <a:cxn ang="0">
                    <a:pos x="580" y="268"/>
                  </a:cxn>
                  <a:cxn ang="0">
                    <a:pos x="545" y="274"/>
                  </a:cxn>
                  <a:cxn ang="0">
                    <a:pos x="512" y="281"/>
                  </a:cxn>
                  <a:cxn ang="0">
                    <a:pos x="475" y="285"/>
                  </a:cxn>
                  <a:cxn ang="0">
                    <a:pos x="437" y="289"/>
                  </a:cxn>
                  <a:cxn ang="0">
                    <a:pos x="394" y="291"/>
                  </a:cxn>
                  <a:cxn ang="0">
                    <a:pos x="353" y="293"/>
                  </a:cxn>
                  <a:cxn ang="0">
                    <a:pos x="295" y="291"/>
                  </a:cxn>
                  <a:cxn ang="0">
                    <a:pos x="243" y="287"/>
                  </a:cxn>
                  <a:cxn ang="0">
                    <a:pos x="192" y="279"/>
                  </a:cxn>
                  <a:cxn ang="0">
                    <a:pos x="148" y="274"/>
                  </a:cxn>
                  <a:cxn ang="0">
                    <a:pos x="105" y="262"/>
                  </a:cxn>
                  <a:cxn ang="0">
                    <a:pos x="66" y="252"/>
                  </a:cxn>
                  <a:cxn ang="0">
                    <a:pos x="32" y="239"/>
                  </a:cxn>
                  <a:cxn ang="0">
                    <a:pos x="2" y="225"/>
                  </a:cxn>
                  <a:cxn ang="0">
                    <a:pos x="0" y="223"/>
                  </a:cxn>
                  <a:cxn ang="0">
                    <a:pos x="0" y="221"/>
                  </a:cxn>
                  <a:cxn ang="0">
                    <a:pos x="43" y="124"/>
                  </a:cxn>
                  <a:cxn ang="0">
                    <a:pos x="119" y="56"/>
                  </a:cxn>
                  <a:cxn ang="0">
                    <a:pos x="218" y="14"/>
                  </a:cxn>
                  <a:cxn ang="0">
                    <a:pos x="328" y="0"/>
                  </a:cxn>
                  <a:cxn ang="0">
                    <a:pos x="437" y="12"/>
                  </a:cxn>
                  <a:cxn ang="0">
                    <a:pos x="539" y="54"/>
                  </a:cxn>
                  <a:cxn ang="0">
                    <a:pos x="619" y="122"/>
                  </a:cxn>
                  <a:cxn ang="0">
                    <a:pos x="669" y="221"/>
                  </a:cxn>
                  <a:cxn ang="0">
                    <a:pos x="665" y="229"/>
                  </a:cxn>
                  <a:cxn ang="0">
                    <a:pos x="660" y="237"/>
                  </a:cxn>
                  <a:cxn ang="0">
                    <a:pos x="650" y="245"/>
                  </a:cxn>
                  <a:cxn ang="0">
                    <a:pos x="640" y="252"/>
                  </a:cxn>
                </a:cxnLst>
                <a:rect l="0" t="0" r="r" b="b"/>
                <a:pathLst>
                  <a:path w="669" h="293">
                    <a:moveTo>
                      <a:pt x="640" y="252"/>
                    </a:moveTo>
                    <a:lnTo>
                      <a:pt x="609" y="260"/>
                    </a:lnTo>
                    <a:lnTo>
                      <a:pt x="580" y="268"/>
                    </a:lnTo>
                    <a:lnTo>
                      <a:pt x="545" y="274"/>
                    </a:lnTo>
                    <a:lnTo>
                      <a:pt x="512" y="281"/>
                    </a:lnTo>
                    <a:lnTo>
                      <a:pt x="475" y="285"/>
                    </a:lnTo>
                    <a:lnTo>
                      <a:pt x="437" y="289"/>
                    </a:lnTo>
                    <a:lnTo>
                      <a:pt x="394" y="291"/>
                    </a:lnTo>
                    <a:lnTo>
                      <a:pt x="353" y="293"/>
                    </a:lnTo>
                    <a:lnTo>
                      <a:pt x="295" y="291"/>
                    </a:lnTo>
                    <a:lnTo>
                      <a:pt x="243" y="287"/>
                    </a:lnTo>
                    <a:lnTo>
                      <a:pt x="192" y="279"/>
                    </a:lnTo>
                    <a:lnTo>
                      <a:pt x="148" y="274"/>
                    </a:lnTo>
                    <a:lnTo>
                      <a:pt x="105" y="262"/>
                    </a:lnTo>
                    <a:lnTo>
                      <a:pt x="66" y="252"/>
                    </a:lnTo>
                    <a:lnTo>
                      <a:pt x="32" y="239"/>
                    </a:lnTo>
                    <a:lnTo>
                      <a:pt x="2" y="225"/>
                    </a:lnTo>
                    <a:lnTo>
                      <a:pt x="0" y="223"/>
                    </a:lnTo>
                    <a:lnTo>
                      <a:pt x="0" y="221"/>
                    </a:lnTo>
                    <a:lnTo>
                      <a:pt x="43" y="124"/>
                    </a:lnTo>
                    <a:lnTo>
                      <a:pt x="119" y="56"/>
                    </a:lnTo>
                    <a:lnTo>
                      <a:pt x="218" y="14"/>
                    </a:lnTo>
                    <a:lnTo>
                      <a:pt x="328" y="0"/>
                    </a:lnTo>
                    <a:lnTo>
                      <a:pt x="437" y="12"/>
                    </a:lnTo>
                    <a:lnTo>
                      <a:pt x="539" y="54"/>
                    </a:lnTo>
                    <a:lnTo>
                      <a:pt x="619" y="122"/>
                    </a:lnTo>
                    <a:lnTo>
                      <a:pt x="669" y="221"/>
                    </a:lnTo>
                    <a:lnTo>
                      <a:pt x="665" y="229"/>
                    </a:lnTo>
                    <a:lnTo>
                      <a:pt x="660" y="237"/>
                    </a:lnTo>
                    <a:lnTo>
                      <a:pt x="650" y="245"/>
                    </a:lnTo>
                    <a:lnTo>
                      <a:pt x="640" y="25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2" name="Freeform 566"/>
              <p:cNvSpPr>
                <a:spLocks/>
              </p:cNvSpPr>
              <p:nvPr/>
            </p:nvSpPr>
            <p:spPr bwMode="auto">
              <a:xfrm>
                <a:off x="1657" y="1314"/>
                <a:ext cx="332" cy="136"/>
              </a:xfrm>
              <a:custGeom>
                <a:avLst/>
                <a:gdLst/>
                <a:ahLst/>
                <a:cxnLst>
                  <a:cxn ang="0">
                    <a:pos x="663" y="212"/>
                  </a:cxn>
                  <a:cxn ang="0">
                    <a:pos x="632" y="223"/>
                  </a:cxn>
                  <a:cxn ang="0">
                    <a:pos x="601" y="235"/>
                  </a:cxn>
                  <a:cxn ang="0">
                    <a:pos x="564" y="245"/>
                  </a:cxn>
                  <a:cxn ang="0">
                    <a:pos x="528" y="256"/>
                  </a:cxn>
                  <a:cxn ang="0">
                    <a:pos x="485" y="262"/>
                  </a:cxn>
                  <a:cxn ang="0">
                    <a:pos x="440" y="268"/>
                  </a:cxn>
                  <a:cxn ang="0">
                    <a:pos x="392" y="272"/>
                  </a:cxn>
                  <a:cxn ang="0">
                    <a:pos x="343" y="274"/>
                  </a:cxn>
                  <a:cxn ang="0">
                    <a:pos x="283" y="272"/>
                  </a:cxn>
                  <a:cxn ang="0">
                    <a:pos x="231" y="268"/>
                  </a:cxn>
                  <a:cxn ang="0">
                    <a:pos x="183" y="260"/>
                  </a:cxn>
                  <a:cxn ang="0">
                    <a:pos x="138" y="252"/>
                  </a:cxn>
                  <a:cxn ang="0">
                    <a:pos x="95" y="239"/>
                  </a:cxn>
                  <a:cxn ang="0">
                    <a:pos x="60" y="227"/>
                  </a:cxn>
                  <a:cxn ang="0">
                    <a:pos x="27" y="212"/>
                  </a:cxn>
                  <a:cxn ang="0">
                    <a:pos x="0" y="198"/>
                  </a:cxn>
                  <a:cxn ang="0">
                    <a:pos x="47" y="111"/>
                  </a:cxn>
                  <a:cxn ang="0">
                    <a:pos x="126" y="49"/>
                  </a:cxn>
                  <a:cxn ang="0">
                    <a:pos x="221" y="10"/>
                  </a:cxn>
                  <a:cxn ang="0">
                    <a:pos x="330" y="0"/>
                  </a:cxn>
                  <a:cxn ang="0">
                    <a:pos x="437" y="12"/>
                  </a:cxn>
                  <a:cxn ang="0">
                    <a:pos x="533" y="53"/>
                  </a:cxn>
                  <a:cxn ang="0">
                    <a:pos x="613" y="118"/>
                  </a:cxn>
                  <a:cxn ang="0">
                    <a:pos x="663" y="212"/>
                  </a:cxn>
                </a:cxnLst>
                <a:rect l="0" t="0" r="r" b="b"/>
                <a:pathLst>
                  <a:path w="663" h="274">
                    <a:moveTo>
                      <a:pt x="663" y="212"/>
                    </a:moveTo>
                    <a:lnTo>
                      <a:pt x="632" y="223"/>
                    </a:lnTo>
                    <a:lnTo>
                      <a:pt x="601" y="235"/>
                    </a:lnTo>
                    <a:lnTo>
                      <a:pt x="564" y="245"/>
                    </a:lnTo>
                    <a:lnTo>
                      <a:pt x="528" y="256"/>
                    </a:lnTo>
                    <a:lnTo>
                      <a:pt x="485" y="262"/>
                    </a:lnTo>
                    <a:lnTo>
                      <a:pt x="440" y="268"/>
                    </a:lnTo>
                    <a:lnTo>
                      <a:pt x="392" y="272"/>
                    </a:lnTo>
                    <a:lnTo>
                      <a:pt x="343" y="274"/>
                    </a:lnTo>
                    <a:lnTo>
                      <a:pt x="283" y="272"/>
                    </a:lnTo>
                    <a:lnTo>
                      <a:pt x="231" y="268"/>
                    </a:lnTo>
                    <a:lnTo>
                      <a:pt x="183" y="260"/>
                    </a:lnTo>
                    <a:lnTo>
                      <a:pt x="138" y="252"/>
                    </a:lnTo>
                    <a:lnTo>
                      <a:pt x="95" y="239"/>
                    </a:lnTo>
                    <a:lnTo>
                      <a:pt x="60" y="227"/>
                    </a:lnTo>
                    <a:lnTo>
                      <a:pt x="27" y="212"/>
                    </a:lnTo>
                    <a:lnTo>
                      <a:pt x="0" y="198"/>
                    </a:lnTo>
                    <a:lnTo>
                      <a:pt x="47" y="111"/>
                    </a:lnTo>
                    <a:lnTo>
                      <a:pt x="126" y="49"/>
                    </a:lnTo>
                    <a:lnTo>
                      <a:pt x="221" y="10"/>
                    </a:lnTo>
                    <a:lnTo>
                      <a:pt x="330" y="0"/>
                    </a:lnTo>
                    <a:lnTo>
                      <a:pt x="437" y="12"/>
                    </a:lnTo>
                    <a:lnTo>
                      <a:pt x="533" y="53"/>
                    </a:lnTo>
                    <a:lnTo>
                      <a:pt x="613" y="118"/>
                    </a:lnTo>
                    <a:lnTo>
                      <a:pt x="663" y="2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3" name="Freeform 567"/>
              <p:cNvSpPr>
                <a:spLocks/>
              </p:cNvSpPr>
              <p:nvPr/>
            </p:nvSpPr>
            <p:spPr bwMode="auto">
              <a:xfrm>
                <a:off x="1662" y="1314"/>
                <a:ext cx="321" cy="126"/>
              </a:xfrm>
              <a:custGeom>
                <a:avLst/>
                <a:gdLst/>
                <a:ahLst/>
                <a:cxnLst>
                  <a:cxn ang="0">
                    <a:pos x="642" y="184"/>
                  </a:cxn>
                  <a:cxn ang="0">
                    <a:pos x="613" y="196"/>
                  </a:cxn>
                  <a:cxn ang="0">
                    <a:pos x="584" y="210"/>
                  </a:cxn>
                  <a:cxn ang="0">
                    <a:pos x="549" y="221"/>
                  </a:cxn>
                  <a:cxn ang="0">
                    <a:pos x="514" y="233"/>
                  </a:cxn>
                  <a:cxn ang="0">
                    <a:pos x="471" y="239"/>
                  </a:cxn>
                  <a:cxn ang="0">
                    <a:pos x="427" y="246"/>
                  </a:cxn>
                  <a:cxn ang="0">
                    <a:pos x="378" y="250"/>
                  </a:cxn>
                  <a:cxn ang="0">
                    <a:pos x="328" y="252"/>
                  </a:cxn>
                  <a:cxn ang="0">
                    <a:pos x="269" y="250"/>
                  </a:cxn>
                  <a:cxn ang="0">
                    <a:pos x="219" y="246"/>
                  </a:cxn>
                  <a:cxn ang="0">
                    <a:pos x="171" y="239"/>
                  </a:cxn>
                  <a:cxn ang="0">
                    <a:pos x="128" y="231"/>
                  </a:cxn>
                  <a:cxn ang="0">
                    <a:pos x="87" y="217"/>
                  </a:cxn>
                  <a:cxn ang="0">
                    <a:pos x="54" y="206"/>
                  </a:cxn>
                  <a:cxn ang="0">
                    <a:pos x="23" y="190"/>
                  </a:cxn>
                  <a:cxn ang="0">
                    <a:pos x="0" y="175"/>
                  </a:cxn>
                  <a:cxn ang="0">
                    <a:pos x="50" y="97"/>
                  </a:cxn>
                  <a:cxn ang="0">
                    <a:pos x="126" y="43"/>
                  </a:cxn>
                  <a:cxn ang="0">
                    <a:pos x="217" y="10"/>
                  </a:cxn>
                  <a:cxn ang="0">
                    <a:pos x="318" y="0"/>
                  </a:cxn>
                  <a:cxn ang="0">
                    <a:pos x="417" y="12"/>
                  </a:cxn>
                  <a:cxn ang="0">
                    <a:pos x="510" y="47"/>
                  </a:cxn>
                  <a:cxn ang="0">
                    <a:pos x="587" y="103"/>
                  </a:cxn>
                  <a:cxn ang="0">
                    <a:pos x="642" y="184"/>
                  </a:cxn>
                </a:cxnLst>
                <a:rect l="0" t="0" r="r" b="b"/>
                <a:pathLst>
                  <a:path w="642" h="252">
                    <a:moveTo>
                      <a:pt x="642" y="184"/>
                    </a:moveTo>
                    <a:lnTo>
                      <a:pt x="613" y="196"/>
                    </a:lnTo>
                    <a:lnTo>
                      <a:pt x="584" y="210"/>
                    </a:lnTo>
                    <a:lnTo>
                      <a:pt x="549" y="221"/>
                    </a:lnTo>
                    <a:lnTo>
                      <a:pt x="514" y="233"/>
                    </a:lnTo>
                    <a:lnTo>
                      <a:pt x="471" y="239"/>
                    </a:lnTo>
                    <a:lnTo>
                      <a:pt x="427" y="246"/>
                    </a:lnTo>
                    <a:lnTo>
                      <a:pt x="378" y="250"/>
                    </a:lnTo>
                    <a:lnTo>
                      <a:pt x="328" y="252"/>
                    </a:lnTo>
                    <a:lnTo>
                      <a:pt x="269" y="250"/>
                    </a:lnTo>
                    <a:lnTo>
                      <a:pt x="219" y="246"/>
                    </a:lnTo>
                    <a:lnTo>
                      <a:pt x="171" y="239"/>
                    </a:lnTo>
                    <a:lnTo>
                      <a:pt x="128" y="231"/>
                    </a:lnTo>
                    <a:lnTo>
                      <a:pt x="87" y="217"/>
                    </a:lnTo>
                    <a:lnTo>
                      <a:pt x="54" y="206"/>
                    </a:lnTo>
                    <a:lnTo>
                      <a:pt x="23" y="190"/>
                    </a:lnTo>
                    <a:lnTo>
                      <a:pt x="0" y="175"/>
                    </a:lnTo>
                    <a:lnTo>
                      <a:pt x="50" y="97"/>
                    </a:lnTo>
                    <a:lnTo>
                      <a:pt x="126" y="43"/>
                    </a:lnTo>
                    <a:lnTo>
                      <a:pt x="217" y="10"/>
                    </a:lnTo>
                    <a:lnTo>
                      <a:pt x="318" y="0"/>
                    </a:lnTo>
                    <a:lnTo>
                      <a:pt x="417" y="12"/>
                    </a:lnTo>
                    <a:lnTo>
                      <a:pt x="510" y="47"/>
                    </a:lnTo>
                    <a:lnTo>
                      <a:pt x="587" y="103"/>
                    </a:lnTo>
                    <a:lnTo>
                      <a:pt x="642" y="18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4" name="Freeform 568"/>
              <p:cNvSpPr>
                <a:spLocks/>
              </p:cNvSpPr>
              <p:nvPr/>
            </p:nvSpPr>
            <p:spPr bwMode="auto">
              <a:xfrm>
                <a:off x="1668" y="1314"/>
                <a:ext cx="307" cy="115"/>
              </a:xfrm>
              <a:custGeom>
                <a:avLst/>
                <a:gdLst/>
                <a:ahLst/>
                <a:cxnLst>
                  <a:cxn ang="0">
                    <a:pos x="614" y="153"/>
                  </a:cxn>
                  <a:cxn ang="0">
                    <a:pos x="591" y="167"/>
                  </a:cxn>
                  <a:cxn ang="0">
                    <a:pos x="564" y="182"/>
                  </a:cxn>
                  <a:cxn ang="0">
                    <a:pos x="531" y="194"/>
                  </a:cxn>
                  <a:cxn ang="0">
                    <a:pos x="496" y="208"/>
                  </a:cxn>
                  <a:cxn ang="0">
                    <a:pos x="455" y="215"/>
                  </a:cxn>
                  <a:cxn ang="0">
                    <a:pos x="411" y="223"/>
                  </a:cxn>
                  <a:cxn ang="0">
                    <a:pos x="360" y="227"/>
                  </a:cxn>
                  <a:cxn ang="0">
                    <a:pos x="308" y="231"/>
                  </a:cxn>
                  <a:cxn ang="0">
                    <a:pos x="252" y="227"/>
                  </a:cxn>
                  <a:cxn ang="0">
                    <a:pos x="201" y="223"/>
                  </a:cxn>
                  <a:cxn ang="0">
                    <a:pos x="155" y="215"/>
                  </a:cxn>
                  <a:cxn ang="0">
                    <a:pos x="116" y="208"/>
                  </a:cxn>
                  <a:cxn ang="0">
                    <a:pos x="77" y="194"/>
                  </a:cxn>
                  <a:cxn ang="0">
                    <a:pos x="46" y="181"/>
                  </a:cxn>
                  <a:cxn ang="0">
                    <a:pos x="19" y="165"/>
                  </a:cxn>
                  <a:cxn ang="0">
                    <a:pos x="0" y="151"/>
                  </a:cxn>
                  <a:cxn ang="0">
                    <a:pos x="52" y="84"/>
                  </a:cxn>
                  <a:cxn ang="0">
                    <a:pos x="126" y="37"/>
                  </a:cxn>
                  <a:cxn ang="0">
                    <a:pos x="211" y="8"/>
                  </a:cxn>
                  <a:cxn ang="0">
                    <a:pos x="304" y="0"/>
                  </a:cxn>
                  <a:cxn ang="0">
                    <a:pos x="395" y="8"/>
                  </a:cxn>
                  <a:cxn ang="0">
                    <a:pos x="482" y="37"/>
                  </a:cxn>
                  <a:cxn ang="0">
                    <a:pos x="556" y="84"/>
                  </a:cxn>
                  <a:cxn ang="0">
                    <a:pos x="614" y="153"/>
                  </a:cxn>
                </a:cxnLst>
                <a:rect l="0" t="0" r="r" b="b"/>
                <a:pathLst>
                  <a:path w="614" h="231">
                    <a:moveTo>
                      <a:pt x="614" y="153"/>
                    </a:moveTo>
                    <a:lnTo>
                      <a:pt x="591" y="167"/>
                    </a:lnTo>
                    <a:lnTo>
                      <a:pt x="564" y="182"/>
                    </a:lnTo>
                    <a:lnTo>
                      <a:pt x="531" y="194"/>
                    </a:lnTo>
                    <a:lnTo>
                      <a:pt x="496" y="208"/>
                    </a:lnTo>
                    <a:lnTo>
                      <a:pt x="455" y="215"/>
                    </a:lnTo>
                    <a:lnTo>
                      <a:pt x="411" y="223"/>
                    </a:lnTo>
                    <a:lnTo>
                      <a:pt x="360" y="227"/>
                    </a:lnTo>
                    <a:lnTo>
                      <a:pt x="308" y="231"/>
                    </a:lnTo>
                    <a:lnTo>
                      <a:pt x="252" y="227"/>
                    </a:lnTo>
                    <a:lnTo>
                      <a:pt x="201" y="223"/>
                    </a:lnTo>
                    <a:lnTo>
                      <a:pt x="155" y="215"/>
                    </a:lnTo>
                    <a:lnTo>
                      <a:pt x="116" y="208"/>
                    </a:lnTo>
                    <a:lnTo>
                      <a:pt x="77" y="194"/>
                    </a:lnTo>
                    <a:lnTo>
                      <a:pt x="46" y="181"/>
                    </a:lnTo>
                    <a:lnTo>
                      <a:pt x="19" y="165"/>
                    </a:lnTo>
                    <a:lnTo>
                      <a:pt x="0" y="151"/>
                    </a:lnTo>
                    <a:lnTo>
                      <a:pt x="52" y="84"/>
                    </a:lnTo>
                    <a:lnTo>
                      <a:pt x="126" y="37"/>
                    </a:lnTo>
                    <a:lnTo>
                      <a:pt x="211" y="8"/>
                    </a:lnTo>
                    <a:lnTo>
                      <a:pt x="304" y="0"/>
                    </a:lnTo>
                    <a:lnTo>
                      <a:pt x="395" y="8"/>
                    </a:lnTo>
                    <a:lnTo>
                      <a:pt x="482" y="37"/>
                    </a:lnTo>
                    <a:lnTo>
                      <a:pt x="556" y="84"/>
                    </a:lnTo>
                    <a:lnTo>
                      <a:pt x="614" y="1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5" name="Freeform 569"/>
              <p:cNvSpPr>
                <a:spLocks/>
              </p:cNvSpPr>
              <p:nvPr/>
            </p:nvSpPr>
            <p:spPr bwMode="auto">
              <a:xfrm>
                <a:off x="1676" y="1314"/>
                <a:ext cx="289" cy="105"/>
              </a:xfrm>
              <a:custGeom>
                <a:avLst/>
                <a:gdLst/>
                <a:ahLst/>
                <a:cxnLst>
                  <a:cxn ang="0">
                    <a:pos x="580" y="124"/>
                  </a:cxn>
                  <a:cxn ang="0">
                    <a:pos x="560" y="140"/>
                  </a:cxn>
                  <a:cxn ang="0">
                    <a:pos x="535" y="157"/>
                  </a:cxn>
                  <a:cxn ang="0">
                    <a:pos x="506" y="173"/>
                  </a:cxn>
                  <a:cxn ang="0">
                    <a:pos x="473" y="186"/>
                  </a:cxn>
                  <a:cxn ang="0">
                    <a:pos x="432" y="196"/>
                  </a:cxn>
                  <a:cxn ang="0">
                    <a:pos x="390" y="204"/>
                  </a:cxn>
                  <a:cxn ang="0">
                    <a:pos x="341" y="208"/>
                  </a:cxn>
                  <a:cxn ang="0">
                    <a:pos x="289" y="212"/>
                  </a:cxn>
                  <a:cxn ang="0">
                    <a:pos x="235" y="208"/>
                  </a:cxn>
                  <a:cxn ang="0">
                    <a:pos x="186" y="204"/>
                  </a:cxn>
                  <a:cxn ang="0">
                    <a:pos x="142" y="196"/>
                  </a:cxn>
                  <a:cxn ang="0">
                    <a:pos x="105" y="186"/>
                  </a:cxn>
                  <a:cxn ang="0">
                    <a:pos x="70" y="173"/>
                  </a:cxn>
                  <a:cxn ang="0">
                    <a:pos x="41" y="159"/>
                  </a:cxn>
                  <a:cxn ang="0">
                    <a:pos x="18" y="142"/>
                  </a:cxn>
                  <a:cxn ang="0">
                    <a:pos x="0" y="126"/>
                  </a:cxn>
                  <a:cxn ang="0">
                    <a:pos x="52" y="70"/>
                  </a:cxn>
                  <a:cxn ang="0">
                    <a:pos x="122" y="31"/>
                  </a:cxn>
                  <a:cxn ang="0">
                    <a:pos x="202" y="6"/>
                  </a:cxn>
                  <a:cxn ang="0">
                    <a:pos x="287" y="0"/>
                  </a:cxn>
                  <a:cxn ang="0">
                    <a:pos x="370" y="6"/>
                  </a:cxn>
                  <a:cxn ang="0">
                    <a:pos x="450" y="29"/>
                  </a:cxn>
                  <a:cxn ang="0">
                    <a:pos x="520" y="68"/>
                  </a:cxn>
                  <a:cxn ang="0">
                    <a:pos x="580" y="124"/>
                  </a:cxn>
                </a:cxnLst>
                <a:rect l="0" t="0" r="r" b="b"/>
                <a:pathLst>
                  <a:path w="580" h="212">
                    <a:moveTo>
                      <a:pt x="580" y="124"/>
                    </a:moveTo>
                    <a:lnTo>
                      <a:pt x="560" y="140"/>
                    </a:lnTo>
                    <a:lnTo>
                      <a:pt x="535" y="157"/>
                    </a:lnTo>
                    <a:lnTo>
                      <a:pt x="506" y="173"/>
                    </a:lnTo>
                    <a:lnTo>
                      <a:pt x="473" y="186"/>
                    </a:lnTo>
                    <a:lnTo>
                      <a:pt x="432" y="196"/>
                    </a:lnTo>
                    <a:lnTo>
                      <a:pt x="390" y="204"/>
                    </a:lnTo>
                    <a:lnTo>
                      <a:pt x="341" y="208"/>
                    </a:lnTo>
                    <a:lnTo>
                      <a:pt x="289" y="212"/>
                    </a:lnTo>
                    <a:lnTo>
                      <a:pt x="235" y="208"/>
                    </a:lnTo>
                    <a:lnTo>
                      <a:pt x="186" y="204"/>
                    </a:lnTo>
                    <a:lnTo>
                      <a:pt x="142" y="196"/>
                    </a:lnTo>
                    <a:lnTo>
                      <a:pt x="105" y="186"/>
                    </a:lnTo>
                    <a:lnTo>
                      <a:pt x="70" y="173"/>
                    </a:lnTo>
                    <a:lnTo>
                      <a:pt x="41" y="159"/>
                    </a:lnTo>
                    <a:lnTo>
                      <a:pt x="18" y="142"/>
                    </a:lnTo>
                    <a:lnTo>
                      <a:pt x="0" y="126"/>
                    </a:lnTo>
                    <a:lnTo>
                      <a:pt x="52" y="70"/>
                    </a:lnTo>
                    <a:lnTo>
                      <a:pt x="122" y="31"/>
                    </a:lnTo>
                    <a:lnTo>
                      <a:pt x="202" y="6"/>
                    </a:lnTo>
                    <a:lnTo>
                      <a:pt x="287" y="0"/>
                    </a:lnTo>
                    <a:lnTo>
                      <a:pt x="370" y="6"/>
                    </a:lnTo>
                    <a:lnTo>
                      <a:pt x="450" y="29"/>
                    </a:lnTo>
                    <a:lnTo>
                      <a:pt x="520" y="68"/>
                    </a:lnTo>
                    <a:lnTo>
                      <a:pt x="580" y="12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6" name="Freeform 570"/>
              <p:cNvSpPr>
                <a:spLocks/>
              </p:cNvSpPr>
              <p:nvPr/>
            </p:nvSpPr>
            <p:spPr bwMode="auto">
              <a:xfrm>
                <a:off x="1684" y="1314"/>
                <a:ext cx="268" cy="94"/>
              </a:xfrm>
              <a:custGeom>
                <a:avLst/>
                <a:gdLst/>
                <a:ahLst/>
                <a:cxnLst>
                  <a:cxn ang="0">
                    <a:pos x="535" y="97"/>
                  </a:cxn>
                  <a:cxn ang="0">
                    <a:pos x="519" y="115"/>
                  </a:cxn>
                  <a:cxn ang="0">
                    <a:pos x="502" y="132"/>
                  </a:cxn>
                  <a:cxn ang="0">
                    <a:pos x="475" y="146"/>
                  </a:cxn>
                  <a:cxn ang="0">
                    <a:pos x="445" y="161"/>
                  </a:cxn>
                  <a:cxn ang="0">
                    <a:pos x="409" y="171"/>
                  </a:cxn>
                  <a:cxn ang="0">
                    <a:pos x="366" y="181"/>
                  </a:cxn>
                  <a:cxn ang="0">
                    <a:pos x="318" y="184"/>
                  </a:cxn>
                  <a:cxn ang="0">
                    <a:pos x="265" y="188"/>
                  </a:cxn>
                  <a:cxn ang="0">
                    <a:pos x="213" y="184"/>
                  </a:cxn>
                  <a:cxn ang="0">
                    <a:pos x="166" y="181"/>
                  </a:cxn>
                  <a:cxn ang="0">
                    <a:pos x="126" y="173"/>
                  </a:cxn>
                  <a:cxn ang="0">
                    <a:pos x="91" y="163"/>
                  </a:cxn>
                  <a:cxn ang="0">
                    <a:pos x="60" y="149"/>
                  </a:cxn>
                  <a:cxn ang="0">
                    <a:pos x="34" y="136"/>
                  </a:cxn>
                  <a:cxn ang="0">
                    <a:pos x="13" y="120"/>
                  </a:cxn>
                  <a:cxn ang="0">
                    <a:pos x="0" y="105"/>
                  </a:cxn>
                  <a:cxn ang="0">
                    <a:pos x="52" y="58"/>
                  </a:cxn>
                  <a:cxn ang="0">
                    <a:pos x="116" y="27"/>
                  </a:cxn>
                  <a:cxn ang="0">
                    <a:pos x="188" y="6"/>
                  </a:cxn>
                  <a:cxn ang="0">
                    <a:pos x="263" y="0"/>
                  </a:cxn>
                  <a:cxn ang="0">
                    <a:pos x="337" y="4"/>
                  </a:cxn>
                  <a:cxn ang="0">
                    <a:pos x="411" y="22"/>
                  </a:cxn>
                  <a:cxn ang="0">
                    <a:pos x="477" y="51"/>
                  </a:cxn>
                  <a:cxn ang="0">
                    <a:pos x="535" y="97"/>
                  </a:cxn>
                </a:cxnLst>
                <a:rect l="0" t="0" r="r" b="b"/>
                <a:pathLst>
                  <a:path w="535" h="188">
                    <a:moveTo>
                      <a:pt x="535" y="97"/>
                    </a:moveTo>
                    <a:lnTo>
                      <a:pt x="519" y="115"/>
                    </a:lnTo>
                    <a:lnTo>
                      <a:pt x="502" y="132"/>
                    </a:lnTo>
                    <a:lnTo>
                      <a:pt x="475" y="146"/>
                    </a:lnTo>
                    <a:lnTo>
                      <a:pt x="445" y="161"/>
                    </a:lnTo>
                    <a:lnTo>
                      <a:pt x="409" y="171"/>
                    </a:lnTo>
                    <a:lnTo>
                      <a:pt x="366" y="181"/>
                    </a:lnTo>
                    <a:lnTo>
                      <a:pt x="318" y="184"/>
                    </a:lnTo>
                    <a:lnTo>
                      <a:pt x="265" y="188"/>
                    </a:lnTo>
                    <a:lnTo>
                      <a:pt x="213" y="184"/>
                    </a:lnTo>
                    <a:lnTo>
                      <a:pt x="166" y="181"/>
                    </a:lnTo>
                    <a:lnTo>
                      <a:pt x="126" y="173"/>
                    </a:lnTo>
                    <a:lnTo>
                      <a:pt x="91" y="163"/>
                    </a:lnTo>
                    <a:lnTo>
                      <a:pt x="60" y="149"/>
                    </a:lnTo>
                    <a:lnTo>
                      <a:pt x="34" y="136"/>
                    </a:lnTo>
                    <a:lnTo>
                      <a:pt x="13" y="120"/>
                    </a:lnTo>
                    <a:lnTo>
                      <a:pt x="0" y="105"/>
                    </a:lnTo>
                    <a:lnTo>
                      <a:pt x="52" y="58"/>
                    </a:lnTo>
                    <a:lnTo>
                      <a:pt x="116" y="27"/>
                    </a:lnTo>
                    <a:lnTo>
                      <a:pt x="188" y="6"/>
                    </a:lnTo>
                    <a:lnTo>
                      <a:pt x="263" y="0"/>
                    </a:lnTo>
                    <a:lnTo>
                      <a:pt x="337" y="4"/>
                    </a:lnTo>
                    <a:lnTo>
                      <a:pt x="411" y="22"/>
                    </a:lnTo>
                    <a:lnTo>
                      <a:pt x="477" y="51"/>
                    </a:lnTo>
                    <a:lnTo>
                      <a:pt x="535" y="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7" name="Freeform 571"/>
              <p:cNvSpPr>
                <a:spLocks/>
              </p:cNvSpPr>
              <p:nvPr/>
            </p:nvSpPr>
            <p:spPr bwMode="auto">
              <a:xfrm>
                <a:off x="1695" y="1314"/>
                <a:ext cx="240" cy="84"/>
              </a:xfrm>
              <a:custGeom>
                <a:avLst/>
                <a:gdLst/>
                <a:ahLst/>
                <a:cxnLst>
                  <a:cxn ang="0">
                    <a:pos x="481" y="68"/>
                  </a:cxn>
                  <a:cxn ang="0">
                    <a:pos x="471" y="86"/>
                  </a:cxn>
                  <a:cxn ang="0">
                    <a:pos x="457" y="105"/>
                  </a:cxn>
                  <a:cxn ang="0">
                    <a:pos x="436" y="120"/>
                  </a:cxn>
                  <a:cxn ang="0">
                    <a:pos x="411" y="138"/>
                  </a:cxn>
                  <a:cxn ang="0">
                    <a:pos x="376" y="148"/>
                  </a:cxn>
                  <a:cxn ang="0">
                    <a:pos x="335" y="159"/>
                  </a:cxn>
                  <a:cxn ang="0">
                    <a:pos x="289" y="165"/>
                  </a:cxn>
                  <a:cxn ang="0">
                    <a:pos x="236" y="169"/>
                  </a:cxn>
                  <a:cxn ang="0">
                    <a:pos x="186" y="165"/>
                  </a:cxn>
                  <a:cxn ang="0">
                    <a:pos x="143" y="161"/>
                  </a:cxn>
                  <a:cxn ang="0">
                    <a:pos x="107" y="153"/>
                  </a:cxn>
                  <a:cxn ang="0">
                    <a:pos x="76" y="144"/>
                  </a:cxn>
                  <a:cxn ang="0">
                    <a:pos x="48" y="130"/>
                  </a:cxn>
                  <a:cxn ang="0">
                    <a:pos x="27" y="117"/>
                  </a:cxn>
                  <a:cxn ang="0">
                    <a:pos x="10" y="101"/>
                  </a:cxn>
                  <a:cxn ang="0">
                    <a:pos x="0" y="86"/>
                  </a:cxn>
                  <a:cxn ang="0">
                    <a:pos x="50" y="49"/>
                  </a:cxn>
                  <a:cxn ang="0">
                    <a:pos x="107" y="22"/>
                  </a:cxn>
                  <a:cxn ang="0">
                    <a:pos x="169" y="4"/>
                  </a:cxn>
                  <a:cxn ang="0">
                    <a:pos x="235" y="0"/>
                  </a:cxn>
                  <a:cxn ang="0">
                    <a:pos x="300" y="0"/>
                  </a:cxn>
                  <a:cxn ang="0">
                    <a:pos x="364" y="14"/>
                  </a:cxn>
                  <a:cxn ang="0">
                    <a:pos x="424" y="35"/>
                  </a:cxn>
                  <a:cxn ang="0">
                    <a:pos x="481" y="68"/>
                  </a:cxn>
                </a:cxnLst>
                <a:rect l="0" t="0" r="r" b="b"/>
                <a:pathLst>
                  <a:path w="481" h="169">
                    <a:moveTo>
                      <a:pt x="481" y="68"/>
                    </a:moveTo>
                    <a:lnTo>
                      <a:pt x="471" y="86"/>
                    </a:lnTo>
                    <a:lnTo>
                      <a:pt x="457" y="105"/>
                    </a:lnTo>
                    <a:lnTo>
                      <a:pt x="436" y="120"/>
                    </a:lnTo>
                    <a:lnTo>
                      <a:pt x="411" y="138"/>
                    </a:lnTo>
                    <a:lnTo>
                      <a:pt x="376" y="148"/>
                    </a:lnTo>
                    <a:lnTo>
                      <a:pt x="335" y="159"/>
                    </a:lnTo>
                    <a:lnTo>
                      <a:pt x="289" y="165"/>
                    </a:lnTo>
                    <a:lnTo>
                      <a:pt x="236" y="169"/>
                    </a:lnTo>
                    <a:lnTo>
                      <a:pt x="186" y="165"/>
                    </a:lnTo>
                    <a:lnTo>
                      <a:pt x="143" y="161"/>
                    </a:lnTo>
                    <a:lnTo>
                      <a:pt x="107" y="153"/>
                    </a:lnTo>
                    <a:lnTo>
                      <a:pt x="76" y="144"/>
                    </a:lnTo>
                    <a:lnTo>
                      <a:pt x="48" y="130"/>
                    </a:lnTo>
                    <a:lnTo>
                      <a:pt x="27" y="117"/>
                    </a:lnTo>
                    <a:lnTo>
                      <a:pt x="10" y="101"/>
                    </a:lnTo>
                    <a:lnTo>
                      <a:pt x="0" y="86"/>
                    </a:lnTo>
                    <a:lnTo>
                      <a:pt x="50" y="49"/>
                    </a:lnTo>
                    <a:lnTo>
                      <a:pt x="107" y="22"/>
                    </a:lnTo>
                    <a:lnTo>
                      <a:pt x="169" y="4"/>
                    </a:lnTo>
                    <a:lnTo>
                      <a:pt x="235" y="0"/>
                    </a:lnTo>
                    <a:lnTo>
                      <a:pt x="300" y="0"/>
                    </a:lnTo>
                    <a:lnTo>
                      <a:pt x="364" y="14"/>
                    </a:lnTo>
                    <a:lnTo>
                      <a:pt x="424" y="35"/>
                    </a:lnTo>
                    <a:lnTo>
                      <a:pt x="481" y="6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8" name="Freeform 572"/>
              <p:cNvSpPr>
                <a:spLocks/>
              </p:cNvSpPr>
              <p:nvPr/>
            </p:nvSpPr>
            <p:spPr bwMode="auto">
              <a:xfrm>
                <a:off x="1709" y="1314"/>
                <a:ext cx="206" cy="73"/>
              </a:xfrm>
              <a:custGeom>
                <a:avLst/>
                <a:gdLst/>
                <a:ahLst/>
                <a:cxnLst>
                  <a:cxn ang="0">
                    <a:pos x="413" y="43"/>
                  </a:cxn>
                  <a:cxn ang="0">
                    <a:pos x="411" y="60"/>
                  </a:cxn>
                  <a:cxn ang="0">
                    <a:pos x="403" y="80"/>
                  </a:cxn>
                  <a:cxn ang="0">
                    <a:pos x="388" y="97"/>
                  </a:cxn>
                  <a:cxn ang="0">
                    <a:pos x="366" y="115"/>
                  </a:cxn>
                  <a:cxn ang="0">
                    <a:pos x="335" y="126"/>
                  </a:cxn>
                  <a:cxn ang="0">
                    <a:pos x="301" y="138"/>
                  </a:cxn>
                  <a:cxn ang="0">
                    <a:pos x="256" y="144"/>
                  </a:cxn>
                  <a:cxn ang="0">
                    <a:pos x="206" y="148"/>
                  </a:cxn>
                  <a:cxn ang="0">
                    <a:pos x="159" y="144"/>
                  </a:cxn>
                  <a:cxn ang="0">
                    <a:pos x="120" y="140"/>
                  </a:cxn>
                  <a:cxn ang="0">
                    <a:pos x="85" y="130"/>
                  </a:cxn>
                  <a:cxn ang="0">
                    <a:pos x="58" y="120"/>
                  </a:cxn>
                  <a:cxn ang="0">
                    <a:pos x="35" y="107"/>
                  </a:cxn>
                  <a:cxn ang="0">
                    <a:pos x="18" y="95"/>
                  </a:cxn>
                  <a:cxn ang="0">
                    <a:pos x="6" y="80"/>
                  </a:cxn>
                  <a:cxn ang="0">
                    <a:pos x="0" y="66"/>
                  </a:cxn>
                  <a:cxn ang="0">
                    <a:pos x="43" y="39"/>
                  </a:cxn>
                  <a:cxn ang="0">
                    <a:pos x="93" y="20"/>
                  </a:cxn>
                  <a:cxn ang="0">
                    <a:pos x="145" y="6"/>
                  </a:cxn>
                  <a:cxn ang="0">
                    <a:pos x="202" y="0"/>
                  </a:cxn>
                  <a:cxn ang="0">
                    <a:pos x="256" y="0"/>
                  </a:cxn>
                  <a:cxn ang="0">
                    <a:pos x="310" y="6"/>
                  </a:cxn>
                  <a:cxn ang="0">
                    <a:pos x="361" y="20"/>
                  </a:cxn>
                  <a:cxn ang="0">
                    <a:pos x="413" y="43"/>
                  </a:cxn>
                </a:cxnLst>
                <a:rect l="0" t="0" r="r" b="b"/>
                <a:pathLst>
                  <a:path w="413" h="148">
                    <a:moveTo>
                      <a:pt x="413" y="43"/>
                    </a:moveTo>
                    <a:lnTo>
                      <a:pt x="411" y="60"/>
                    </a:lnTo>
                    <a:lnTo>
                      <a:pt x="403" y="80"/>
                    </a:lnTo>
                    <a:lnTo>
                      <a:pt x="388" y="97"/>
                    </a:lnTo>
                    <a:lnTo>
                      <a:pt x="366" y="115"/>
                    </a:lnTo>
                    <a:lnTo>
                      <a:pt x="335" y="126"/>
                    </a:lnTo>
                    <a:lnTo>
                      <a:pt x="301" y="138"/>
                    </a:lnTo>
                    <a:lnTo>
                      <a:pt x="256" y="144"/>
                    </a:lnTo>
                    <a:lnTo>
                      <a:pt x="206" y="148"/>
                    </a:lnTo>
                    <a:lnTo>
                      <a:pt x="159" y="144"/>
                    </a:lnTo>
                    <a:lnTo>
                      <a:pt x="120" y="140"/>
                    </a:lnTo>
                    <a:lnTo>
                      <a:pt x="85" y="130"/>
                    </a:lnTo>
                    <a:lnTo>
                      <a:pt x="58" y="120"/>
                    </a:lnTo>
                    <a:lnTo>
                      <a:pt x="35" y="107"/>
                    </a:lnTo>
                    <a:lnTo>
                      <a:pt x="18" y="95"/>
                    </a:lnTo>
                    <a:lnTo>
                      <a:pt x="6" y="80"/>
                    </a:lnTo>
                    <a:lnTo>
                      <a:pt x="0" y="66"/>
                    </a:lnTo>
                    <a:lnTo>
                      <a:pt x="43" y="39"/>
                    </a:lnTo>
                    <a:lnTo>
                      <a:pt x="93" y="20"/>
                    </a:lnTo>
                    <a:lnTo>
                      <a:pt x="145" y="6"/>
                    </a:lnTo>
                    <a:lnTo>
                      <a:pt x="202" y="0"/>
                    </a:lnTo>
                    <a:lnTo>
                      <a:pt x="256" y="0"/>
                    </a:lnTo>
                    <a:lnTo>
                      <a:pt x="310" y="6"/>
                    </a:lnTo>
                    <a:lnTo>
                      <a:pt x="361" y="20"/>
                    </a:lnTo>
                    <a:lnTo>
                      <a:pt x="413" y="4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09" name="Freeform 573"/>
              <p:cNvSpPr>
                <a:spLocks/>
              </p:cNvSpPr>
              <p:nvPr/>
            </p:nvSpPr>
            <p:spPr bwMode="auto">
              <a:xfrm>
                <a:off x="1723" y="1314"/>
                <a:ext cx="169" cy="63"/>
              </a:xfrm>
              <a:custGeom>
                <a:avLst/>
                <a:gdLst/>
                <a:ahLst/>
                <a:cxnLst>
                  <a:cxn ang="0">
                    <a:pos x="332" y="23"/>
                  </a:cxn>
                  <a:cxn ang="0">
                    <a:pos x="337" y="39"/>
                  </a:cxn>
                  <a:cxn ang="0">
                    <a:pos x="337" y="56"/>
                  </a:cxn>
                  <a:cxn ang="0">
                    <a:pos x="330" y="74"/>
                  </a:cxn>
                  <a:cxn ang="0">
                    <a:pos x="314" y="91"/>
                  </a:cxn>
                  <a:cxn ang="0">
                    <a:pos x="289" y="103"/>
                  </a:cxn>
                  <a:cxn ang="0">
                    <a:pos x="258" y="115"/>
                  </a:cxn>
                  <a:cxn ang="0">
                    <a:pos x="217" y="122"/>
                  </a:cxn>
                  <a:cxn ang="0">
                    <a:pos x="171" y="126"/>
                  </a:cxn>
                  <a:cxn ang="0">
                    <a:pos x="128" y="122"/>
                  </a:cxn>
                  <a:cxn ang="0">
                    <a:pos x="93" y="118"/>
                  </a:cxn>
                  <a:cxn ang="0">
                    <a:pos x="64" y="111"/>
                  </a:cxn>
                  <a:cxn ang="0">
                    <a:pos x="41" y="101"/>
                  </a:cxn>
                  <a:cxn ang="0">
                    <a:pos x="21" y="87"/>
                  </a:cxn>
                  <a:cxn ang="0">
                    <a:pos x="8" y="74"/>
                  </a:cxn>
                  <a:cxn ang="0">
                    <a:pos x="0" y="58"/>
                  </a:cxn>
                  <a:cxn ang="0">
                    <a:pos x="0" y="45"/>
                  </a:cxn>
                  <a:cxn ang="0">
                    <a:pos x="37" y="25"/>
                  </a:cxn>
                  <a:cxn ang="0">
                    <a:pos x="78" y="14"/>
                  </a:cxn>
                  <a:cxn ang="0">
                    <a:pos x="118" y="6"/>
                  </a:cxn>
                  <a:cxn ang="0">
                    <a:pos x="161" y="2"/>
                  </a:cxn>
                  <a:cxn ang="0">
                    <a:pos x="204" y="0"/>
                  </a:cxn>
                  <a:cxn ang="0">
                    <a:pos x="246" y="4"/>
                  </a:cxn>
                  <a:cxn ang="0">
                    <a:pos x="289" y="10"/>
                  </a:cxn>
                  <a:cxn ang="0">
                    <a:pos x="332" y="23"/>
                  </a:cxn>
                </a:cxnLst>
                <a:rect l="0" t="0" r="r" b="b"/>
                <a:pathLst>
                  <a:path w="337" h="126">
                    <a:moveTo>
                      <a:pt x="332" y="23"/>
                    </a:moveTo>
                    <a:lnTo>
                      <a:pt x="337" y="39"/>
                    </a:lnTo>
                    <a:lnTo>
                      <a:pt x="337" y="56"/>
                    </a:lnTo>
                    <a:lnTo>
                      <a:pt x="330" y="74"/>
                    </a:lnTo>
                    <a:lnTo>
                      <a:pt x="314" y="91"/>
                    </a:lnTo>
                    <a:lnTo>
                      <a:pt x="289" y="103"/>
                    </a:lnTo>
                    <a:lnTo>
                      <a:pt x="258" y="115"/>
                    </a:lnTo>
                    <a:lnTo>
                      <a:pt x="217" y="122"/>
                    </a:lnTo>
                    <a:lnTo>
                      <a:pt x="171" y="126"/>
                    </a:lnTo>
                    <a:lnTo>
                      <a:pt x="128" y="122"/>
                    </a:lnTo>
                    <a:lnTo>
                      <a:pt x="93" y="118"/>
                    </a:lnTo>
                    <a:lnTo>
                      <a:pt x="64" y="111"/>
                    </a:lnTo>
                    <a:lnTo>
                      <a:pt x="41" y="101"/>
                    </a:lnTo>
                    <a:lnTo>
                      <a:pt x="21" y="87"/>
                    </a:lnTo>
                    <a:lnTo>
                      <a:pt x="8" y="74"/>
                    </a:lnTo>
                    <a:lnTo>
                      <a:pt x="0" y="58"/>
                    </a:lnTo>
                    <a:lnTo>
                      <a:pt x="0" y="45"/>
                    </a:lnTo>
                    <a:lnTo>
                      <a:pt x="37" y="25"/>
                    </a:lnTo>
                    <a:lnTo>
                      <a:pt x="78" y="14"/>
                    </a:lnTo>
                    <a:lnTo>
                      <a:pt x="118" y="6"/>
                    </a:lnTo>
                    <a:lnTo>
                      <a:pt x="161" y="2"/>
                    </a:lnTo>
                    <a:lnTo>
                      <a:pt x="204" y="0"/>
                    </a:lnTo>
                    <a:lnTo>
                      <a:pt x="246" y="4"/>
                    </a:lnTo>
                    <a:lnTo>
                      <a:pt x="289" y="10"/>
                    </a:lnTo>
                    <a:lnTo>
                      <a:pt x="332" y="2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0" name="Freeform 574"/>
              <p:cNvSpPr>
                <a:spLocks/>
              </p:cNvSpPr>
              <p:nvPr/>
            </p:nvSpPr>
            <p:spPr bwMode="auto">
              <a:xfrm>
                <a:off x="1738" y="1313"/>
                <a:ext cx="134" cy="54"/>
              </a:xfrm>
              <a:custGeom>
                <a:avLst/>
                <a:gdLst/>
                <a:ahLst/>
                <a:cxnLst>
                  <a:cxn ang="0">
                    <a:pos x="246" y="10"/>
                  </a:cxn>
                  <a:cxn ang="0">
                    <a:pos x="262" y="22"/>
                  </a:cxn>
                  <a:cxn ang="0">
                    <a:pos x="270" y="39"/>
                  </a:cxn>
                  <a:cxn ang="0">
                    <a:pos x="268" y="55"/>
                  </a:cxn>
                  <a:cxn ang="0">
                    <a:pos x="258" y="72"/>
                  </a:cxn>
                  <a:cxn ang="0">
                    <a:pos x="239" y="84"/>
                  </a:cxn>
                  <a:cxn ang="0">
                    <a:pos x="213" y="97"/>
                  </a:cxn>
                  <a:cxn ang="0">
                    <a:pos x="179" y="105"/>
                  </a:cxn>
                  <a:cxn ang="0">
                    <a:pos x="138" y="109"/>
                  </a:cxn>
                  <a:cxn ang="0">
                    <a:pos x="99" y="105"/>
                  </a:cxn>
                  <a:cxn ang="0">
                    <a:pos x="70" y="101"/>
                  </a:cxn>
                  <a:cxn ang="0">
                    <a:pos x="43" y="91"/>
                  </a:cxn>
                  <a:cxn ang="0">
                    <a:pos x="25" y="84"/>
                  </a:cxn>
                  <a:cxn ang="0">
                    <a:pos x="10" y="70"/>
                  </a:cxn>
                  <a:cxn ang="0">
                    <a:pos x="4" y="58"/>
                  </a:cxn>
                  <a:cxn ang="0">
                    <a:pos x="0" y="45"/>
                  </a:cxn>
                  <a:cxn ang="0">
                    <a:pos x="6" y="33"/>
                  </a:cxn>
                  <a:cxn ang="0">
                    <a:pos x="31" y="22"/>
                  </a:cxn>
                  <a:cxn ang="0">
                    <a:pos x="60" y="14"/>
                  </a:cxn>
                  <a:cxn ang="0">
                    <a:pos x="91" y="6"/>
                  </a:cxn>
                  <a:cxn ang="0">
                    <a:pos x="122" y="4"/>
                  </a:cxn>
                  <a:cxn ang="0">
                    <a:pos x="151" y="0"/>
                  </a:cxn>
                  <a:cxn ang="0">
                    <a:pos x="184" y="2"/>
                  </a:cxn>
                  <a:cxn ang="0">
                    <a:pos x="213" y="4"/>
                  </a:cxn>
                  <a:cxn ang="0">
                    <a:pos x="246" y="10"/>
                  </a:cxn>
                </a:cxnLst>
                <a:rect l="0" t="0" r="r" b="b"/>
                <a:pathLst>
                  <a:path w="270" h="109">
                    <a:moveTo>
                      <a:pt x="246" y="10"/>
                    </a:moveTo>
                    <a:lnTo>
                      <a:pt x="262" y="22"/>
                    </a:lnTo>
                    <a:lnTo>
                      <a:pt x="270" y="39"/>
                    </a:lnTo>
                    <a:lnTo>
                      <a:pt x="268" y="55"/>
                    </a:lnTo>
                    <a:lnTo>
                      <a:pt x="258" y="72"/>
                    </a:lnTo>
                    <a:lnTo>
                      <a:pt x="239" y="84"/>
                    </a:lnTo>
                    <a:lnTo>
                      <a:pt x="213" y="97"/>
                    </a:lnTo>
                    <a:lnTo>
                      <a:pt x="179" y="105"/>
                    </a:lnTo>
                    <a:lnTo>
                      <a:pt x="138" y="109"/>
                    </a:lnTo>
                    <a:lnTo>
                      <a:pt x="99" y="105"/>
                    </a:lnTo>
                    <a:lnTo>
                      <a:pt x="70" y="101"/>
                    </a:lnTo>
                    <a:lnTo>
                      <a:pt x="43" y="91"/>
                    </a:lnTo>
                    <a:lnTo>
                      <a:pt x="25" y="84"/>
                    </a:lnTo>
                    <a:lnTo>
                      <a:pt x="10" y="70"/>
                    </a:lnTo>
                    <a:lnTo>
                      <a:pt x="4" y="58"/>
                    </a:lnTo>
                    <a:lnTo>
                      <a:pt x="0" y="45"/>
                    </a:lnTo>
                    <a:lnTo>
                      <a:pt x="6" y="33"/>
                    </a:lnTo>
                    <a:lnTo>
                      <a:pt x="31" y="22"/>
                    </a:lnTo>
                    <a:lnTo>
                      <a:pt x="60" y="14"/>
                    </a:lnTo>
                    <a:lnTo>
                      <a:pt x="91" y="6"/>
                    </a:lnTo>
                    <a:lnTo>
                      <a:pt x="122" y="4"/>
                    </a:lnTo>
                    <a:lnTo>
                      <a:pt x="151" y="0"/>
                    </a:lnTo>
                    <a:lnTo>
                      <a:pt x="184" y="2"/>
                    </a:lnTo>
                    <a:lnTo>
                      <a:pt x="213" y="4"/>
                    </a:lnTo>
                    <a:lnTo>
                      <a:pt x="246" y="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1" name="Freeform 575"/>
              <p:cNvSpPr>
                <a:spLocks/>
              </p:cNvSpPr>
              <p:nvPr/>
            </p:nvSpPr>
            <p:spPr bwMode="auto">
              <a:xfrm>
                <a:off x="1754" y="1315"/>
                <a:ext cx="95" cy="41"/>
              </a:xfrm>
              <a:custGeom>
                <a:avLst/>
                <a:gdLst/>
                <a:ahLst/>
                <a:cxnLst>
                  <a:cxn ang="0">
                    <a:pos x="142" y="0"/>
                  </a:cxn>
                  <a:cxn ang="0">
                    <a:pos x="165" y="6"/>
                  </a:cxn>
                  <a:cxn ang="0">
                    <a:pos x="182" y="18"/>
                  </a:cxn>
                  <a:cxn ang="0">
                    <a:pos x="190" y="31"/>
                  </a:cxn>
                  <a:cxn ang="0">
                    <a:pos x="190" y="47"/>
                  </a:cxn>
                  <a:cxn ang="0">
                    <a:pos x="179" y="58"/>
                  </a:cxn>
                  <a:cxn ang="0">
                    <a:pos x="161" y="72"/>
                  </a:cxn>
                  <a:cxn ang="0">
                    <a:pos x="132" y="80"/>
                  </a:cxn>
                  <a:cxn ang="0">
                    <a:pos x="97" y="84"/>
                  </a:cxn>
                  <a:cxn ang="0">
                    <a:pos x="66" y="80"/>
                  </a:cxn>
                  <a:cxn ang="0">
                    <a:pos x="41" y="76"/>
                  </a:cxn>
                  <a:cxn ang="0">
                    <a:pos x="22" y="66"/>
                  </a:cxn>
                  <a:cxn ang="0">
                    <a:pos x="10" y="58"/>
                  </a:cxn>
                  <a:cxn ang="0">
                    <a:pos x="2" y="47"/>
                  </a:cxn>
                  <a:cxn ang="0">
                    <a:pos x="0" y="35"/>
                  </a:cxn>
                  <a:cxn ang="0">
                    <a:pos x="4" y="23"/>
                  </a:cxn>
                  <a:cxn ang="0">
                    <a:pos x="16" y="14"/>
                  </a:cxn>
                  <a:cxn ang="0">
                    <a:pos x="29" y="8"/>
                  </a:cxn>
                  <a:cxn ang="0">
                    <a:pos x="47" y="6"/>
                  </a:cxn>
                  <a:cxn ang="0">
                    <a:pos x="60" y="2"/>
                  </a:cxn>
                  <a:cxn ang="0">
                    <a:pos x="78" y="2"/>
                  </a:cxn>
                  <a:cxn ang="0">
                    <a:pos x="93" y="0"/>
                  </a:cxn>
                  <a:cxn ang="0">
                    <a:pos x="109" y="0"/>
                  </a:cxn>
                  <a:cxn ang="0">
                    <a:pos x="124" y="0"/>
                  </a:cxn>
                  <a:cxn ang="0">
                    <a:pos x="142" y="0"/>
                  </a:cxn>
                </a:cxnLst>
                <a:rect l="0" t="0" r="r" b="b"/>
                <a:pathLst>
                  <a:path w="190" h="84">
                    <a:moveTo>
                      <a:pt x="142" y="0"/>
                    </a:moveTo>
                    <a:lnTo>
                      <a:pt x="165" y="6"/>
                    </a:lnTo>
                    <a:lnTo>
                      <a:pt x="182" y="18"/>
                    </a:lnTo>
                    <a:lnTo>
                      <a:pt x="190" y="31"/>
                    </a:lnTo>
                    <a:lnTo>
                      <a:pt x="190" y="47"/>
                    </a:lnTo>
                    <a:lnTo>
                      <a:pt x="179" y="58"/>
                    </a:lnTo>
                    <a:lnTo>
                      <a:pt x="161" y="72"/>
                    </a:lnTo>
                    <a:lnTo>
                      <a:pt x="132" y="80"/>
                    </a:lnTo>
                    <a:lnTo>
                      <a:pt x="97" y="84"/>
                    </a:lnTo>
                    <a:lnTo>
                      <a:pt x="66" y="80"/>
                    </a:lnTo>
                    <a:lnTo>
                      <a:pt x="41" y="76"/>
                    </a:lnTo>
                    <a:lnTo>
                      <a:pt x="22" y="66"/>
                    </a:lnTo>
                    <a:lnTo>
                      <a:pt x="10" y="58"/>
                    </a:lnTo>
                    <a:lnTo>
                      <a:pt x="2" y="47"/>
                    </a:lnTo>
                    <a:lnTo>
                      <a:pt x="0" y="35"/>
                    </a:lnTo>
                    <a:lnTo>
                      <a:pt x="4" y="23"/>
                    </a:lnTo>
                    <a:lnTo>
                      <a:pt x="16" y="14"/>
                    </a:lnTo>
                    <a:lnTo>
                      <a:pt x="29" y="8"/>
                    </a:lnTo>
                    <a:lnTo>
                      <a:pt x="47" y="6"/>
                    </a:lnTo>
                    <a:lnTo>
                      <a:pt x="60" y="2"/>
                    </a:lnTo>
                    <a:lnTo>
                      <a:pt x="78" y="2"/>
                    </a:lnTo>
                    <a:lnTo>
                      <a:pt x="93" y="0"/>
                    </a:lnTo>
                    <a:lnTo>
                      <a:pt x="109" y="0"/>
                    </a:lnTo>
                    <a:lnTo>
                      <a:pt x="124" y="0"/>
                    </a:lnTo>
                    <a:lnTo>
                      <a:pt x="142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2" name="Freeform 576"/>
              <p:cNvSpPr>
                <a:spLocks/>
              </p:cNvSpPr>
              <p:nvPr/>
            </p:nvSpPr>
            <p:spPr bwMode="auto">
              <a:xfrm>
                <a:off x="1540" y="1862"/>
                <a:ext cx="487" cy="139"/>
              </a:xfrm>
              <a:custGeom>
                <a:avLst/>
                <a:gdLst/>
                <a:ahLst/>
                <a:cxnLst>
                  <a:cxn ang="0">
                    <a:pos x="944" y="66"/>
                  </a:cxn>
                  <a:cxn ang="0">
                    <a:pos x="975" y="149"/>
                  </a:cxn>
                  <a:cxn ang="0">
                    <a:pos x="919" y="215"/>
                  </a:cxn>
                  <a:cxn ang="0">
                    <a:pos x="798" y="258"/>
                  </a:cxn>
                  <a:cxn ang="0">
                    <a:pos x="636" y="277"/>
                  </a:cxn>
                  <a:cxn ang="0">
                    <a:pos x="451" y="269"/>
                  </a:cxn>
                  <a:cxn ang="0">
                    <a:pos x="269" y="236"/>
                  </a:cxn>
                  <a:cxn ang="0">
                    <a:pos x="110" y="172"/>
                  </a:cxn>
                  <a:cxn ang="0">
                    <a:pos x="0" y="81"/>
                  </a:cxn>
                  <a:cxn ang="0">
                    <a:pos x="13" y="46"/>
                  </a:cxn>
                  <a:cxn ang="0">
                    <a:pos x="104" y="23"/>
                  </a:cxn>
                  <a:cxn ang="0">
                    <a:pos x="242" y="6"/>
                  </a:cxn>
                  <a:cxn ang="0">
                    <a:pos x="413" y="0"/>
                  </a:cxn>
                  <a:cxn ang="0">
                    <a:pos x="587" y="2"/>
                  </a:cxn>
                  <a:cxn ang="0">
                    <a:pos x="750" y="13"/>
                  </a:cxn>
                  <a:cxn ang="0">
                    <a:pos x="876" y="35"/>
                  </a:cxn>
                  <a:cxn ang="0">
                    <a:pos x="944" y="66"/>
                  </a:cxn>
                </a:cxnLst>
                <a:rect l="0" t="0" r="r" b="b"/>
                <a:pathLst>
                  <a:path w="975" h="277">
                    <a:moveTo>
                      <a:pt x="944" y="66"/>
                    </a:moveTo>
                    <a:lnTo>
                      <a:pt x="975" y="149"/>
                    </a:lnTo>
                    <a:lnTo>
                      <a:pt x="919" y="215"/>
                    </a:lnTo>
                    <a:lnTo>
                      <a:pt x="798" y="258"/>
                    </a:lnTo>
                    <a:lnTo>
                      <a:pt x="636" y="277"/>
                    </a:lnTo>
                    <a:lnTo>
                      <a:pt x="451" y="269"/>
                    </a:lnTo>
                    <a:lnTo>
                      <a:pt x="269" y="236"/>
                    </a:lnTo>
                    <a:lnTo>
                      <a:pt x="110" y="172"/>
                    </a:lnTo>
                    <a:lnTo>
                      <a:pt x="0" y="81"/>
                    </a:lnTo>
                    <a:lnTo>
                      <a:pt x="13" y="46"/>
                    </a:lnTo>
                    <a:lnTo>
                      <a:pt x="104" y="23"/>
                    </a:lnTo>
                    <a:lnTo>
                      <a:pt x="242" y="6"/>
                    </a:lnTo>
                    <a:lnTo>
                      <a:pt x="413" y="0"/>
                    </a:lnTo>
                    <a:lnTo>
                      <a:pt x="587" y="2"/>
                    </a:lnTo>
                    <a:lnTo>
                      <a:pt x="750" y="13"/>
                    </a:lnTo>
                    <a:lnTo>
                      <a:pt x="876" y="35"/>
                    </a:lnTo>
                    <a:lnTo>
                      <a:pt x="944" y="66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3" name="Freeform 577"/>
              <p:cNvSpPr>
                <a:spLocks/>
              </p:cNvSpPr>
              <p:nvPr/>
            </p:nvSpPr>
            <p:spPr bwMode="auto">
              <a:xfrm>
                <a:off x="1544" y="1741"/>
                <a:ext cx="466" cy="212"/>
              </a:xfrm>
              <a:custGeom>
                <a:avLst/>
                <a:gdLst/>
                <a:ahLst/>
                <a:cxnLst>
                  <a:cxn ang="0">
                    <a:pos x="933" y="307"/>
                  </a:cxn>
                  <a:cxn ang="0">
                    <a:pos x="885" y="353"/>
                  </a:cxn>
                  <a:cxn ang="0">
                    <a:pos x="786" y="390"/>
                  </a:cxn>
                  <a:cxn ang="0">
                    <a:pos x="646" y="413"/>
                  </a:cxn>
                  <a:cxn ang="0">
                    <a:pos x="489" y="425"/>
                  </a:cxn>
                  <a:cxn ang="0">
                    <a:pos x="326" y="419"/>
                  </a:cxn>
                  <a:cxn ang="0">
                    <a:pos x="181" y="398"/>
                  </a:cxn>
                  <a:cxn ang="0">
                    <a:pos x="64" y="361"/>
                  </a:cxn>
                  <a:cxn ang="0">
                    <a:pos x="0" y="307"/>
                  </a:cxn>
                  <a:cxn ang="0">
                    <a:pos x="59" y="173"/>
                  </a:cxn>
                  <a:cxn ang="0">
                    <a:pos x="165" y="78"/>
                  </a:cxn>
                  <a:cxn ang="0">
                    <a:pos x="303" y="20"/>
                  </a:cxn>
                  <a:cxn ang="0">
                    <a:pos x="458" y="0"/>
                  </a:cxn>
                  <a:cxn ang="0">
                    <a:pos x="609" y="18"/>
                  </a:cxn>
                  <a:cxn ang="0">
                    <a:pos x="751" y="74"/>
                  </a:cxn>
                  <a:cxn ang="0">
                    <a:pos x="863" y="169"/>
                  </a:cxn>
                  <a:cxn ang="0">
                    <a:pos x="933" y="307"/>
                  </a:cxn>
                </a:cxnLst>
                <a:rect l="0" t="0" r="r" b="b"/>
                <a:pathLst>
                  <a:path w="933" h="425">
                    <a:moveTo>
                      <a:pt x="933" y="307"/>
                    </a:moveTo>
                    <a:lnTo>
                      <a:pt x="885" y="353"/>
                    </a:lnTo>
                    <a:lnTo>
                      <a:pt x="786" y="390"/>
                    </a:lnTo>
                    <a:lnTo>
                      <a:pt x="646" y="413"/>
                    </a:lnTo>
                    <a:lnTo>
                      <a:pt x="489" y="425"/>
                    </a:lnTo>
                    <a:lnTo>
                      <a:pt x="326" y="419"/>
                    </a:lnTo>
                    <a:lnTo>
                      <a:pt x="181" y="398"/>
                    </a:lnTo>
                    <a:lnTo>
                      <a:pt x="64" y="361"/>
                    </a:lnTo>
                    <a:lnTo>
                      <a:pt x="0" y="307"/>
                    </a:lnTo>
                    <a:lnTo>
                      <a:pt x="59" y="173"/>
                    </a:lnTo>
                    <a:lnTo>
                      <a:pt x="165" y="78"/>
                    </a:lnTo>
                    <a:lnTo>
                      <a:pt x="303" y="20"/>
                    </a:lnTo>
                    <a:lnTo>
                      <a:pt x="458" y="0"/>
                    </a:lnTo>
                    <a:lnTo>
                      <a:pt x="609" y="18"/>
                    </a:lnTo>
                    <a:lnTo>
                      <a:pt x="751" y="74"/>
                    </a:lnTo>
                    <a:lnTo>
                      <a:pt x="863" y="169"/>
                    </a:lnTo>
                    <a:lnTo>
                      <a:pt x="933" y="30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4" name="Freeform 578"/>
              <p:cNvSpPr>
                <a:spLocks/>
              </p:cNvSpPr>
              <p:nvPr/>
            </p:nvSpPr>
            <p:spPr bwMode="auto">
              <a:xfrm>
                <a:off x="1544" y="1741"/>
                <a:ext cx="466" cy="204"/>
              </a:xfrm>
              <a:custGeom>
                <a:avLst/>
                <a:gdLst/>
                <a:ahLst/>
                <a:cxnLst>
                  <a:cxn ang="0">
                    <a:pos x="888" y="353"/>
                  </a:cxn>
                  <a:cxn ang="0">
                    <a:pos x="848" y="363"/>
                  </a:cxn>
                  <a:cxn ang="0">
                    <a:pos x="807" y="375"/>
                  </a:cxn>
                  <a:cxn ang="0">
                    <a:pos x="760" y="384"/>
                  </a:cxn>
                  <a:cxn ang="0">
                    <a:pos x="714" y="392"/>
                  </a:cxn>
                  <a:cxn ang="0">
                    <a:pos x="662" y="396"/>
                  </a:cxn>
                  <a:cxn ang="0">
                    <a:pos x="609" y="402"/>
                  </a:cxn>
                  <a:cxn ang="0">
                    <a:pos x="551" y="406"/>
                  </a:cxn>
                  <a:cxn ang="0">
                    <a:pos x="493" y="408"/>
                  </a:cxn>
                  <a:cxn ang="0">
                    <a:pos x="413" y="404"/>
                  </a:cxn>
                  <a:cxn ang="0">
                    <a:pos x="340" y="400"/>
                  </a:cxn>
                  <a:cxn ang="0">
                    <a:pos x="270" y="390"/>
                  </a:cxn>
                  <a:cxn ang="0">
                    <a:pos x="208" y="380"/>
                  </a:cxn>
                  <a:cxn ang="0">
                    <a:pos x="148" y="367"/>
                  </a:cxn>
                  <a:cxn ang="0">
                    <a:pos x="95" y="351"/>
                  </a:cxn>
                  <a:cxn ang="0">
                    <a:pos x="47" y="332"/>
                  </a:cxn>
                  <a:cxn ang="0">
                    <a:pos x="4" y="314"/>
                  </a:cxn>
                  <a:cxn ang="0">
                    <a:pos x="0" y="311"/>
                  </a:cxn>
                  <a:cxn ang="0">
                    <a:pos x="0" y="307"/>
                  </a:cxn>
                  <a:cxn ang="0">
                    <a:pos x="59" y="173"/>
                  </a:cxn>
                  <a:cxn ang="0">
                    <a:pos x="165" y="78"/>
                  </a:cxn>
                  <a:cxn ang="0">
                    <a:pos x="303" y="20"/>
                  </a:cxn>
                  <a:cxn ang="0">
                    <a:pos x="458" y="0"/>
                  </a:cxn>
                  <a:cxn ang="0">
                    <a:pos x="609" y="18"/>
                  </a:cxn>
                  <a:cxn ang="0">
                    <a:pos x="751" y="74"/>
                  </a:cxn>
                  <a:cxn ang="0">
                    <a:pos x="863" y="169"/>
                  </a:cxn>
                  <a:cxn ang="0">
                    <a:pos x="933" y="307"/>
                  </a:cxn>
                  <a:cxn ang="0">
                    <a:pos x="925" y="318"/>
                  </a:cxn>
                  <a:cxn ang="0">
                    <a:pos x="917" y="330"/>
                  </a:cxn>
                  <a:cxn ang="0">
                    <a:pos x="904" y="342"/>
                  </a:cxn>
                  <a:cxn ang="0">
                    <a:pos x="888" y="353"/>
                  </a:cxn>
                </a:cxnLst>
                <a:rect l="0" t="0" r="r" b="b"/>
                <a:pathLst>
                  <a:path w="933" h="408">
                    <a:moveTo>
                      <a:pt x="888" y="353"/>
                    </a:moveTo>
                    <a:lnTo>
                      <a:pt x="848" y="363"/>
                    </a:lnTo>
                    <a:lnTo>
                      <a:pt x="807" y="375"/>
                    </a:lnTo>
                    <a:lnTo>
                      <a:pt x="760" y="384"/>
                    </a:lnTo>
                    <a:lnTo>
                      <a:pt x="714" y="392"/>
                    </a:lnTo>
                    <a:lnTo>
                      <a:pt x="662" y="396"/>
                    </a:lnTo>
                    <a:lnTo>
                      <a:pt x="609" y="402"/>
                    </a:lnTo>
                    <a:lnTo>
                      <a:pt x="551" y="406"/>
                    </a:lnTo>
                    <a:lnTo>
                      <a:pt x="493" y="408"/>
                    </a:lnTo>
                    <a:lnTo>
                      <a:pt x="413" y="404"/>
                    </a:lnTo>
                    <a:lnTo>
                      <a:pt x="340" y="400"/>
                    </a:lnTo>
                    <a:lnTo>
                      <a:pt x="270" y="390"/>
                    </a:lnTo>
                    <a:lnTo>
                      <a:pt x="208" y="380"/>
                    </a:lnTo>
                    <a:lnTo>
                      <a:pt x="148" y="367"/>
                    </a:lnTo>
                    <a:lnTo>
                      <a:pt x="95" y="351"/>
                    </a:lnTo>
                    <a:lnTo>
                      <a:pt x="47" y="332"/>
                    </a:lnTo>
                    <a:lnTo>
                      <a:pt x="4" y="314"/>
                    </a:lnTo>
                    <a:lnTo>
                      <a:pt x="0" y="311"/>
                    </a:lnTo>
                    <a:lnTo>
                      <a:pt x="0" y="307"/>
                    </a:lnTo>
                    <a:lnTo>
                      <a:pt x="59" y="173"/>
                    </a:lnTo>
                    <a:lnTo>
                      <a:pt x="165" y="78"/>
                    </a:lnTo>
                    <a:lnTo>
                      <a:pt x="303" y="20"/>
                    </a:lnTo>
                    <a:lnTo>
                      <a:pt x="458" y="0"/>
                    </a:lnTo>
                    <a:lnTo>
                      <a:pt x="609" y="18"/>
                    </a:lnTo>
                    <a:lnTo>
                      <a:pt x="751" y="74"/>
                    </a:lnTo>
                    <a:lnTo>
                      <a:pt x="863" y="169"/>
                    </a:lnTo>
                    <a:lnTo>
                      <a:pt x="933" y="307"/>
                    </a:lnTo>
                    <a:lnTo>
                      <a:pt x="925" y="318"/>
                    </a:lnTo>
                    <a:lnTo>
                      <a:pt x="917" y="330"/>
                    </a:lnTo>
                    <a:lnTo>
                      <a:pt x="904" y="342"/>
                    </a:lnTo>
                    <a:lnTo>
                      <a:pt x="888" y="3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5" name="Freeform 579"/>
              <p:cNvSpPr>
                <a:spLocks/>
              </p:cNvSpPr>
              <p:nvPr/>
            </p:nvSpPr>
            <p:spPr bwMode="auto">
              <a:xfrm>
                <a:off x="1547" y="1741"/>
                <a:ext cx="462" cy="189"/>
              </a:xfrm>
              <a:custGeom>
                <a:avLst/>
                <a:gdLst/>
                <a:ahLst/>
                <a:cxnLst>
                  <a:cxn ang="0">
                    <a:pos x="925" y="295"/>
                  </a:cxn>
                  <a:cxn ang="0">
                    <a:pos x="882" y="311"/>
                  </a:cxn>
                  <a:cxn ang="0">
                    <a:pos x="838" y="328"/>
                  </a:cxn>
                  <a:cxn ang="0">
                    <a:pos x="787" y="342"/>
                  </a:cxn>
                  <a:cxn ang="0">
                    <a:pos x="735" y="355"/>
                  </a:cxn>
                  <a:cxn ang="0">
                    <a:pos x="677" y="363"/>
                  </a:cxn>
                  <a:cxn ang="0">
                    <a:pos x="615" y="371"/>
                  </a:cxn>
                  <a:cxn ang="0">
                    <a:pos x="547" y="375"/>
                  </a:cxn>
                  <a:cxn ang="0">
                    <a:pos x="477" y="378"/>
                  </a:cxn>
                  <a:cxn ang="0">
                    <a:pos x="396" y="375"/>
                  </a:cxn>
                  <a:cxn ang="0">
                    <a:pos x="322" y="369"/>
                  </a:cxn>
                  <a:cxn ang="0">
                    <a:pos x="254" y="359"/>
                  </a:cxn>
                  <a:cxn ang="0">
                    <a:pos x="192" y="349"/>
                  </a:cxn>
                  <a:cxn ang="0">
                    <a:pos x="134" y="334"/>
                  </a:cxn>
                  <a:cxn ang="0">
                    <a:pos x="84" y="316"/>
                  </a:cxn>
                  <a:cxn ang="0">
                    <a:pos x="39" y="297"/>
                  </a:cxn>
                  <a:cxn ang="0">
                    <a:pos x="0" y="278"/>
                  </a:cxn>
                  <a:cxn ang="0">
                    <a:pos x="66" y="155"/>
                  </a:cxn>
                  <a:cxn ang="0">
                    <a:pos x="175" y="68"/>
                  </a:cxn>
                  <a:cxn ang="0">
                    <a:pos x="310" y="16"/>
                  </a:cxn>
                  <a:cxn ang="0">
                    <a:pos x="460" y="0"/>
                  </a:cxn>
                  <a:cxn ang="0">
                    <a:pos x="607" y="18"/>
                  </a:cxn>
                  <a:cxn ang="0">
                    <a:pos x="745" y="74"/>
                  </a:cxn>
                  <a:cxn ang="0">
                    <a:pos x="853" y="165"/>
                  </a:cxn>
                  <a:cxn ang="0">
                    <a:pos x="925" y="295"/>
                  </a:cxn>
                </a:cxnLst>
                <a:rect l="0" t="0" r="r" b="b"/>
                <a:pathLst>
                  <a:path w="925" h="378">
                    <a:moveTo>
                      <a:pt x="925" y="295"/>
                    </a:moveTo>
                    <a:lnTo>
                      <a:pt x="882" y="311"/>
                    </a:lnTo>
                    <a:lnTo>
                      <a:pt x="838" y="328"/>
                    </a:lnTo>
                    <a:lnTo>
                      <a:pt x="787" y="342"/>
                    </a:lnTo>
                    <a:lnTo>
                      <a:pt x="735" y="355"/>
                    </a:lnTo>
                    <a:lnTo>
                      <a:pt x="677" y="363"/>
                    </a:lnTo>
                    <a:lnTo>
                      <a:pt x="615" y="371"/>
                    </a:lnTo>
                    <a:lnTo>
                      <a:pt x="547" y="375"/>
                    </a:lnTo>
                    <a:lnTo>
                      <a:pt x="477" y="378"/>
                    </a:lnTo>
                    <a:lnTo>
                      <a:pt x="396" y="375"/>
                    </a:lnTo>
                    <a:lnTo>
                      <a:pt x="322" y="369"/>
                    </a:lnTo>
                    <a:lnTo>
                      <a:pt x="254" y="359"/>
                    </a:lnTo>
                    <a:lnTo>
                      <a:pt x="192" y="349"/>
                    </a:lnTo>
                    <a:lnTo>
                      <a:pt x="134" y="334"/>
                    </a:lnTo>
                    <a:lnTo>
                      <a:pt x="84" y="316"/>
                    </a:lnTo>
                    <a:lnTo>
                      <a:pt x="39" y="297"/>
                    </a:lnTo>
                    <a:lnTo>
                      <a:pt x="0" y="278"/>
                    </a:lnTo>
                    <a:lnTo>
                      <a:pt x="66" y="155"/>
                    </a:lnTo>
                    <a:lnTo>
                      <a:pt x="175" y="68"/>
                    </a:lnTo>
                    <a:lnTo>
                      <a:pt x="310" y="16"/>
                    </a:lnTo>
                    <a:lnTo>
                      <a:pt x="460" y="0"/>
                    </a:lnTo>
                    <a:lnTo>
                      <a:pt x="607" y="18"/>
                    </a:lnTo>
                    <a:lnTo>
                      <a:pt x="745" y="74"/>
                    </a:lnTo>
                    <a:lnTo>
                      <a:pt x="853" y="165"/>
                    </a:lnTo>
                    <a:lnTo>
                      <a:pt x="925" y="29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6" name="Freeform 580"/>
              <p:cNvSpPr>
                <a:spLocks/>
              </p:cNvSpPr>
              <p:nvPr/>
            </p:nvSpPr>
            <p:spPr bwMode="auto">
              <a:xfrm>
                <a:off x="1553" y="1741"/>
                <a:ext cx="448" cy="176"/>
              </a:xfrm>
              <a:custGeom>
                <a:avLst/>
                <a:gdLst/>
                <a:ahLst/>
                <a:cxnLst>
                  <a:cxn ang="0">
                    <a:pos x="896" y="258"/>
                  </a:cxn>
                  <a:cxn ang="0">
                    <a:pos x="857" y="276"/>
                  </a:cxn>
                  <a:cxn ang="0">
                    <a:pos x="816" y="295"/>
                  </a:cxn>
                  <a:cxn ang="0">
                    <a:pos x="770" y="311"/>
                  </a:cxn>
                  <a:cxn ang="0">
                    <a:pos x="717" y="324"/>
                  </a:cxn>
                  <a:cxn ang="0">
                    <a:pos x="659" y="334"/>
                  </a:cxn>
                  <a:cxn ang="0">
                    <a:pos x="595" y="344"/>
                  </a:cxn>
                  <a:cxn ang="0">
                    <a:pos x="527" y="347"/>
                  </a:cxn>
                  <a:cxn ang="0">
                    <a:pos x="455" y="351"/>
                  </a:cxn>
                  <a:cxn ang="0">
                    <a:pos x="376" y="347"/>
                  </a:cxn>
                  <a:cxn ang="0">
                    <a:pos x="304" y="342"/>
                  </a:cxn>
                  <a:cxn ang="0">
                    <a:pos x="236" y="332"/>
                  </a:cxn>
                  <a:cxn ang="0">
                    <a:pos x="178" y="320"/>
                  </a:cxn>
                  <a:cxn ang="0">
                    <a:pos x="122" y="303"/>
                  </a:cxn>
                  <a:cxn ang="0">
                    <a:pos x="75" y="285"/>
                  </a:cxn>
                  <a:cxn ang="0">
                    <a:pos x="35" y="264"/>
                  </a:cxn>
                  <a:cxn ang="0">
                    <a:pos x="0" y="243"/>
                  </a:cxn>
                  <a:cxn ang="0">
                    <a:pos x="72" y="136"/>
                  </a:cxn>
                  <a:cxn ang="0">
                    <a:pos x="176" y="60"/>
                  </a:cxn>
                  <a:cxn ang="0">
                    <a:pos x="304" y="14"/>
                  </a:cxn>
                  <a:cxn ang="0">
                    <a:pos x="444" y="0"/>
                  </a:cxn>
                  <a:cxn ang="0">
                    <a:pos x="583" y="16"/>
                  </a:cxn>
                  <a:cxn ang="0">
                    <a:pos x="713" y="64"/>
                  </a:cxn>
                  <a:cxn ang="0">
                    <a:pos x="820" y="146"/>
                  </a:cxn>
                  <a:cxn ang="0">
                    <a:pos x="896" y="258"/>
                  </a:cxn>
                </a:cxnLst>
                <a:rect l="0" t="0" r="r" b="b"/>
                <a:pathLst>
                  <a:path w="896" h="351">
                    <a:moveTo>
                      <a:pt x="896" y="258"/>
                    </a:moveTo>
                    <a:lnTo>
                      <a:pt x="857" y="276"/>
                    </a:lnTo>
                    <a:lnTo>
                      <a:pt x="816" y="295"/>
                    </a:lnTo>
                    <a:lnTo>
                      <a:pt x="770" y="311"/>
                    </a:lnTo>
                    <a:lnTo>
                      <a:pt x="717" y="324"/>
                    </a:lnTo>
                    <a:lnTo>
                      <a:pt x="659" y="334"/>
                    </a:lnTo>
                    <a:lnTo>
                      <a:pt x="595" y="344"/>
                    </a:lnTo>
                    <a:lnTo>
                      <a:pt x="527" y="347"/>
                    </a:lnTo>
                    <a:lnTo>
                      <a:pt x="455" y="351"/>
                    </a:lnTo>
                    <a:lnTo>
                      <a:pt x="376" y="347"/>
                    </a:lnTo>
                    <a:lnTo>
                      <a:pt x="304" y="342"/>
                    </a:lnTo>
                    <a:lnTo>
                      <a:pt x="236" y="332"/>
                    </a:lnTo>
                    <a:lnTo>
                      <a:pt x="178" y="320"/>
                    </a:lnTo>
                    <a:lnTo>
                      <a:pt x="122" y="303"/>
                    </a:lnTo>
                    <a:lnTo>
                      <a:pt x="75" y="285"/>
                    </a:lnTo>
                    <a:lnTo>
                      <a:pt x="35" y="264"/>
                    </a:lnTo>
                    <a:lnTo>
                      <a:pt x="0" y="243"/>
                    </a:lnTo>
                    <a:lnTo>
                      <a:pt x="72" y="136"/>
                    </a:lnTo>
                    <a:lnTo>
                      <a:pt x="176" y="60"/>
                    </a:lnTo>
                    <a:lnTo>
                      <a:pt x="304" y="14"/>
                    </a:lnTo>
                    <a:lnTo>
                      <a:pt x="444" y="0"/>
                    </a:lnTo>
                    <a:lnTo>
                      <a:pt x="583" y="16"/>
                    </a:lnTo>
                    <a:lnTo>
                      <a:pt x="713" y="64"/>
                    </a:lnTo>
                    <a:lnTo>
                      <a:pt x="820" y="146"/>
                    </a:lnTo>
                    <a:lnTo>
                      <a:pt x="896" y="25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7" name="Freeform 581"/>
              <p:cNvSpPr>
                <a:spLocks/>
              </p:cNvSpPr>
              <p:nvPr/>
            </p:nvSpPr>
            <p:spPr bwMode="auto">
              <a:xfrm>
                <a:off x="1562" y="1741"/>
                <a:ext cx="430" cy="161"/>
              </a:xfrm>
              <a:custGeom>
                <a:avLst/>
                <a:gdLst/>
                <a:ahLst/>
                <a:cxnLst>
                  <a:cxn ang="0">
                    <a:pos x="859" y="216"/>
                  </a:cxn>
                  <a:cxn ang="0">
                    <a:pos x="824" y="237"/>
                  </a:cxn>
                  <a:cxn ang="0">
                    <a:pos x="787" y="256"/>
                  </a:cxn>
                  <a:cxn ang="0">
                    <a:pos x="741" y="274"/>
                  </a:cxn>
                  <a:cxn ang="0">
                    <a:pos x="692" y="291"/>
                  </a:cxn>
                  <a:cxn ang="0">
                    <a:pos x="634" y="303"/>
                  </a:cxn>
                  <a:cxn ang="0">
                    <a:pos x="572" y="313"/>
                  </a:cxn>
                  <a:cxn ang="0">
                    <a:pos x="504" y="318"/>
                  </a:cxn>
                  <a:cxn ang="0">
                    <a:pos x="431" y="322"/>
                  </a:cxn>
                  <a:cxn ang="0">
                    <a:pos x="353" y="318"/>
                  </a:cxn>
                  <a:cxn ang="0">
                    <a:pos x="283" y="313"/>
                  </a:cxn>
                  <a:cxn ang="0">
                    <a:pos x="219" y="301"/>
                  </a:cxn>
                  <a:cxn ang="0">
                    <a:pos x="163" y="289"/>
                  </a:cxn>
                  <a:cxn ang="0">
                    <a:pos x="111" y="272"/>
                  </a:cxn>
                  <a:cxn ang="0">
                    <a:pos x="68" y="252"/>
                  </a:cxn>
                  <a:cxn ang="0">
                    <a:pos x="29" y="231"/>
                  </a:cxn>
                  <a:cxn ang="0">
                    <a:pos x="0" y="210"/>
                  </a:cxn>
                  <a:cxn ang="0">
                    <a:pos x="74" y="117"/>
                  </a:cxn>
                  <a:cxn ang="0">
                    <a:pos x="177" y="53"/>
                  </a:cxn>
                  <a:cxn ang="0">
                    <a:pos x="295" y="12"/>
                  </a:cxn>
                  <a:cxn ang="0">
                    <a:pos x="425" y="0"/>
                  </a:cxn>
                  <a:cxn ang="0">
                    <a:pos x="551" y="12"/>
                  </a:cxn>
                  <a:cxn ang="0">
                    <a:pos x="673" y="53"/>
                  </a:cxn>
                  <a:cxn ang="0">
                    <a:pos x="778" y="121"/>
                  </a:cxn>
                  <a:cxn ang="0">
                    <a:pos x="859" y="216"/>
                  </a:cxn>
                </a:cxnLst>
                <a:rect l="0" t="0" r="r" b="b"/>
                <a:pathLst>
                  <a:path w="859" h="322">
                    <a:moveTo>
                      <a:pt x="859" y="216"/>
                    </a:moveTo>
                    <a:lnTo>
                      <a:pt x="824" y="237"/>
                    </a:lnTo>
                    <a:lnTo>
                      <a:pt x="787" y="256"/>
                    </a:lnTo>
                    <a:lnTo>
                      <a:pt x="741" y="274"/>
                    </a:lnTo>
                    <a:lnTo>
                      <a:pt x="692" y="291"/>
                    </a:lnTo>
                    <a:lnTo>
                      <a:pt x="634" y="303"/>
                    </a:lnTo>
                    <a:lnTo>
                      <a:pt x="572" y="313"/>
                    </a:lnTo>
                    <a:lnTo>
                      <a:pt x="504" y="318"/>
                    </a:lnTo>
                    <a:lnTo>
                      <a:pt x="431" y="322"/>
                    </a:lnTo>
                    <a:lnTo>
                      <a:pt x="353" y="318"/>
                    </a:lnTo>
                    <a:lnTo>
                      <a:pt x="283" y="313"/>
                    </a:lnTo>
                    <a:lnTo>
                      <a:pt x="219" y="301"/>
                    </a:lnTo>
                    <a:lnTo>
                      <a:pt x="163" y="289"/>
                    </a:lnTo>
                    <a:lnTo>
                      <a:pt x="111" y="272"/>
                    </a:lnTo>
                    <a:lnTo>
                      <a:pt x="68" y="252"/>
                    </a:lnTo>
                    <a:lnTo>
                      <a:pt x="29" y="231"/>
                    </a:lnTo>
                    <a:lnTo>
                      <a:pt x="0" y="210"/>
                    </a:lnTo>
                    <a:lnTo>
                      <a:pt x="74" y="117"/>
                    </a:lnTo>
                    <a:lnTo>
                      <a:pt x="177" y="53"/>
                    </a:lnTo>
                    <a:lnTo>
                      <a:pt x="295" y="12"/>
                    </a:lnTo>
                    <a:lnTo>
                      <a:pt x="425" y="0"/>
                    </a:lnTo>
                    <a:lnTo>
                      <a:pt x="551" y="12"/>
                    </a:lnTo>
                    <a:lnTo>
                      <a:pt x="673" y="53"/>
                    </a:lnTo>
                    <a:lnTo>
                      <a:pt x="778" y="121"/>
                    </a:lnTo>
                    <a:lnTo>
                      <a:pt x="859" y="21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8" name="Freeform 582"/>
              <p:cNvSpPr>
                <a:spLocks/>
              </p:cNvSpPr>
              <p:nvPr/>
            </p:nvSpPr>
            <p:spPr bwMode="auto">
              <a:xfrm>
                <a:off x="1573" y="1741"/>
                <a:ext cx="404" cy="146"/>
              </a:xfrm>
              <a:custGeom>
                <a:avLst/>
                <a:gdLst/>
                <a:ahLst/>
                <a:cxnLst>
                  <a:cxn ang="0">
                    <a:pos x="808" y="177"/>
                  </a:cxn>
                  <a:cxn ang="0">
                    <a:pos x="781" y="198"/>
                  </a:cxn>
                  <a:cxn ang="0">
                    <a:pos x="748" y="219"/>
                  </a:cxn>
                  <a:cxn ang="0">
                    <a:pos x="707" y="239"/>
                  </a:cxn>
                  <a:cxn ang="0">
                    <a:pos x="661" y="256"/>
                  </a:cxn>
                  <a:cxn ang="0">
                    <a:pos x="605" y="270"/>
                  </a:cxn>
                  <a:cxn ang="0">
                    <a:pos x="544" y="281"/>
                  </a:cxn>
                  <a:cxn ang="0">
                    <a:pos x="477" y="287"/>
                  </a:cxn>
                  <a:cxn ang="0">
                    <a:pos x="403" y="291"/>
                  </a:cxn>
                  <a:cxn ang="0">
                    <a:pos x="327" y="287"/>
                  </a:cxn>
                  <a:cxn ang="0">
                    <a:pos x="259" y="281"/>
                  </a:cxn>
                  <a:cxn ang="0">
                    <a:pos x="197" y="270"/>
                  </a:cxn>
                  <a:cxn ang="0">
                    <a:pos x="145" y="258"/>
                  </a:cxn>
                  <a:cxn ang="0">
                    <a:pos x="99" y="241"/>
                  </a:cxn>
                  <a:cxn ang="0">
                    <a:pos x="58" y="221"/>
                  </a:cxn>
                  <a:cxn ang="0">
                    <a:pos x="25" y="200"/>
                  </a:cxn>
                  <a:cxn ang="0">
                    <a:pos x="0" y="179"/>
                  </a:cxn>
                  <a:cxn ang="0">
                    <a:pos x="75" y="101"/>
                  </a:cxn>
                  <a:cxn ang="0">
                    <a:pos x="170" y="45"/>
                  </a:cxn>
                  <a:cxn ang="0">
                    <a:pos x="279" y="10"/>
                  </a:cxn>
                  <a:cxn ang="0">
                    <a:pos x="397" y="0"/>
                  </a:cxn>
                  <a:cxn ang="0">
                    <a:pos x="513" y="8"/>
                  </a:cxn>
                  <a:cxn ang="0">
                    <a:pos x="626" y="41"/>
                  </a:cxn>
                  <a:cxn ang="0">
                    <a:pos x="725" y="97"/>
                  </a:cxn>
                  <a:cxn ang="0">
                    <a:pos x="808" y="177"/>
                  </a:cxn>
                </a:cxnLst>
                <a:rect l="0" t="0" r="r" b="b"/>
                <a:pathLst>
                  <a:path w="808" h="291">
                    <a:moveTo>
                      <a:pt x="808" y="177"/>
                    </a:moveTo>
                    <a:lnTo>
                      <a:pt x="781" y="198"/>
                    </a:lnTo>
                    <a:lnTo>
                      <a:pt x="748" y="219"/>
                    </a:lnTo>
                    <a:lnTo>
                      <a:pt x="707" y="239"/>
                    </a:lnTo>
                    <a:lnTo>
                      <a:pt x="661" y="256"/>
                    </a:lnTo>
                    <a:lnTo>
                      <a:pt x="605" y="270"/>
                    </a:lnTo>
                    <a:lnTo>
                      <a:pt x="544" y="281"/>
                    </a:lnTo>
                    <a:lnTo>
                      <a:pt x="477" y="287"/>
                    </a:lnTo>
                    <a:lnTo>
                      <a:pt x="403" y="291"/>
                    </a:lnTo>
                    <a:lnTo>
                      <a:pt x="327" y="287"/>
                    </a:lnTo>
                    <a:lnTo>
                      <a:pt x="259" y="281"/>
                    </a:lnTo>
                    <a:lnTo>
                      <a:pt x="197" y="270"/>
                    </a:lnTo>
                    <a:lnTo>
                      <a:pt x="145" y="258"/>
                    </a:lnTo>
                    <a:lnTo>
                      <a:pt x="99" y="241"/>
                    </a:lnTo>
                    <a:lnTo>
                      <a:pt x="58" y="221"/>
                    </a:lnTo>
                    <a:lnTo>
                      <a:pt x="25" y="200"/>
                    </a:lnTo>
                    <a:lnTo>
                      <a:pt x="0" y="179"/>
                    </a:lnTo>
                    <a:lnTo>
                      <a:pt x="75" y="101"/>
                    </a:lnTo>
                    <a:lnTo>
                      <a:pt x="170" y="45"/>
                    </a:lnTo>
                    <a:lnTo>
                      <a:pt x="279" y="10"/>
                    </a:lnTo>
                    <a:lnTo>
                      <a:pt x="397" y="0"/>
                    </a:lnTo>
                    <a:lnTo>
                      <a:pt x="513" y="8"/>
                    </a:lnTo>
                    <a:lnTo>
                      <a:pt x="626" y="41"/>
                    </a:lnTo>
                    <a:lnTo>
                      <a:pt x="725" y="97"/>
                    </a:lnTo>
                    <a:lnTo>
                      <a:pt x="808" y="17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19" name="Freeform 583"/>
              <p:cNvSpPr>
                <a:spLocks/>
              </p:cNvSpPr>
              <p:nvPr/>
            </p:nvSpPr>
            <p:spPr bwMode="auto">
              <a:xfrm>
                <a:off x="1585" y="1741"/>
                <a:ext cx="373" cy="131"/>
              </a:xfrm>
              <a:custGeom>
                <a:avLst/>
                <a:gdLst/>
                <a:ahLst/>
                <a:cxnLst>
                  <a:cxn ang="0">
                    <a:pos x="744" y="134"/>
                  </a:cxn>
                  <a:cxn ang="0">
                    <a:pos x="725" y="157"/>
                  </a:cxn>
                  <a:cxn ang="0">
                    <a:pos x="698" y="183"/>
                  </a:cxn>
                  <a:cxn ang="0">
                    <a:pos x="661" y="204"/>
                  </a:cxn>
                  <a:cxn ang="0">
                    <a:pos x="620" y="223"/>
                  </a:cxn>
                  <a:cxn ang="0">
                    <a:pos x="568" y="239"/>
                  </a:cxn>
                  <a:cxn ang="0">
                    <a:pos x="510" y="250"/>
                  </a:cxn>
                  <a:cxn ang="0">
                    <a:pos x="444" y="258"/>
                  </a:cxn>
                  <a:cxn ang="0">
                    <a:pos x="370" y="262"/>
                  </a:cxn>
                  <a:cxn ang="0">
                    <a:pos x="296" y="258"/>
                  </a:cxn>
                  <a:cxn ang="0">
                    <a:pos x="232" y="252"/>
                  </a:cxn>
                  <a:cxn ang="0">
                    <a:pos x="174" y="241"/>
                  </a:cxn>
                  <a:cxn ang="0">
                    <a:pos x="126" y="227"/>
                  </a:cxn>
                  <a:cxn ang="0">
                    <a:pos x="83" y="208"/>
                  </a:cxn>
                  <a:cxn ang="0">
                    <a:pos x="48" y="188"/>
                  </a:cxn>
                  <a:cxn ang="0">
                    <a:pos x="19" y="167"/>
                  </a:cxn>
                  <a:cxn ang="0">
                    <a:pos x="0" y="146"/>
                  </a:cxn>
                  <a:cxn ang="0">
                    <a:pos x="72" y="82"/>
                  </a:cxn>
                  <a:cxn ang="0">
                    <a:pos x="163" y="37"/>
                  </a:cxn>
                  <a:cxn ang="0">
                    <a:pos x="260" y="10"/>
                  </a:cxn>
                  <a:cxn ang="0">
                    <a:pos x="366" y="0"/>
                  </a:cxn>
                  <a:cxn ang="0">
                    <a:pos x="469" y="6"/>
                  </a:cxn>
                  <a:cxn ang="0">
                    <a:pos x="572" y="31"/>
                  </a:cxn>
                  <a:cxn ang="0">
                    <a:pos x="663" y="74"/>
                  </a:cxn>
                  <a:cxn ang="0">
                    <a:pos x="744" y="134"/>
                  </a:cxn>
                </a:cxnLst>
                <a:rect l="0" t="0" r="r" b="b"/>
                <a:pathLst>
                  <a:path w="744" h="262">
                    <a:moveTo>
                      <a:pt x="744" y="134"/>
                    </a:moveTo>
                    <a:lnTo>
                      <a:pt x="725" y="157"/>
                    </a:lnTo>
                    <a:lnTo>
                      <a:pt x="698" y="183"/>
                    </a:lnTo>
                    <a:lnTo>
                      <a:pt x="661" y="204"/>
                    </a:lnTo>
                    <a:lnTo>
                      <a:pt x="620" y="223"/>
                    </a:lnTo>
                    <a:lnTo>
                      <a:pt x="568" y="239"/>
                    </a:lnTo>
                    <a:lnTo>
                      <a:pt x="510" y="250"/>
                    </a:lnTo>
                    <a:lnTo>
                      <a:pt x="444" y="258"/>
                    </a:lnTo>
                    <a:lnTo>
                      <a:pt x="370" y="262"/>
                    </a:lnTo>
                    <a:lnTo>
                      <a:pt x="296" y="258"/>
                    </a:lnTo>
                    <a:lnTo>
                      <a:pt x="232" y="252"/>
                    </a:lnTo>
                    <a:lnTo>
                      <a:pt x="174" y="241"/>
                    </a:lnTo>
                    <a:lnTo>
                      <a:pt x="126" y="227"/>
                    </a:lnTo>
                    <a:lnTo>
                      <a:pt x="83" y="208"/>
                    </a:lnTo>
                    <a:lnTo>
                      <a:pt x="48" y="188"/>
                    </a:lnTo>
                    <a:lnTo>
                      <a:pt x="19" y="167"/>
                    </a:lnTo>
                    <a:lnTo>
                      <a:pt x="0" y="146"/>
                    </a:lnTo>
                    <a:lnTo>
                      <a:pt x="72" y="82"/>
                    </a:lnTo>
                    <a:lnTo>
                      <a:pt x="163" y="37"/>
                    </a:lnTo>
                    <a:lnTo>
                      <a:pt x="260" y="10"/>
                    </a:lnTo>
                    <a:lnTo>
                      <a:pt x="366" y="0"/>
                    </a:lnTo>
                    <a:lnTo>
                      <a:pt x="469" y="6"/>
                    </a:lnTo>
                    <a:lnTo>
                      <a:pt x="572" y="31"/>
                    </a:lnTo>
                    <a:lnTo>
                      <a:pt x="663" y="74"/>
                    </a:lnTo>
                    <a:lnTo>
                      <a:pt x="744" y="13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0" name="Freeform 584"/>
              <p:cNvSpPr>
                <a:spLocks/>
              </p:cNvSpPr>
              <p:nvPr/>
            </p:nvSpPr>
            <p:spPr bwMode="auto">
              <a:xfrm>
                <a:off x="1601" y="1741"/>
                <a:ext cx="333" cy="117"/>
              </a:xfrm>
              <a:custGeom>
                <a:avLst/>
                <a:gdLst/>
                <a:ahLst/>
                <a:cxnLst>
                  <a:cxn ang="0">
                    <a:pos x="667" y="97"/>
                  </a:cxn>
                  <a:cxn ang="0">
                    <a:pos x="655" y="122"/>
                  </a:cxn>
                  <a:cxn ang="0">
                    <a:pos x="636" y="148"/>
                  </a:cxn>
                  <a:cxn ang="0">
                    <a:pos x="607" y="169"/>
                  </a:cxn>
                  <a:cxn ang="0">
                    <a:pos x="572" y="192"/>
                  </a:cxn>
                  <a:cxn ang="0">
                    <a:pos x="523" y="208"/>
                  </a:cxn>
                  <a:cxn ang="0">
                    <a:pos x="469" y="221"/>
                  </a:cxn>
                  <a:cxn ang="0">
                    <a:pos x="403" y="231"/>
                  </a:cxn>
                  <a:cxn ang="0">
                    <a:pos x="331" y="235"/>
                  </a:cxn>
                  <a:cxn ang="0">
                    <a:pos x="262" y="231"/>
                  </a:cxn>
                  <a:cxn ang="0">
                    <a:pos x="203" y="225"/>
                  </a:cxn>
                  <a:cxn ang="0">
                    <a:pos x="149" y="212"/>
                  </a:cxn>
                  <a:cxn ang="0">
                    <a:pos x="105" y="198"/>
                  </a:cxn>
                  <a:cxn ang="0">
                    <a:pos x="66" y="179"/>
                  </a:cxn>
                  <a:cxn ang="0">
                    <a:pos x="37" y="159"/>
                  </a:cxn>
                  <a:cxn ang="0">
                    <a:pos x="13" y="138"/>
                  </a:cxn>
                  <a:cxn ang="0">
                    <a:pos x="0" y="117"/>
                  </a:cxn>
                  <a:cxn ang="0">
                    <a:pos x="68" y="66"/>
                  </a:cxn>
                  <a:cxn ang="0">
                    <a:pos x="147" y="31"/>
                  </a:cxn>
                  <a:cxn ang="0">
                    <a:pos x="233" y="8"/>
                  </a:cxn>
                  <a:cxn ang="0">
                    <a:pos x="326" y="0"/>
                  </a:cxn>
                  <a:cxn ang="0">
                    <a:pos x="415" y="2"/>
                  </a:cxn>
                  <a:cxn ang="0">
                    <a:pos x="506" y="22"/>
                  </a:cxn>
                  <a:cxn ang="0">
                    <a:pos x="589" y="51"/>
                  </a:cxn>
                  <a:cxn ang="0">
                    <a:pos x="667" y="97"/>
                  </a:cxn>
                </a:cxnLst>
                <a:rect l="0" t="0" r="r" b="b"/>
                <a:pathLst>
                  <a:path w="667" h="235">
                    <a:moveTo>
                      <a:pt x="667" y="97"/>
                    </a:moveTo>
                    <a:lnTo>
                      <a:pt x="655" y="122"/>
                    </a:lnTo>
                    <a:lnTo>
                      <a:pt x="636" y="148"/>
                    </a:lnTo>
                    <a:lnTo>
                      <a:pt x="607" y="169"/>
                    </a:lnTo>
                    <a:lnTo>
                      <a:pt x="572" y="192"/>
                    </a:lnTo>
                    <a:lnTo>
                      <a:pt x="523" y="208"/>
                    </a:lnTo>
                    <a:lnTo>
                      <a:pt x="469" y="221"/>
                    </a:lnTo>
                    <a:lnTo>
                      <a:pt x="403" y="231"/>
                    </a:lnTo>
                    <a:lnTo>
                      <a:pt x="331" y="235"/>
                    </a:lnTo>
                    <a:lnTo>
                      <a:pt x="262" y="231"/>
                    </a:lnTo>
                    <a:lnTo>
                      <a:pt x="203" y="225"/>
                    </a:lnTo>
                    <a:lnTo>
                      <a:pt x="149" y="212"/>
                    </a:lnTo>
                    <a:lnTo>
                      <a:pt x="105" y="198"/>
                    </a:lnTo>
                    <a:lnTo>
                      <a:pt x="66" y="179"/>
                    </a:lnTo>
                    <a:lnTo>
                      <a:pt x="37" y="159"/>
                    </a:lnTo>
                    <a:lnTo>
                      <a:pt x="13" y="138"/>
                    </a:lnTo>
                    <a:lnTo>
                      <a:pt x="0" y="117"/>
                    </a:lnTo>
                    <a:lnTo>
                      <a:pt x="68" y="66"/>
                    </a:lnTo>
                    <a:lnTo>
                      <a:pt x="147" y="31"/>
                    </a:lnTo>
                    <a:lnTo>
                      <a:pt x="233" y="8"/>
                    </a:lnTo>
                    <a:lnTo>
                      <a:pt x="326" y="0"/>
                    </a:lnTo>
                    <a:lnTo>
                      <a:pt x="415" y="2"/>
                    </a:lnTo>
                    <a:lnTo>
                      <a:pt x="506" y="22"/>
                    </a:lnTo>
                    <a:lnTo>
                      <a:pt x="589" y="51"/>
                    </a:lnTo>
                    <a:lnTo>
                      <a:pt x="667" y="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1" name="Freeform 585"/>
              <p:cNvSpPr>
                <a:spLocks/>
              </p:cNvSpPr>
              <p:nvPr/>
            </p:nvSpPr>
            <p:spPr bwMode="auto">
              <a:xfrm>
                <a:off x="1618" y="1741"/>
                <a:ext cx="288" cy="103"/>
              </a:xfrm>
              <a:custGeom>
                <a:avLst/>
                <a:gdLst/>
                <a:ahLst/>
                <a:cxnLst>
                  <a:cxn ang="0">
                    <a:pos x="576" y="60"/>
                  </a:cxn>
                  <a:cxn ang="0">
                    <a:pos x="574" y="86"/>
                  </a:cxn>
                  <a:cxn ang="0">
                    <a:pos x="564" y="113"/>
                  </a:cxn>
                  <a:cxn ang="0">
                    <a:pos x="541" y="136"/>
                  </a:cxn>
                  <a:cxn ang="0">
                    <a:pos x="512" y="159"/>
                  </a:cxn>
                  <a:cxn ang="0">
                    <a:pos x="469" y="177"/>
                  </a:cxn>
                  <a:cxn ang="0">
                    <a:pos x="419" y="192"/>
                  </a:cxn>
                  <a:cxn ang="0">
                    <a:pos x="356" y="202"/>
                  </a:cxn>
                  <a:cxn ang="0">
                    <a:pos x="287" y="206"/>
                  </a:cxn>
                  <a:cxn ang="0">
                    <a:pos x="223" y="202"/>
                  </a:cxn>
                  <a:cxn ang="0">
                    <a:pos x="170" y="194"/>
                  </a:cxn>
                  <a:cxn ang="0">
                    <a:pos x="122" y="183"/>
                  </a:cxn>
                  <a:cxn ang="0">
                    <a:pos x="83" y="169"/>
                  </a:cxn>
                  <a:cxn ang="0">
                    <a:pos x="48" y="150"/>
                  </a:cxn>
                  <a:cxn ang="0">
                    <a:pos x="25" y="132"/>
                  </a:cxn>
                  <a:cxn ang="0">
                    <a:pos x="8" y="111"/>
                  </a:cxn>
                  <a:cxn ang="0">
                    <a:pos x="0" y="90"/>
                  </a:cxn>
                  <a:cxn ang="0">
                    <a:pos x="62" y="53"/>
                  </a:cxn>
                  <a:cxn ang="0">
                    <a:pos x="132" y="26"/>
                  </a:cxn>
                  <a:cxn ang="0">
                    <a:pos x="203" y="8"/>
                  </a:cxn>
                  <a:cxn ang="0">
                    <a:pos x="281" y="2"/>
                  </a:cxn>
                  <a:cxn ang="0">
                    <a:pos x="356" y="0"/>
                  </a:cxn>
                  <a:cxn ang="0">
                    <a:pos x="434" y="12"/>
                  </a:cxn>
                  <a:cxn ang="0">
                    <a:pos x="506" y="29"/>
                  </a:cxn>
                  <a:cxn ang="0">
                    <a:pos x="576" y="60"/>
                  </a:cxn>
                </a:cxnLst>
                <a:rect l="0" t="0" r="r" b="b"/>
                <a:pathLst>
                  <a:path w="576" h="206">
                    <a:moveTo>
                      <a:pt x="576" y="60"/>
                    </a:moveTo>
                    <a:lnTo>
                      <a:pt x="574" y="86"/>
                    </a:lnTo>
                    <a:lnTo>
                      <a:pt x="564" y="113"/>
                    </a:lnTo>
                    <a:lnTo>
                      <a:pt x="541" y="136"/>
                    </a:lnTo>
                    <a:lnTo>
                      <a:pt x="512" y="159"/>
                    </a:lnTo>
                    <a:lnTo>
                      <a:pt x="469" y="177"/>
                    </a:lnTo>
                    <a:lnTo>
                      <a:pt x="419" y="192"/>
                    </a:lnTo>
                    <a:lnTo>
                      <a:pt x="356" y="202"/>
                    </a:lnTo>
                    <a:lnTo>
                      <a:pt x="287" y="206"/>
                    </a:lnTo>
                    <a:lnTo>
                      <a:pt x="223" y="202"/>
                    </a:lnTo>
                    <a:lnTo>
                      <a:pt x="170" y="194"/>
                    </a:lnTo>
                    <a:lnTo>
                      <a:pt x="122" y="183"/>
                    </a:lnTo>
                    <a:lnTo>
                      <a:pt x="83" y="169"/>
                    </a:lnTo>
                    <a:lnTo>
                      <a:pt x="48" y="150"/>
                    </a:lnTo>
                    <a:lnTo>
                      <a:pt x="25" y="132"/>
                    </a:lnTo>
                    <a:lnTo>
                      <a:pt x="8" y="111"/>
                    </a:lnTo>
                    <a:lnTo>
                      <a:pt x="0" y="90"/>
                    </a:lnTo>
                    <a:lnTo>
                      <a:pt x="62" y="53"/>
                    </a:lnTo>
                    <a:lnTo>
                      <a:pt x="132" y="26"/>
                    </a:lnTo>
                    <a:lnTo>
                      <a:pt x="203" y="8"/>
                    </a:lnTo>
                    <a:lnTo>
                      <a:pt x="281" y="2"/>
                    </a:lnTo>
                    <a:lnTo>
                      <a:pt x="356" y="0"/>
                    </a:lnTo>
                    <a:lnTo>
                      <a:pt x="434" y="12"/>
                    </a:lnTo>
                    <a:lnTo>
                      <a:pt x="506" y="29"/>
                    </a:lnTo>
                    <a:lnTo>
                      <a:pt x="576" y="6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2" name="Freeform 586"/>
              <p:cNvSpPr>
                <a:spLocks/>
              </p:cNvSpPr>
              <p:nvPr/>
            </p:nvSpPr>
            <p:spPr bwMode="auto">
              <a:xfrm>
                <a:off x="1640" y="1741"/>
                <a:ext cx="235" cy="88"/>
              </a:xfrm>
              <a:custGeom>
                <a:avLst/>
                <a:gdLst/>
                <a:ahLst/>
                <a:cxnLst>
                  <a:cxn ang="0">
                    <a:pos x="462" y="33"/>
                  </a:cxn>
                  <a:cxn ang="0">
                    <a:pos x="472" y="57"/>
                  </a:cxn>
                  <a:cxn ang="0">
                    <a:pos x="472" y="80"/>
                  </a:cxn>
                  <a:cxn ang="0">
                    <a:pos x="460" y="103"/>
                  </a:cxn>
                  <a:cxn ang="0">
                    <a:pos x="439" y="128"/>
                  </a:cxn>
                  <a:cxn ang="0">
                    <a:pos x="404" y="146"/>
                  </a:cxn>
                  <a:cxn ang="0">
                    <a:pos x="359" y="161"/>
                  </a:cxn>
                  <a:cxn ang="0">
                    <a:pos x="303" y="171"/>
                  </a:cxn>
                  <a:cxn ang="0">
                    <a:pos x="237" y="177"/>
                  </a:cxn>
                  <a:cxn ang="0">
                    <a:pos x="179" y="173"/>
                  </a:cxn>
                  <a:cxn ang="0">
                    <a:pos x="130" y="167"/>
                  </a:cxn>
                  <a:cxn ang="0">
                    <a:pos x="88" y="155"/>
                  </a:cxn>
                  <a:cxn ang="0">
                    <a:pos x="57" y="142"/>
                  </a:cxn>
                  <a:cxn ang="0">
                    <a:pos x="29" y="122"/>
                  </a:cxn>
                  <a:cxn ang="0">
                    <a:pos x="12" y="105"/>
                  </a:cxn>
                  <a:cxn ang="0">
                    <a:pos x="0" y="84"/>
                  </a:cxn>
                  <a:cxn ang="0">
                    <a:pos x="0" y="64"/>
                  </a:cxn>
                  <a:cxn ang="0">
                    <a:pos x="51" y="39"/>
                  </a:cxn>
                  <a:cxn ang="0">
                    <a:pos x="107" y="20"/>
                  </a:cxn>
                  <a:cxn ang="0">
                    <a:pos x="165" y="8"/>
                  </a:cxn>
                  <a:cxn ang="0">
                    <a:pos x="225" y="2"/>
                  </a:cxn>
                  <a:cxn ang="0">
                    <a:pos x="283" y="0"/>
                  </a:cxn>
                  <a:cxn ang="0">
                    <a:pos x="346" y="4"/>
                  </a:cxn>
                  <a:cxn ang="0">
                    <a:pos x="404" y="16"/>
                  </a:cxn>
                  <a:cxn ang="0">
                    <a:pos x="462" y="33"/>
                  </a:cxn>
                </a:cxnLst>
                <a:rect l="0" t="0" r="r" b="b"/>
                <a:pathLst>
                  <a:path w="472" h="177">
                    <a:moveTo>
                      <a:pt x="462" y="33"/>
                    </a:moveTo>
                    <a:lnTo>
                      <a:pt x="472" y="57"/>
                    </a:lnTo>
                    <a:lnTo>
                      <a:pt x="472" y="80"/>
                    </a:lnTo>
                    <a:lnTo>
                      <a:pt x="460" y="103"/>
                    </a:lnTo>
                    <a:lnTo>
                      <a:pt x="439" y="128"/>
                    </a:lnTo>
                    <a:lnTo>
                      <a:pt x="404" y="146"/>
                    </a:lnTo>
                    <a:lnTo>
                      <a:pt x="359" y="161"/>
                    </a:lnTo>
                    <a:lnTo>
                      <a:pt x="303" y="171"/>
                    </a:lnTo>
                    <a:lnTo>
                      <a:pt x="237" y="177"/>
                    </a:lnTo>
                    <a:lnTo>
                      <a:pt x="179" y="173"/>
                    </a:lnTo>
                    <a:lnTo>
                      <a:pt x="130" y="167"/>
                    </a:lnTo>
                    <a:lnTo>
                      <a:pt x="88" y="155"/>
                    </a:lnTo>
                    <a:lnTo>
                      <a:pt x="57" y="142"/>
                    </a:lnTo>
                    <a:lnTo>
                      <a:pt x="29" y="122"/>
                    </a:lnTo>
                    <a:lnTo>
                      <a:pt x="12" y="105"/>
                    </a:lnTo>
                    <a:lnTo>
                      <a:pt x="0" y="84"/>
                    </a:lnTo>
                    <a:lnTo>
                      <a:pt x="0" y="64"/>
                    </a:lnTo>
                    <a:lnTo>
                      <a:pt x="51" y="39"/>
                    </a:lnTo>
                    <a:lnTo>
                      <a:pt x="107" y="20"/>
                    </a:lnTo>
                    <a:lnTo>
                      <a:pt x="165" y="8"/>
                    </a:lnTo>
                    <a:lnTo>
                      <a:pt x="225" y="2"/>
                    </a:lnTo>
                    <a:lnTo>
                      <a:pt x="283" y="0"/>
                    </a:lnTo>
                    <a:lnTo>
                      <a:pt x="346" y="4"/>
                    </a:lnTo>
                    <a:lnTo>
                      <a:pt x="404" y="16"/>
                    </a:lnTo>
                    <a:lnTo>
                      <a:pt x="462" y="3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3" name="Freeform 587"/>
              <p:cNvSpPr>
                <a:spLocks/>
              </p:cNvSpPr>
              <p:nvPr/>
            </p:nvSpPr>
            <p:spPr bwMode="auto">
              <a:xfrm>
                <a:off x="1661" y="1740"/>
                <a:ext cx="184" cy="74"/>
              </a:xfrm>
              <a:custGeom>
                <a:avLst/>
                <a:gdLst/>
                <a:ahLst/>
                <a:cxnLst>
                  <a:cxn ang="0">
                    <a:pos x="337" y="12"/>
                  </a:cxn>
                  <a:cxn ang="0">
                    <a:pos x="359" y="31"/>
                  </a:cxn>
                  <a:cxn ang="0">
                    <a:pos x="368" y="53"/>
                  </a:cxn>
                  <a:cxn ang="0">
                    <a:pos x="366" y="74"/>
                  </a:cxn>
                  <a:cxn ang="0">
                    <a:pos x="355" y="97"/>
                  </a:cxn>
                  <a:cxn ang="0">
                    <a:pos x="330" y="117"/>
                  </a:cxn>
                  <a:cxn ang="0">
                    <a:pos x="293" y="132"/>
                  </a:cxn>
                  <a:cxn ang="0">
                    <a:pos x="244" y="142"/>
                  </a:cxn>
                  <a:cxn ang="0">
                    <a:pos x="186" y="148"/>
                  </a:cxn>
                  <a:cxn ang="0">
                    <a:pos x="134" y="144"/>
                  </a:cxn>
                  <a:cxn ang="0">
                    <a:pos x="93" y="136"/>
                  </a:cxn>
                  <a:cxn ang="0">
                    <a:pos x="58" y="124"/>
                  </a:cxn>
                  <a:cxn ang="0">
                    <a:pos x="33" y="113"/>
                  </a:cxn>
                  <a:cxn ang="0">
                    <a:pos x="14" y="95"/>
                  </a:cxn>
                  <a:cxn ang="0">
                    <a:pos x="2" y="80"/>
                  </a:cxn>
                  <a:cxn ang="0">
                    <a:pos x="0" y="62"/>
                  </a:cxn>
                  <a:cxn ang="0">
                    <a:pos x="6" y="45"/>
                  </a:cxn>
                  <a:cxn ang="0">
                    <a:pos x="43" y="29"/>
                  </a:cxn>
                  <a:cxn ang="0">
                    <a:pos x="83" y="18"/>
                  </a:cxn>
                  <a:cxn ang="0">
                    <a:pos x="126" y="8"/>
                  </a:cxn>
                  <a:cxn ang="0">
                    <a:pos x="169" y="4"/>
                  </a:cxn>
                  <a:cxn ang="0">
                    <a:pos x="209" y="0"/>
                  </a:cxn>
                  <a:cxn ang="0">
                    <a:pos x="252" y="2"/>
                  </a:cxn>
                  <a:cxn ang="0">
                    <a:pos x="295" y="4"/>
                  </a:cxn>
                  <a:cxn ang="0">
                    <a:pos x="337" y="12"/>
                  </a:cxn>
                </a:cxnLst>
                <a:rect l="0" t="0" r="r" b="b"/>
                <a:pathLst>
                  <a:path w="368" h="148">
                    <a:moveTo>
                      <a:pt x="337" y="12"/>
                    </a:moveTo>
                    <a:lnTo>
                      <a:pt x="359" y="31"/>
                    </a:lnTo>
                    <a:lnTo>
                      <a:pt x="368" y="53"/>
                    </a:lnTo>
                    <a:lnTo>
                      <a:pt x="366" y="74"/>
                    </a:lnTo>
                    <a:lnTo>
                      <a:pt x="355" y="97"/>
                    </a:lnTo>
                    <a:lnTo>
                      <a:pt x="330" y="117"/>
                    </a:lnTo>
                    <a:lnTo>
                      <a:pt x="293" y="132"/>
                    </a:lnTo>
                    <a:lnTo>
                      <a:pt x="244" y="142"/>
                    </a:lnTo>
                    <a:lnTo>
                      <a:pt x="186" y="148"/>
                    </a:lnTo>
                    <a:lnTo>
                      <a:pt x="134" y="144"/>
                    </a:lnTo>
                    <a:lnTo>
                      <a:pt x="93" y="136"/>
                    </a:lnTo>
                    <a:lnTo>
                      <a:pt x="58" y="124"/>
                    </a:lnTo>
                    <a:lnTo>
                      <a:pt x="33" y="113"/>
                    </a:lnTo>
                    <a:lnTo>
                      <a:pt x="14" y="95"/>
                    </a:lnTo>
                    <a:lnTo>
                      <a:pt x="2" y="80"/>
                    </a:lnTo>
                    <a:lnTo>
                      <a:pt x="0" y="62"/>
                    </a:lnTo>
                    <a:lnTo>
                      <a:pt x="6" y="45"/>
                    </a:lnTo>
                    <a:lnTo>
                      <a:pt x="43" y="29"/>
                    </a:lnTo>
                    <a:lnTo>
                      <a:pt x="83" y="18"/>
                    </a:lnTo>
                    <a:lnTo>
                      <a:pt x="126" y="8"/>
                    </a:lnTo>
                    <a:lnTo>
                      <a:pt x="169" y="4"/>
                    </a:lnTo>
                    <a:lnTo>
                      <a:pt x="209" y="0"/>
                    </a:lnTo>
                    <a:lnTo>
                      <a:pt x="252" y="2"/>
                    </a:lnTo>
                    <a:lnTo>
                      <a:pt x="295" y="4"/>
                    </a:lnTo>
                    <a:lnTo>
                      <a:pt x="337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4" name="Freeform 588"/>
              <p:cNvSpPr>
                <a:spLocks/>
              </p:cNvSpPr>
              <p:nvPr/>
            </p:nvSpPr>
            <p:spPr bwMode="auto">
              <a:xfrm>
                <a:off x="1682" y="1741"/>
                <a:ext cx="134" cy="59"/>
              </a:xfrm>
              <a:custGeom>
                <a:avLst/>
                <a:gdLst/>
                <a:ahLst/>
                <a:cxnLst>
                  <a:cxn ang="0">
                    <a:pos x="196" y="0"/>
                  </a:cxn>
                  <a:cxn ang="0">
                    <a:pos x="230" y="10"/>
                  </a:cxn>
                  <a:cxn ang="0">
                    <a:pos x="256" y="27"/>
                  </a:cxn>
                  <a:cxn ang="0">
                    <a:pos x="267" y="47"/>
                  </a:cxn>
                  <a:cxn ang="0">
                    <a:pos x="267" y="68"/>
                  </a:cxn>
                  <a:cxn ang="0">
                    <a:pos x="252" y="86"/>
                  </a:cxn>
                  <a:cxn ang="0">
                    <a:pos x="227" y="103"/>
                  </a:cxn>
                  <a:cxn ang="0">
                    <a:pos x="186" y="113"/>
                  </a:cxn>
                  <a:cxn ang="0">
                    <a:pos x="135" y="119"/>
                  </a:cxn>
                  <a:cxn ang="0">
                    <a:pos x="91" y="115"/>
                  </a:cxn>
                  <a:cxn ang="0">
                    <a:pos x="58" y="107"/>
                  </a:cxn>
                  <a:cxn ang="0">
                    <a:pos x="31" y="95"/>
                  </a:cxn>
                  <a:cxn ang="0">
                    <a:pos x="13" y="82"/>
                  </a:cxn>
                  <a:cxn ang="0">
                    <a:pos x="2" y="66"/>
                  </a:cxn>
                  <a:cxn ang="0">
                    <a:pos x="0" y="51"/>
                  </a:cxn>
                  <a:cxn ang="0">
                    <a:pos x="6" y="35"/>
                  </a:cxn>
                  <a:cxn ang="0">
                    <a:pos x="23" y="24"/>
                  </a:cxn>
                  <a:cxn ang="0">
                    <a:pos x="42" y="18"/>
                  </a:cxn>
                  <a:cxn ang="0">
                    <a:pos x="64" y="12"/>
                  </a:cxn>
                  <a:cxn ang="0">
                    <a:pos x="85" y="8"/>
                  </a:cxn>
                  <a:cxn ang="0">
                    <a:pos x="106" y="6"/>
                  </a:cxn>
                  <a:cxn ang="0">
                    <a:pos x="128" y="2"/>
                  </a:cxn>
                  <a:cxn ang="0">
                    <a:pos x="149" y="0"/>
                  </a:cxn>
                  <a:cxn ang="0">
                    <a:pos x="172" y="0"/>
                  </a:cxn>
                  <a:cxn ang="0">
                    <a:pos x="196" y="0"/>
                  </a:cxn>
                </a:cxnLst>
                <a:rect l="0" t="0" r="r" b="b"/>
                <a:pathLst>
                  <a:path w="267" h="119">
                    <a:moveTo>
                      <a:pt x="196" y="0"/>
                    </a:moveTo>
                    <a:lnTo>
                      <a:pt x="230" y="10"/>
                    </a:lnTo>
                    <a:lnTo>
                      <a:pt x="256" y="27"/>
                    </a:lnTo>
                    <a:lnTo>
                      <a:pt x="267" y="47"/>
                    </a:lnTo>
                    <a:lnTo>
                      <a:pt x="267" y="68"/>
                    </a:lnTo>
                    <a:lnTo>
                      <a:pt x="252" y="86"/>
                    </a:lnTo>
                    <a:lnTo>
                      <a:pt x="227" y="103"/>
                    </a:lnTo>
                    <a:lnTo>
                      <a:pt x="186" y="113"/>
                    </a:lnTo>
                    <a:lnTo>
                      <a:pt x="135" y="119"/>
                    </a:lnTo>
                    <a:lnTo>
                      <a:pt x="91" y="115"/>
                    </a:lnTo>
                    <a:lnTo>
                      <a:pt x="58" y="107"/>
                    </a:lnTo>
                    <a:lnTo>
                      <a:pt x="31" y="95"/>
                    </a:lnTo>
                    <a:lnTo>
                      <a:pt x="13" y="82"/>
                    </a:lnTo>
                    <a:lnTo>
                      <a:pt x="2" y="66"/>
                    </a:lnTo>
                    <a:lnTo>
                      <a:pt x="0" y="51"/>
                    </a:lnTo>
                    <a:lnTo>
                      <a:pt x="6" y="35"/>
                    </a:lnTo>
                    <a:lnTo>
                      <a:pt x="23" y="24"/>
                    </a:lnTo>
                    <a:lnTo>
                      <a:pt x="42" y="18"/>
                    </a:lnTo>
                    <a:lnTo>
                      <a:pt x="64" y="12"/>
                    </a:lnTo>
                    <a:lnTo>
                      <a:pt x="85" y="8"/>
                    </a:lnTo>
                    <a:lnTo>
                      <a:pt x="106" y="6"/>
                    </a:lnTo>
                    <a:lnTo>
                      <a:pt x="128" y="2"/>
                    </a:lnTo>
                    <a:lnTo>
                      <a:pt x="149" y="0"/>
                    </a:lnTo>
                    <a:lnTo>
                      <a:pt x="172" y="0"/>
                    </a:lnTo>
                    <a:lnTo>
                      <a:pt x="196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5" name="Freeform 589"/>
              <p:cNvSpPr>
                <a:spLocks/>
              </p:cNvSpPr>
              <p:nvPr/>
            </p:nvSpPr>
            <p:spPr bwMode="auto">
              <a:xfrm>
                <a:off x="1862" y="1615"/>
                <a:ext cx="498" cy="143"/>
              </a:xfrm>
              <a:custGeom>
                <a:avLst/>
                <a:gdLst/>
                <a:ahLst/>
                <a:cxnLst>
                  <a:cxn ang="0">
                    <a:pos x="966" y="70"/>
                  </a:cxn>
                  <a:cxn ang="0">
                    <a:pos x="997" y="155"/>
                  </a:cxn>
                  <a:cxn ang="0">
                    <a:pos x="941" y="221"/>
                  </a:cxn>
                  <a:cxn ang="0">
                    <a:pos x="815" y="264"/>
                  </a:cxn>
                  <a:cxn ang="0">
                    <a:pos x="650" y="285"/>
                  </a:cxn>
                  <a:cxn ang="0">
                    <a:pos x="462" y="278"/>
                  </a:cxn>
                  <a:cxn ang="0">
                    <a:pos x="276" y="243"/>
                  </a:cxn>
                  <a:cxn ang="0">
                    <a:pos x="113" y="177"/>
                  </a:cxn>
                  <a:cxn ang="0">
                    <a:pos x="0" y="82"/>
                  </a:cxn>
                  <a:cxn ang="0">
                    <a:pos x="16" y="47"/>
                  </a:cxn>
                  <a:cxn ang="0">
                    <a:pos x="107" y="24"/>
                  </a:cxn>
                  <a:cxn ang="0">
                    <a:pos x="249" y="6"/>
                  </a:cxn>
                  <a:cxn ang="0">
                    <a:pos x="423" y="0"/>
                  </a:cxn>
                  <a:cxn ang="0">
                    <a:pos x="601" y="2"/>
                  </a:cxn>
                  <a:cxn ang="0">
                    <a:pos x="768" y="16"/>
                  </a:cxn>
                  <a:cxn ang="0">
                    <a:pos x="896" y="37"/>
                  </a:cxn>
                  <a:cxn ang="0">
                    <a:pos x="966" y="70"/>
                  </a:cxn>
                </a:cxnLst>
                <a:rect l="0" t="0" r="r" b="b"/>
                <a:pathLst>
                  <a:path w="997" h="285">
                    <a:moveTo>
                      <a:pt x="966" y="70"/>
                    </a:moveTo>
                    <a:lnTo>
                      <a:pt x="997" y="155"/>
                    </a:lnTo>
                    <a:lnTo>
                      <a:pt x="941" y="221"/>
                    </a:lnTo>
                    <a:lnTo>
                      <a:pt x="815" y="264"/>
                    </a:lnTo>
                    <a:lnTo>
                      <a:pt x="650" y="285"/>
                    </a:lnTo>
                    <a:lnTo>
                      <a:pt x="462" y="278"/>
                    </a:lnTo>
                    <a:lnTo>
                      <a:pt x="276" y="243"/>
                    </a:lnTo>
                    <a:lnTo>
                      <a:pt x="113" y="177"/>
                    </a:lnTo>
                    <a:lnTo>
                      <a:pt x="0" y="82"/>
                    </a:lnTo>
                    <a:lnTo>
                      <a:pt x="16" y="47"/>
                    </a:lnTo>
                    <a:lnTo>
                      <a:pt x="107" y="24"/>
                    </a:lnTo>
                    <a:lnTo>
                      <a:pt x="249" y="6"/>
                    </a:lnTo>
                    <a:lnTo>
                      <a:pt x="423" y="0"/>
                    </a:lnTo>
                    <a:lnTo>
                      <a:pt x="601" y="2"/>
                    </a:lnTo>
                    <a:lnTo>
                      <a:pt x="768" y="16"/>
                    </a:lnTo>
                    <a:lnTo>
                      <a:pt x="896" y="37"/>
                    </a:lnTo>
                    <a:lnTo>
                      <a:pt x="966" y="70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6" name="Freeform 590"/>
              <p:cNvSpPr>
                <a:spLocks/>
              </p:cNvSpPr>
              <p:nvPr/>
            </p:nvSpPr>
            <p:spPr bwMode="auto">
              <a:xfrm>
                <a:off x="1866" y="1491"/>
                <a:ext cx="476" cy="216"/>
              </a:xfrm>
              <a:custGeom>
                <a:avLst/>
                <a:gdLst/>
                <a:ahLst/>
                <a:cxnLst>
                  <a:cxn ang="0">
                    <a:pos x="952" y="312"/>
                  </a:cxn>
                  <a:cxn ang="0">
                    <a:pos x="906" y="359"/>
                  </a:cxn>
                  <a:cxn ang="0">
                    <a:pos x="803" y="398"/>
                  </a:cxn>
                  <a:cxn ang="0">
                    <a:pos x="663" y="421"/>
                  </a:cxn>
                  <a:cxn ang="0">
                    <a:pos x="502" y="432"/>
                  </a:cxn>
                  <a:cxn ang="0">
                    <a:pos x="336" y="427"/>
                  </a:cxn>
                  <a:cxn ang="0">
                    <a:pos x="186" y="407"/>
                  </a:cxn>
                  <a:cxn ang="0">
                    <a:pos x="68" y="368"/>
                  </a:cxn>
                  <a:cxn ang="0">
                    <a:pos x="0" y="312"/>
                  </a:cxn>
                  <a:cxn ang="0">
                    <a:pos x="60" y="176"/>
                  </a:cxn>
                  <a:cxn ang="0">
                    <a:pos x="169" y="80"/>
                  </a:cxn>
                  <a:cxn ang="0">
                    <a:pos x="308" y="19"/>
                  </a:cxn>
                  <a:cxn ang="0">
                    <a:pos x="467" y="0"/>
                  </a:cxn>
                  <a:cxn ang="0">
                    <a:pos x="622" y="17"/>
                  </a:cxn>
                  <a:cxn ang="0">
                    <a:pos x="768" y="76"/>
                  </a:cxn>
                  <a:cxn ang="0">
                    <a:pos x="880" y="173"/>
                  </a:cxn>
                  <a:cxn ang="0">
                    <a:pos x="952" y="312"/>
                  </a:cxn>
                </a:cxnLst>
                <a:rect l="0" t="0" r="r" b="b"/>
                <a:pathLst>
                  <a:path w="952" h="432">
                    <a:moveTo>
                      <a:pt x="952" y="312"/>
                    </a:moveTo>
                    <a:lnTo>
                      <a:pt x="906" y="359"/>
                    </a:lnTo>
                    <a:lnTo>
                      <a:pt x="803" y="398"/>
                    </a:lnTo>
                    <a:lnTo>
                      <a:pt x="663" y="421"/>
                    </a:lnTo>
                    <a:lnTo>
                      <a:pt x="502" y="432"/>
                    </a:lnTo>
                    <a:lnTo>
                      <a:pt x="336" y="427"/>
                    </a:lnTo>
                    <a:lnTo>
                      <a:pt x="186" y="407"/>
                    </a:lnTo>
                    <a:lnTo>
                      <a:pt x="68" y="368"/>
                    </a:lnTo>
                    <a:lnTo>
                      <a:pt x="0" y="312"/>
                    </a:lnTo>
                    <a:lnTo>
                      <a:pt x="60" y="176"/>
                    </a:lnTo>
                    <a:lnTo>
                      <a:pt x="169" y="80"/>
                    </a:lnTo>
                    <a:lnTo>
                      <a:pt x="308" y="19"/>
                    </a:lnTo>
                    <a:lnTo>
                      <a:pt x="467" y="0"/>
                    </a:lnTo>
                    <a:lnTo>
                      <a:pt x="622" y="17"/>
                    </a:lnTo>
                    <a:lnTo>
                      <a:pt x="768" y="76"/>
                    </a:lnTo>
                    <a:lnTo>
                      <a:pt x="880" y="173"/>
                    </a:lnTo>
                    <a:lnTo>
                      <a:pt x="952" y="3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7" name="Freeform 591"/>
              <p:cNvSpPr>
                <a:spLocks/>
              </p:cNvSpPr>
              <p:nvPr/>
            </p:nvSpPr>
            <p:spPr bwMode="auto">
              <a:xfrm>
                <a:off x="1866" y="1491"/>
                <a:ext cx="476" cy="209"/>
              </a:xfrm>
              <a:custGeom>
                <a:avLst/>
                <a:gdLst/>
                <a:ahLst/>
                <a:cxnLst>
                  <a:cxn ang="0">
                    <a:pos x="909" y="363"/>
                  </a:cxn>
                  <a:cxn ang="0">
                    <a:pos x="867" y="374"/>
                  </a:cxn>
                  <a:cxn ang="0">
                    <a:pos x="824" y="386"/>
                  </a:cxn>
                  <a:cxn ang="0">
                    <a:pos x="778" y="394"/>
                  </a:cxn>
                  <a:cxn ang="0">
                    <a:pos x="729" y="403"/>
                  </a:cxn>
                  <a:cxn ang="0">
                    <a:pos x="675" y="407"/>
                  </a:cxn>
                  <a:cxn ang="0">
                    <a:pos x="622" y="413"/>
                  </a:cxn>
                  <a:cxn ang="0">
                    <a:pos x="562" y="417"/>
                  </a:cxn>
                  <a:cxn ang="0">
                    <a:pos x="504" y="419"/>
                  </a:cxn>
                  <a:cxn ang="0">
                    <a:pos x="421" y="415"/>
                  </a:cxn>
                  <a:cxn ang="0">
                    <a:pos x="345" y="411"/>
                  </a:cxn>
                  <a:cxn ang="0">
                    <a:pos x="275" y="401"/>
                  </a:cxn>
                  <a:cxn ang="0">
                    <a:pos x="211" y="392"/>
                  </a:cxn>
                  <a:cxn ang="0">
                    <a:pos x="151" y="376"/>
                  </a:cxn>
                  <a:cxn ang="0">
                    <a:pos x="97" y="361"/>
                  </a:cxn>
                  <a:cxn ang="0">
                    <a:pos x="47" y="341"/>
                  </a:cxn>
                  <a:cxn ang="0">
                    <a:pos x="4" y="322"/>
                  </a:cxn>
                  <a:cxn ang="0">
                    <a:pos x="0" y="318"/>
                  </a:cxn>
                  <a:cxn ang="0">
                    <a:pos x="0" y="312"/>
                  </a:cxn>
                  <a:cxn ang="0">
                    <a:pos x="60" y="176"/>
                  </a:cxn>
                  <a:cxn ang="0">
                    <a:pos x="169" y="80"/>
                  </a:cxn>
                  <a:cxn ang="0">
                    <a:pos x="308" y="19"/>
                  </a:cxn>
                  <a:cxn ang="0">
                    <a:pos x="467" y="0"/>
                  </a:cxn>
                  <a:cxn ang="0">
                    <a:pos x="622" y="17"/>
                  </a:cxn>
                  <a:cxn ang="0">
                    <a:pos x="768" y="76"/>
                  </a:cxn>
                  <a:cxn ang="0">
                    <a:pos x="880" y="173"/>
                  </a:cxn>
                  <a:cxn ang="0">
                    <a:pos x="952" y="312"/>
                  </a:cxn>
                  <a:cxn ang="0">
                    <a:pos x="946" y="326"/>
                  </a:cxn>
                  <a:cxn ang="0">
                    <a:pos x="938" y="339"/>
                  </a:cxn>
                  <a:cxn ang="0">
                    <a:pos x="925" y="351"/>
                  </a:cxn>
                  <a:cxn ang="0">
                    <a:pos x="909" y="363"/>
                  </a:cxn>
                </a:cxnLst>
                <a:rect l="0" t="0" r="r" b="b"/>
                <a:pathLst>
                  <a:path w="952" h="419">
                    <a:moveTo>
                      <a:pt x="909" y="363"/>
                    </a:moveTo>
                    <a:lnTo>
                      <a:pt x="867" y="374"/>
                    </a:lnTo>
                    <a:lnTo>
                      <a:pt x="824" y="386"/>
                    </a:lnTo>
                    <a:lnTo>
                      <a:pt x="778" y="394"/>
                    </a:lnTo>
                    <a:lnTo>
                      <a:pt x="729" y="403"/>
                    </a:lnTo>
                    <a:lnTo>
                      <a:pt x="675" y="407"/>
                    </a:lnTo>
                    <a:lnTo>
                      <a:pt x="622" y="413"/>
                    </a:lnTo>
                    <a:lnTo>
                      <a:pt x="562" y="417"/>
                    </a:lnTo>
                    <a:lnTo>
                      <a:pt x="504" y="419"/>
                    </a:lnTo>
                    <a:lnTo>
                      <a:pt x="421" y="415"/>
                    </a:lnTo>
                    <a:lnTo>
                      <a:pt x="345" y="411"/>
                    </a:lnTo>
                    <a:lnTo>
                      <a:pt x="275" y="401"/>
                    </a:lnTo>
                    <a:lnTo>
                      <a:pt x="211" y="392"/>
                    </a:lnTo>
                    <a:lnTo>
                      <a:pt x="151" y="376"/>
                    </a:lnTo>
                    <a:lnTo>
                      <a:pt x="97" y="361"/>
                    </a:lnTo>
                    <a:lnTo>
                      <a:pt x="47" y="341"/>
                    </a:lnTo>
                    <a:lnTo>
                      <a:pt x="4" y="322"/>
                    </a:lnTo>
                    <a:lnTo>
                      <a:pt x="0" y="318"/>
                    </a:lnTo>
                    <a:lnTo>
                      <a:pt x="0" y="312"/>
                    </a:lnTo>
                    <a:lnTo>
                      <a:pt x="60" y="176"/>
                    </a:lnTo>
                    <a:lnTo>
                      <a:pt x="169" y="80"/>
                    </a:lnTo>
                    <a:lnTo>
                      <a:pt x="308" y="19"/>
                    </a:lnTo>
                    <a:lnTo>
                      <a:pt x="467" y="0"/>
                    </a:lnTo>
                    <a:lnTo>
                      <a:pt x="622" y="17"/>
                    </a:lnTo>
                    <a:lnTo>
                      <a:pt x="768" y="76"/>
                    </a:lnTo>
                    <a:lnTo>
                      <a:pt x="880" y="173"/>
                    </a:lnTo>
                    <a:lnTo>
                      <a:pt x="952" y="312"/>
                    </a:lnTo>
                    <a:lnTo>
                      <a:pt x="946" y="326"/>
                    </a:lnTo>
                    <a:lnTo>
                      <a:pt x="938" y="339"/>
                    </a:lnTo>
                    <a:lnTo>
                      <a:pt x="925" y="351"/>
                    </a:lnTo>
                    <a:lnTo>
                      <a:pt x="909" y="36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8" name="Freeform 592"/>
              <p:cNvSpPr>
                <a:spLocks/>
              </p:cNvSpPr>
              <p:nvPr/>
            </p:nvSpPr>
            <p:spPr bwMode="auto">
              <a:xfrm>
                <a:off x="1869" y="1492"/>
                <a:ext cx="472" cy="194"/>
              </a:xfrm>
              <a:custGeom>
                <a:avLst/>
                <a:gdLst/>
                <a:ahLst/>
                <a:cxnLst>
                  <a:cxn ang="0">
                    <a:pos x="942" y="301"/>
                  </a:cxn>
                  <a:cxn ang="0">
                    <a:pos x="901" y="316"/>
                  </a:cxn>
                  <a:cxn ang="0">
                    <a:pos x="855" y="333"/>
                  </a:cxn>
                  <a:cxn ang="0">
                    <a:pos x="804" y="349"/>
                  </a:cxn>
                  <a:cxn ang="0">
                    <a:pos x="752" y="363"/>
                  </a:cxn>
                  <a:cxn ang="0">
                    <a:pos x="692" y="372"/>
                  </a:cxn>
                  <a:cxn ang="0">
                    <a:pos x="628" y="380"/>
                  </a:cxn>
                  <a:cxn ang="0">
                    <a:pos x="558" y="384"/>
                  </a:cxn>
                  <a:cxn ang="0">
                    <a:pos x="488" y="388"/>
                  </a:cxn>
                  <a:cxn ang="0">
                    <a:pos x="407" y="384"/>
                  </a:cxn>
                  <a:cxn ang="0">
                    <a:pos x="331" y="378"/>
                  </a:cxn>
                  <a:cxn ang="0">
                    <a:pos x="262" y="368"/>
                  </a:cxn>
                  <a:cxn ang="0">
                    <a:pos x="198" y="357"/>
                  </a:cxn>
                  <a:cxn ang="0">
                    <a:pos x="139" y="339"/>
                  </a:cxn>
                  <a:cxn ang="0">
                    <a:pos x="87" y="322"/>
                  </a:cxn>
                  <a:cxn ang="0">
                    <a:pos x="41" y="302"/>
                  </a:cxn>
                  <a:cxn ang="0">
                    <a:pos x="0" y="281"/>
                  </a:cxn>
                  <a:cxn ang="0">
                    <a:pos x="68" y="157"/>
                  </a:cxn>
                  <a:cxn ang="0">
                    <a:pos x="178" y="68"/>
                  </a:cxn>
                  <a:cxn ang="0">
                    <a:pos x="316" y="15"/>
                  </a:cxn>
                  <a:cxn ang="0">
                    <a:pos x="469" y="0"/>
                  </a:cxn>
                  <a:cxn ang="0">
                    <a:pos x="620" y="17"/>
                  </a:cxn>
                  <a:cxn ang="0">
                    <a:pos x="760" y="76"/>
                  </a:cxn>
                  <a:cxn ang="0">
                    <a:pos x="870" y="169"/>
                  </a:cxn>
                  <a:cxn ang="0">
                    <a:pos x="942" y="301"/>
                  </a:cxn>
                </a:cxnLst>
                <a:rect l="0" t="0" r="r" b="b"/>
                <a:pathLst>
                  <a:path w="942" h="388">
                    <a:moveTo>
                      <a:pt x="942" y="301"/>
                    </a:moveTo>
                    <a:lnTo>
                      <a:pt x="901" y="316"/>
                    </a:lnTo>
                    <a:lnTo>
                      <a:pt x="855" y="333"/>
                    </a:lnTo>
                    <a:lnTo>
                      <a:pt x="804" y="349"/>
                    </a:lnTo>
                    <a:lnTo>
                      <a:pt x="752" y="363"/>
                    </a:lnTo>
                    <a:lnTo>
                      <a:pt x="692" y="372"/>
                    </a:lnTo>
                    <a:lnTo>
                      <a:pt x="628" y="380"/>
                    </a:lnTo>
                    <a:lnTo>
                      <a:pt x="558" y="384"/>
                    </a:lnTo>
                    <a:lnTo>
                      <a:pt x="488" y="388"/>
                    </a:lnTo>
                    <a:lnTo>
                      <a:pt x="407" y="384"/>
                    </a:lnTo>
                    <a:lnTo>
                      <a:pt x="331" y="378"/>
                    </a:lnTo>
                    <a:lnTo>
                      <a:pt x="262" y="368"/>
                    </a:lnTo>
                    <a:lnTo>
                      <a:pt x="198" y="357"/>
                    </a:lnTo>
                    <a:lnTo>
                      <a:pt x="139" y="339"/>
                    </a:lnTo>
                    <a:lnTo>
                      <a:pt x="87" y="322"/>
                    </a:lnTo>
                    <a:lnTo>
                      <a:pt x="41" y="302"/>
                    </a:lnTo>
                    <a:lnTo>
                      <a:pt x="0" y="281"/>
                    </a:lnTo>
                    <a:lnTo>
                      <a:pt x="68" y="157"/>
                    </a:lnTo>
                    <a:lnTo>
                      <a:pt x="178" y="68"/>
                    </a:lnTo>
                    <a:lnTo>
                      <a:pt x="316" y="15"/>
                    </a:lnTo>
                    <a:lnTo>
                      <a:pt x="469" y="0"/>
                    </a:lnTo>
                    <a:lnTo>
                      <a:pt x="620" y="17"/>
                    </a:lnTo>
                    <a:lnTo>
                      <a:pt x="760" y="76"/>
                    </a:lnTo>
                    <a:lnTo>
                      <a:pt x="870" y="169"/>
                    </a:lnTo>
                    <a:lnTo>
                      <a:pt x="942" y="30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29" name="Freeform 593"/>
              <p:cNvSpPr>
                <a:spLocks/>
              </p:cNvSpPr>
              <p:nvPr/>
            </p:nvSpPr>
            <p:spPr bwMode="auto">
              <a:xfrm>
                <a:off x="1875" y="1492"/>
                <a:ext cx="459" cy="179"/>
              </a:xfrm>
              <a:custGeom>
                <a:avLst/>
                <a:gdLst/>
                <a:ahLst/>
                <a:cxnLst>
                  <a:cxn ang="0">
                    <a:pos x="917" y="260"/>
                  </a:cxn>
                  <a:cxn ang="0">
                    <a:pos x="878" y="279"/>
                  </a:cxn>
                  <a:cxn ang="0">
                    <a:pos x="835" y="299"/>
                  </a:cxn>
                  <a:cxn ang="0">
                    <a:pos x="787" y="314"/>
                  </a:cxn>
                  <a:cxn ang="0">
                    <a:pos x="734" y="330"/>
                  </a:cxn>
                  <a:cxn ang="0">
                    <a:pos x="674" y="339"/>
                  </a:cxn>
                  <a:cxn ang="0">
                    <a:pos x="610" y="349"/>
                  </a:cxn>
                  <a:cxn ang="0">
                    <a:pos x="540" y="355"/>
                  </a:cxn>
                  <a:cxn ang="0">
                    <a:pos x="467" y="359"/>
                  </a:cxn>
                  <a:cxn ang="0">
                    <a:pos x="385" y="355"/>
                  </a:cxn>
                  <a:cxn ang="0">
                    <a:pos x="312" y="349"/>
                  </a:cxn>
                  <a:cxn ang="0">
                    <a:pos x="244" y="337"/>
                  </a:cxn>
                  <a:cxn ang="0">
                    <a:pos x="184" y="326"/>
                  </a:cxn>
                  <a:cxn ang="0">
                    <a:pos x="127" y="308"/>
                  </a:cxn>
                  <a:cxn ang="0">
                    <a:pos x="79" y="289"/>
                  </a:cxn>
                  <a:cxn ang="0">
                    <a:pos x="34" y="268"/>
                  </a:cxn>
                  <a:cxn ang="0">
                    <a:pos x="0" y="246"/>
                  </a:cxn>
                  <a:cxn ang="0">
                    <a:pos x="73" y="136"/>
                  </a:cxn>
                  <a:cxn ang="0">
                    <a:pos x="182" y="60"/>
                  </a:cxn>
                  <a:cxn ang="0">
                    <a:pos x="312" y="14"/>
                  </a:cxn>
                  <a:cxn ang="0">
                    <a:pos x="455" y="0"/>
                  </a:cxn>
                  <a:cxn ang="0">
                    <a:pos x="597" y="15"/>
                  </a:cxn>
                  <a:cxn ang="0">
                    <a:pos x="728" y="64"/>
                  </a:cxn>
                  <a:cxn ang="0">
                    <a:pos x="837" y="143"/>
                  </a:cxn>
                  <a:cxn ang="0">
                    <a:pos x="917" y="260"/>
                  </a:cxn>
                </a:cxnLst>
                <a:rect l="0" t="0" r="r" b="b"/>
                <a:pathLst>
                  <a:path w="917" h="359">
                    <a:moveTo>
                      <a:pt x="917" y="260"/>
                    </a:moveTo>
                    <a:lnTo>
                      <a:pt x="878" y="279"/>
                    </a:lnTo>
                    <a:lnTo>
                      <a:pt x="835" y="299"/>
                    </a:lnTo>
                    <a:lnTo>
                      <a:pt x="787" y="314"/>
                    </a:lnTo>
                    <a:lnTo>
                      <a:pt x="734" y="330"/>
                    </a:lnTo>
                    <a:lnTo>
                      <a:pt x="674" y="339"/>
                    </a:lnTo>
                    <a:lnTo>
                      <a:pt x="610" y="349"/>
                    </a:lnTo>
                    <a:lnTo>
                      <a:pt x="540" y="355"/>
                    </a:lnTo>
                    <a:lnTo>
                      <a:pt x="467" y="359"/>
                    </a:lnTo>
                    <a:lnTo>
                      <a:pt x="385" y="355"/>
                    </a:lnTo>
                    <a:lnTo>
                      <a:pt x="312" y="349"/>
                    </a:lnTo>
                    <a:lnTo>
                      <a:pt x="244" y="337"/>
                    </a:lnTo>
                    <a:lnTo>
                      <a:pt x="184" y="326"/>
                    </a:lnTo>
                    <a:lnTo>
                      <a:pt x="127" y="308"/>
                    </a:lnTo>
                    <a:lnTo>
                      <a:pt x="79" y="289"/>
                    </a:lnTo>
                    <a:lnTo>
                      <a:pt x="34" y="268"/>
                    </a:lnTo>
                    <a:lnTo>
                      <a:pt x="0" y="246"/>
                    </a:lnTo>
                    <a:lnTo>
                      <a:pt x="73" y="136"/>
                    </a:lnTo>
                    <a:lnTo>
                      <a:pt x="182" y="60"/>
                    </a:lnTo>
                    <a:lnTo>
                      <a:pt x="312" y="14"/>
                    </a:lnTo>
                    <a:lnTo>
                      <a:pt x="455" y="0"/>
                    </a:lnTo>
                    <a:lnTo>
                      <a:pt x="597" y="15"/>
                    </a:lnTo>
                    <a:lnTo>
                      <a:pt x="728" y="64"/>
                    </a:lnTo>
                    <a:lnTo>
                      <a:pt x="837" y="143"/>
                    </a:lnTo>
                    <a:lnTo>
                      <a:pt x="917" y="26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0" name="Freeform 594"/>
              <p:cNvSpPr>
                <a:spLocks/>
              </p:cNvSpPr>
              <p:nvPr/>
            </p:nvSpPr>
            <p:spPr bwMode="auto">
              <a:xfrm>
                <a:off x="1884" y="1492"/>
                <a:ext cx="439" cy="164"/>
              </a:xfrm>
              <a:custGeom>
                <a:avLst/>
                <a:gdLst/>
                <a:ahLst/>
                <a:cxnLst>
                  <a:cxn ang="0">
                    <a:pos x="878" y="219"/>
                  </a:cxn>
                  <a:cxn ang="0">
                    <a:pos x="845" y="240"/>
                  </a:cxn>
                  <a:cxn ang="0">
                    <a:pos x="806" y="262"/>
                  </a:cxn>
                  <a:cxn ang="0">
                    <a:pos x="760" y="279"/>
                  </a:cxn>
                  <a:cxn ang="0">
                    <a:pos x="710" y="297"/>
                  </a:cxn>
                  <a:cxn ang="0">
                    <a:pos x="651" y="308"/>
                  </a:cxn>
                  <a:cxn ang="0">
                    <a:pos x="587" y="318"/>
                  </a:cxn>
                  <a:cxn ang="0">
                    <a:pos x="518" y="324"/>
                  </a:cxn>
                  <a:cxn ang="0">
                    <a:pos x="442" y="328"/>
                  </a:cxn>
                  <a:cxn ang="0">
                    <a:pos x="363" y="324"/>
                  </a:cxn>
                  <a:cxn ang="0">
                    <a:pos x="291" y="318"/>
                  </a:cxn>
                  <a:cxn ang="0">
                    <a:pos x="225" y="306"/>
                  </a:cxn>
                  <a:cxn ang="0">
                    <a:pos x="167" y="295"/>
                  </a:cxn>
                  <a:cxn ang="0">
                    <a:pos x="114" y="275"/>
                  </a:cxn>
                  <a:cxn ang="0">
                    <a:pos x="68" y="256"/>
                  </a:cxn>
                  <a:cxn ang="0">
                    <a:pos x="29" y="233"/>
                  </a:cxn>
                  <a:cxn ang="0">
                    <a:pos x="0" y="211"/>
                  </a:cxn>
                  <a:cxn ang="0">
                    <a:pos x="76" y="116"/>
                  </a:cxn>
                  <a:cxn ang="0">
                    <a:pos x="180" y="50"/>
                  </a:cxn>
                  <a:cxn ang="0">
                    <a:pos x="302" y="10"/>
                  </a:cxn>
                  <a:cxn ang="0">
                    <a:pos x="434" y="0"/>
                  </a:cxn>
                  <a:cxn ang="0">
                    <a:pos x="566" y="12"/>
                  </a:cxn>
                  <a:cxn ang="0">
                    <a:pos x="690" y="54"/>
                  </a:cxn>
                  <a:cxn ang="0">
                    <a:pos x="795" y="122"/>
                  </a:cxn>
                  <a:cxn ang="0">
                    <a:pos x="878" y="219"/>
                  </a:cxn>
                </a:cxnLst>
                <a:rect l="0" t="0" r="r" b="b"/>
                <a:pathLst>
                  <a:path w="878" h="328">
                    <a:moveTo>
                      <a:pt x="878" y="219"/>
                    </a:moveTo>
                    <a:lnTo>
                      <a:pt x="845" y="240"/>
                    </a:lnTo>
                    <a:lnTo>
                      <a:pt x="806" y="262"/>
                    </a:lnTo>
                    <a:lnTo>
                      <a:pt x="760" y="279"/>
                    </a:lnTo>
                    <a:lnTo>
                      <a:pt x="710" y="297"/>
                    </a:lnTo>
                    <a:lnTo>
                      <a:pt x="651" y="308"/>
                    </a:lnTo>
                    <a:lnTo>
                      <a:pt x="587" y="318"/>
                    </a:lnTo>
                    <a:lnTo>
                      <a:pt x="518" y="324"/>
                    </a:lnTo>
                    <a:lnTo>
                      <a:pt x="442" y="328"/>
                    </a:lnTo>
                    <a:lnTo>
                      <a:pt x="363" y="324"/>
                    </a:lnTo>
                    <a:lnTo>
                      <a:pt x="291" y="318"/>
                    </a:lnTo>
                    <a:lnTo>
                      <a:pt x="225" y="306"/>
                    </a:lnTo>
                    <a:lnTo>
                      <a:pt x="167" y="295"/>
                    </a:lnTo>
                    <a:lnTo>
                      <a:pt x="114" y="275"/>
                    </a:lnTo>
                    <a:lnTo>
                      <a:pt x="68" y="256"/>
                    </a:lnTo>
                    <a:lnTo>
                      <a:pt x="29" y="233"/>
                    </a:lnTo>
                    <a:lnTo>
                      <a:pt x="0" y="211"/>
                    </a:lnTo>
                    <a:lnTo>
                      <a:pt x="76" y="116"/>
                    </a:lnTo>
                    <a:lnTo>
                      <a:pt x="180" y="50"/>
                    </a:lnTo>
                    <a:lnTo>
                      <a:pt x="302" y="10"/>
                    </a:lnTo>
                    <a:lnTo>
                      <a:pt x="434" y="0"/>
                    </a:lnTo>
                    <a:lnTo>
                      <a:pt x="566" y="12"/>
                    </a:lnTo>
                    <a:lnTo>
                      <a:pt x="690" y="54"/>
                    </a:lnTo>
                    <a:lnTo>
                      <a:pt x="795" y="122"/>
                    </a:lnTo>
                    <a:lnTo>
                      <a:pt x="878" y="21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1" name="Freeform 595"/>
              <p:cNvSpPr>
                <a:spLocks/>
              </p:cNvSpPr>
              <p:nvPr/>
            </p:nvSpPr>
            <p:spPr bwMode="auto">
              <a:xfrm>
                <a:off x="1895" y="1492"/>
                <a:ext cx="414" cy="149"/>
              </a:xfrm>
              <a:custGeom>
                <a:avLst/>
                <a:gdLst/>
                <a:ahLst/>
                <a:cxnLst>
                  <a:cxn ang="0">
                    <a:pos x="828" y="178"/>
                  </a:cxn>
                  <a:cxn ang="0">
                    <a:pos x="799" y="200"/>
                  </a:cxn>
                  <a:cxn ang="0">
                    <a:pos x="766" y="223"/>
                  </a:cxn>
                  <a:cxn ang="0">
                    <a:pos x="723" y="242"/>
                  </a:cxn>
                  <a:cxn ang="0">
                    <a:pos x="677" y="262"/>
                  </a:cxn>
                  <a:cxn ang="0">
                    <a:pos x="621" y="275"/>
                  </a:cxn>
                  <a:cxn ang="0">
                    <a:pos x="559" y="289"/>
                  </a:cxn>
                  <a:cxn ang="0">
                    <a:pos x="489" y="295"/>
                  </a:cxn>
                  <a:cxn ang="0">
                    <a:pos x="413" y="299"/>
                  </a:cxn>
                  <a:cxn ang="0">
                    <a:pos x="336" y="295"/>
                  </a:cxn>
                  <a:cxn ang="0">
                    <a:pos x="266" y="289"/>
                  </a:cxn>
                  <a:cxn ang="0">
                    <a:pos x="204" y="277"/>
                  </a:cxn>
                  <a:cxn ang="0">
                    <a:pos x="150" y="264"/>
                  </a:cxn>
                  <a:cxn ang="0">
                    <a:pos x="101" y="244"/>
                  </a:cxn>
                  <a:cxn ang="0">
                    <a:pos x="60" y="225"/>
                  </a:cxn>
                  <a:cxn ang="0">
                    <a:pos x="25" y="202"/>
                  </a:cxn>
                  <a:cxn ang="0">
                    <a:pos x="0" y="180"/>
                  </a:cxn>
                  <a:cxn ang="0">
                    <a:pos x="76" y="101"/>
                  </a:cxn>
                  <a:cxn ang="0">
                    <a:pos x="177" y="45"/>
                  </a:cxn>
                  <a:cxn ang="0">
                    <a:pos x="289" y="10"/>
                  </a:cxn>
                  <a:cxn ang="0">
                    <a:pos x="409" y="0"/>
                  </a:cxn>
                  <a:cxn ang="0">
                    <a:pos x="528" y="10"/>
                  </a:cxn>
                  <a:cxn ang="0">
                    <a:pos x="642" y="43"/>
                  </a:cxn>
                  <a:cxn ang="0">
                    <a:pos x="743" y="99"/>
                  </a:cxn>
                  <a:cxn ang="0">
                    <a:pos x="828" y="178"/>
                  </a:cxn>
                </a:cxnLst>
                <a:rect l="0" t="0" r="r" b="b"/>
                <a:pathLst>
                  <a:path w="828" h="299">
                    <a:moveTo>
                      <a:pt x="828" y="178"/>
                    </a:moveTo>
                    <a:lnTo>
                      <a:pt x="799" y="200"/>
                    </a:lnTo>
                    <a:lnTo>
                      <a:pt x="766" y="223"/>
                    </a:lnTo>
                    <a:lnTo>
                      <a:pt x="723" y="242"/>
                    </a:lnTo>
                    <a:lnTo>
                      <a:pt x="677" y="262"/>
                    </a:lnTo>
                    <a:lnTo>
                      <a:pt x="621" y="275"/>
                    </a:lnTo>
                    <a:lnTo>
                      <a:pt x="559" y="289"/>
                    </a:lnTo>
                    <a:lnTo>
                      <a:pt x="489" y="295"/>
                    </a:lnTo>
                    <a:lnTo>
                      <a:pt x="413" y="299"/>
                    </a:lnTo>
                    <a:lnTo>
                      <a:pt x="336" y="295"/>
                    </a:lnTo>
                    <a:lnTo>
                      <a:pt x="266" y="289"/>
                    </a:lnTo>
                    <a:lnTo>
                      <a:pt x="204" y="277"/>
                    </a:lnTo>
                    <a:lnTo>
                      <a:pt x="150" y="264"/>
                    </a:lnTo>
                    <a:lnTo>
                      <a:pt x="101" y="244"/>
                    </a:lnTo>
                    <a:lnTo>
                      <a:pt x="60" y="225"/>
                    </a:lnTo>
                    <a:lnTo>
                      <a:pt x="25" y="202"/>
                    </a:lnTo>
                    <a:lnTo>
                      <a:pt x="0" y="180"/>
                    </a:lnTo>
                    <a:lnTo>
                      <a:pt x="76" y="101"/>
                    </a:lnTo>
                    <a:lnTo>
                      <a:pt x="177" y="45"/>
                    </a:lnTo>
                    <a:lnTo>
                      <a:pt x="289" y="10"/>
                    </a:lnTo>
                    <a:lnTo>
                      <a:pt x="409" y="0"/>
                    </a:lnTo>
                    <a:lnTo>
                      <a:pt x="528" y="10"/>
                    </a:lnTo>
                    <a:lnTo>
                      <a:pt x="642" y="43"/>
                    </a:lnTo>
                    <a:lnTo>
                      <a:pt x="743" y="99"/>
                    </a:lnTo>
                    <a:lnTo>
                      <a:pt x="828" y="17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2" name="Freeform 596"/>
              <p:cNvSpPr>
                <a:spLocks/>
              </p:cNvSpPr>
              <p:nvPr/>
            </p:nvSpPr>
            <p:spPr bwMode="auto">
              <a:xfrm>
                <a:off x="1908" y="1491"/>
                <a:ext cx="382" cy="136"/>
              </a:xfrm>
              <a:custGeom>
                <a:avLst/>
                <a:gdLst/>
                <a:ahLst/>
                <a:cxnLst>
                  <a:cxn ang="0">
                    <a:pos x="764" y="138"/>
                  </a:cxn>
                  <a:cxn ang="0">
                    <a:pos x="743" y="161"/>
                  </a:cxn>
                  <a:cxn ang="0">
                    <a:pos x="716" y="186"/>
                  </a:cxn>
                  <a:cxn ang="0">
                    <a:pos x="679" y="209"/>
                  </a:cxn>
                  <a:cxn ang="0">
                    <a:pos x="634" y="231"/>
                  </a:cxn>
                  <a:cxn ang="0">
                    <a:pos x="580" y="246"/>
                  </a:cxn>
                  <a:cxn ang="0">
                    <a:pos x="522" y="260"/>
                  </a:cxn>
                  <a:cxn ang="0">
                    <a:pos x="452" y="268"/>
                  </a:cxn>
                  <a:cxn ang="0">
                    <a:pos x="378" y="272"/>
                  </a:cxn>
                  <a:cxn ang="0">
                    <a:pos x="303" y="268"/>
                  </a:cxn>
                  <a:cxn ang="0">
                    <a:pos x="239" y="262"/>
                  </a:cxn>
                  <a:cxn ang="0">
                    <a:pos x="181" y="248"/>
                  </a:cxn>
                  <a:cxn ang="0">
                    <a:pos x="130" y="235"/>
                  </a:cxn>
                  <a:cxn ang="0">
                    <a:pos x="86" y="215"/>
                  </a:cxn>
                  <a:cxn ang="0">
                    <a:pos x="51" y="196"/>
                  </a:cxn>
                  <a:cxn ang="0">
                    <a:pos x="20" y="173"/>
                  </a:cxn>
                  <a:cxn ang="0">
                    <a:pos x="0" y="149"/>
                  </a:cxn>
                  <a:cxn ang="0">
                    <a:pos x="74" y="85"/>
                  </a:cxn>
                  <a:cxn ang="0">
                    <a:pos x="167" y="39"/>
                  </a:cxn>
                  <a:cxn ang="0">
                    <a:pos x="268" y="10"/>
                  </a:cxn>
                  <a:cxn ang="0">
                    <a:pos x="377" y="0"/>
                  </a:cxn>
                  <a:cxn ang="0">
                    <a:pos x="483" y="6"/>
                  </a:cxn>
                  <a:cxn ang="0">
                    <a:pos x="586" y="31"/>
                  </a:cxn>
                  <a:cxn ang="0">
                    <a:pos x="681" y="74"/>
                  </a:cxn>
                  <a:cxn ang="0">
                    <a:pos x="764" y="138"/>
                  </a:cxn>
                </a:cxnLst>
                <a:rect l="0" t="0" r="r" b="b"/>
                <a:pathLst>
                  <a:path w="764" h="272">
                    <a:moveTo>
                      <a:pt x="764" y="138"/>
                    </a:moveTo>
                    <a:lnTo>
                      <a:pt x="743" y="161"/>
                    </a:lnTo>
                    <a:lnTo>
                      <a:pt x="716" y="186"/>
                    </a:lnTo>
                    <a:lnTo>
                      <a:pt x="679" y="209"/>
                    </a:lnTo>
                    <a:lnTo>
                      <a:pt x="634" y="231"/>
                    </a:lnTo>
                    <a:lnTo>
                      <a:pt x="580" y="246"/>
                    </a:lnTo>
                    <a:lnTo>
                      <a:pt x="522" y="260"/>
                    </a:lnTo>
                    <a:lnTo>
                      <a:pt x="452" y="268"/>
                    </a:lnTo>
                    <a:lnTo>
                      <a:pt x="378" y="272"/>
                    </a:lnTo>
                    <a:lnTo>
                      <a:pt x="303" y="268"/>
                    </a:lnTo>
                    <a:lnTo>
                      <a:pt x="239" y="262"/>
                    </a:lnTo>
                    <a:lnTo>
                      <a:pt x="181" y="248"/>
                    </a:lnTo>
                    <a:lnTo>
                      <a:pt x="130" y="235"/>
                    </a:lnTo>
                    <a:lnTo>
                      <a:pt x="86" y="215"/>
                    </a:lnTo>
                    <a:lnTo>
                      <a:pt x="51" y="196"/>
                    </a:lnTo>
                    <a:lnTo>
                      <a:pt x="20" y="173"/>
                    </a:lnTo>
                    <a:lnTo>
                      <a:pt x="0" y="149"/>
                    </a:lnTo>
                    <a:lnTo>
                      <a:pt x="74" y="85"/>
                    </a:lnTo>
                    <a:lnTo>
                      <a:pt x="167" y="39"/>
                    </a:lnTo>
                    <a:lnTo>
                      <a:pt x="268" y="10"/>
                    </a:lnTo>
                    <a:lnTo>
                      <a:pt x="377" y="0"/>
                    </a:lnTo>
                    <a:lnTo>
                      <a:pt x="483" y="6"/>
                    </a:lnTo>
                    <a:lnTo>
                      <a:pt x="586" y="31"/>
                    </a:lnTo>
                    <a:lnTo>
                      <a:pt x="681" y="74"/>
                    </a:lnTo>
                    <a:lnTo>
                      <a:pt x="764" y="13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3" name="Freeform 597"/>
              <p:cNvSpPr>
                <a:spLocks/>
              </p:cNvSpPr>
              <p:nvPr/>
            </p:nvSpPr>
            <p:spPr bwMode="auto">
              <a:xfrm>
                <a:off x="1925" y="1492"/>
                <a:ext cx="340" cy="119"/>
              </a:xfrm>
              <a:custGeom>
                <a:avLst/>
                <a:gdLst/>
                <a:ahLst/>
                <a:cxnLst>
                  <a:cxn ang="0">
                    <a:pos x="681" y="97"/>
                  </a:cxn>
                  <a:cxn ang="0">
                    <a:pos x="669" y="122"/>
                  </a:cxn>
                  <a:cxn ang="0">
                    <a:pos x="650" y="149"/>
                  </a:cxn>
                  <a:cxn ang="0">
                    <a:pos x="621" y="171"/>
                  </a:cxn>
                  <a:cxn ang="0">
                    <a:pos x="584" y="194"/>
                  </a:cxn>
                  <a:cxn ang="0">
                    <a:pos x="535" y="211"/>
                  </a:cxn>
                  <a:cxn ang="0">
                    <a:pos x="479" y="225"/>
                  </a:cxn>
                  <a:cxn ang="0">
                    <a:pos x="411" y="235"/>
                  </a:cxn>
                  <a:cxn ang="0">
                    <a:pos x="338" y="238"/>
                  </a:cxn>
                  <a:cxn ang="0">
                    <a:pos x="268" y="235"/>
                  </a:cxn>
                  <a:cxn ang="0">
                    <a:pos x="206" y="227"/>
                  </a:cxn>
                  <a:cxn ang="0">
                    <a:pos x="152" y="215"/>
                  </a:cxn>
                  <a:cxn ang="0">
                    <a:pos x="107" y="202"/>
                  </a:cxn>
                  <a:cxn ang="0">
                    <a:pos x="68" y="182"/>
                  </a:cxn>
                  <a:cxn ang="0">
                    <a:pos x="39" y="163"/>
                  </a:cxn>
                  <a:cxn ang="0">
                    <a:pos x="14" y="140"/>
                  </a:cxn>
                  <a:cxn ang="0">
                    <a:pos x="0" y="118"/>
                  </a:cxn>
                  <a:cxn ang="0">
                    <a:pos x="70" y="68"/>
                  </a:cxn>
                  <a:cxn ang="0">
                    <a:pos x="152" y="33"/>
                  </a:cxn>
                  <a:cxn ang="0">
                    <a:pos x="241" y="8"/>
                  </a:cxn>
                  <a:cxn ang="0">
                    <a:pos x="334" y="0"/>
                  </a:cxn>
                  <a:cxn ang="0">
                    <a:pos x="425" y="2"/>
                  </a:cxn>
                  <a:cxn ang="0">
                    <a:pos x="516" y="21"/>
                  </a:cxn>
                  <a:cxn ang="0">
                    <a:pos x="601" y="50"/>
                  </a:cxn>
                  <a:cxn ang="0">
                    <a:pos x="681" y="97"/>
                  </a:cxn>
                </a:cxnLst>
                <a:rect l="0" t="0" r="r" b="b"/>
                <a:pathLst>
                  <a:path w="681" h="238">
                    <a:moveTo>
                      <a:pt x="681" y="97"/>
                    </a:moveTo>
                    <a:lnTo>
                      <a:pt x="669" y="122"/>
                    </a:lnTo>
                    <a:lnTo>
                      <a:pt x="650" y="149"/>
                    </a:lnTo>
                    <a:lnTo>
                      <a:pt x="621" y="171"/>
                    </a:lnTo>
                    <a:lnTo>
                      <a:pt x="584" y="194"/>
                    </a:lnTo>
                    <a:lnTo>
                      <a:pt x="535" y="211"/>
                    </a:lnTo>
                    <a:lnTo>
                      <a:pt x="479" y="225"/>
                    </a:lnTo>
                    <a:lnTo>
                      <a:pt x="411" y="235"/>
                    </a:lnTo>
                    <a:lnTo>
                      <a:pt x="338" y="238"/>
                    </a:lnTo>
                    <a:lnTo>
                      <a:pt x="268" y="235"/>
                    </a:lnTo>
                    <a:lnTo>
                      <a:pt x="206" y="227"/>
                    </a:lnTo>
                    <a:lnTo>
                      <a:pt x="152" y="215"/>
                    </a:lnTo>
                    <a:lnTo>
                      <a:pt x="107" y="202"/>
                    </a:lnTo>
                    <a:lnTo>
                      <a:pt x="68" y="182"/>
                    </a:lnTo>
                    <a:lnTo>
                      <a:pt x="39" y="163"/>
                    </a:lnTo>
                    <a:lnTo>
                      <a:pt x="14" y="140"/>
                    </a:lnTo>
                    <a:lnTo>
                      <a:pt x="0" y="118"/>
                    </a:lnTo>
                    <a:lnTo>
                      <a:pt x="70" y="68"/>
                    </a:lnTo>
                    <a:lnTo>
                      <a:pt x="152" y="33"/>
                    </a:lnTo>
                    <a:lnTo>
                      <a:pt x="241" y="8"/>
                    </a:lnTo>
                    <a:lnTo>
                      <a:pt x="334" y="0"/>
                    </a:lnTo>
                    <a:lnTo>
                      <a:pt x="425" y="2"/>
                    </a:lnTo>
                    <a:lnTo>
                      <a:pt x="516" y="21"/>
                    </a:lnTo>
                    <a:lnTo>
                      <a:pt x="601" y="50"/>
                    </a:lnTo>
                    <a:lnTo>
                      <a:pt x="681" y="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4" name="Freeform 598"/>
              <p:cNvSpPr>
                <a:spLocks/>
              </p:cNvSpPr>
              <p:nvPr/>
            </p:nvSpPr>
            <p:spPr bwMode="auto">
              <a:xfrm>
                <a:off x="1943" y="1492"/>
                <a:ext cx="293" cy="105"/>
              </a:xfrm>
              <a:custGeom>
                <a:avLst/>
                <a:gdLst/>
                <a:ahLst/>
                <a:cxnLst>
                  <a:cxn ang="0">
                    <a:pos x="586" y="62"/>
                  </a:cxn>
                  <a:cxn ang="0">
                    <a:pos x="584" y="87"/>
                  </a:cxn>
                  <a:cxn ang="0">
                    <a:pos x="574" y="114"/>
                  </a:cxn>
                  <a:cxn ang="0">
                    <a:pos x="551" y="138"/>
                  </a:cxn>
                  <a:cxn ang="0">
                    <a:pos x="522" y="161"/>
                  </a:cxn>
                  <a:cxn ang="0">
                    <a:pos x="479" y="178"/>
                  </a:cxn>
                  <a:cxn ang="0">
                    <a:pos x="427" y="196"/>
                  </a:cxn>
                  <a:cxn ang="0">
                    <a:pos x="363" y="206"/>
                  </a:cxn>
                  <a:cxn ang="0">
                    <a:pos x="291" y="209"/>
                  </a:cxn>
                  <a:cxn ang="0">
                    <a:pos x="225" y="206"/>
                  </a:cxn>
                  <a:cxn ang="0">
                    <a:pos x="169" y="198"/>
                  </a:cxn>
                  <a:cxn ang="0">
                    <a:pos x="120" y="186"/>
                  </a:cxn>
                  <a:cxn ang="0">
                    <a:pos x="82" y="173"/>
                  </a:cxn>
                  <a:cxn ang="0">
                    <a:pos x="47" y="153"/>
                  </a:cxn>
                  <a:cxn ang="0">
                    <a:pos x="23" y="134"/>
                  </a:cxn>
                  <a:cxn ang="0">
                    <a:pos x="6" y="112"/>
                  </a:cxn>
                  <a:cxn ang="0">
                    <a:pos x="0" y="91"/>
                  </a:cxn>
                  <a:cxn ang="0">
                    <a:pos x="62" y="52"/>
                  </a:cxn>
                  <a:cxn ang="0">
                    <a:pos x="132" y="25"/>
                  </a:cxn>
                  <a:cxn ang="0">
                    <a:pos x="206" y="8"/>
                  </a:cxn>
                  <a:cxn ang="0">
                    <a:pos x="285" y="0"/>
                  </a:cxn>
                  <a:cxn ang="0">
                    <a:pos x="361" y="0"/>
                  </a:cxn>
                  <a:cxn ang="0">
                    <a:pos x="438" y="12"/>
                  </a:cxn>
                  <a:cxn ang="0">
                    <a:pos x="514" y="31"/>
                  </a:cxn>
                  <a:cxn ang="0">
                    <a:pos x="586" y="62"/>
                  </a:cxn>
                </a:cxnLst>
                <a:rect l="0" t="0" r="r" b="b"/>
                <a:pathLst>
                  <a:path w="586" h="209">
                    <a:moveTo>
                      <a:pt x="586" y="62"/>
                    </a:moveTo>
                    <a:lnTo>
                      <a:pt x="584" y="87"/>
                    </a:lnTo>
                    <a:lnTo>
                      <a:pt x="574" y="114"/>
                    </a:lnTo>
                    <a:lnTo>
                      <a:pt x="551" y="138"/>
                    </a:lnTo>
                    <a:lnTo>
                      <a:pt x="522" y="161"/>
                    </a:lnTo>
                    <a:lnTo>
                      <a:pt x="479" y="178"/>
                    </a:lnTo>
                    <a:lnTo>
                      <a:pt x="427" y="196"/>
                    </a:lnTo>
                    <a:lnTo>
                      <a:pt x="363" y="206"/>
                    </a:lnTo>
                    <a:lnTo>
                      <a:pt x="291" y="209"/>
                    </a:lnTo>
                    <a:lnTo>
                      <a:pt x="225" y="206"/>
                    </a:lnTo>
                    <a:lnTo>
                      <a:pt x="169" y="198"/>
                    </a:lnTo>
                    <a:lnTo>
                      <a:pt x="120" y="186"/>
                    </a:lnTo>
                    <a:lnTo>
                      <a:pt x="82" y="173"/>
                    </a:lnTo>
                    <a:lnTo>
                      <a:pt x="47" y="153"/>
                    </a:lnTo>
                    <a:lnTo>
                      <a:pt x="23" y="134"/>
                    </a:lnTo>
                    <a:lnTo>
                      <a:pt x="6" y="112"/>
                    </a:lnTo>
                    <a:lnTo>
                      <a:pt x="0" y="91"/>
                    </a:lnTo>
                    <a:lnTo>
                      <a:pt x="62" y="52"/>
                    </a:lnTo>
                    <a:lnTo>
                      <a:pt x="132" y="25"/>
                    </a:lnTo>
                    <a:lnTo>
                      <a:pt x="206" y="8"/>
                    </a:lnTo>
                    <a:lnTo>
                      <a:pt x="285" y="0"/>
                    </a:lnTo>
                    <a:lnTo>
                      <a:pt x="361" y="0"/>
                    </a:lnTo>
                    <a:lnTo>
                      <a:pt x="438" y="12"/>
                    </a:lnTo>
                    <a:lnTo>
                      <a:pt x="514" y="31"/>
                    </a:lnTo>
                    <a:lnTo>
                      <a:pt x="586" y="6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5" name="Freeform 599"/>
              <p:cNvSpPr>
                <a:spLocks/>
              </p:cNvSpPr>
              <p:nvPr/>
            </p:nvSpPr>
            <p:spPr bwMode="auto">
              <a:xfrm>
                <a:off x="1964" y="1491"/>
                <a:ext cx="241" cy="91"/>
              </a:xfrm>
              <a:custGeom>
                <a:avLst/>
                <a:gdLst/>
                <a:ahLst/>
                <a:cxnLst>
                  <a:cxn ang="0">
                    <a:pos x="471" y="33"/>
                  </a:cxn>
                  <a:cxn ang="0">
                    <a:pos x="481" y="56"/>
                  </a:cxn>
                  <a:cxn ang="0">
                    <a:pos x="481" y="83"/>
                  </a:cxn>
                  <a:cxn ang="0">
                    <a:pos x="469" y="107"/>
                  </a:cxn>
                  <a:cxn ang="0">
                    <a:pos x="446" y="132"/>
                  </a:cxn>
                  <a:cxn ang="0">
                    <a:pos x="411" y="151"/>
                  </a:cxn>
                  <a:cxn ang="0">
                    <a:pos x="364" y="167"/>
                  </a:cxn>
                  <a:cxn ang="0">
                    <a:pos x="308" y="176"/>
                  </a:cxn>
                  <a:cxn ang="0">
                    <a:pos x="242" y="182"/>
                  </a:cxn>
                  <a:cxn ang="0">
                    <a:pos x="182" y="178"/>
                  </a:cxn>
                  <a:cxn ang="0">
                    <a:pos x="132" y="171"/>
                  </a:cxn>
                  <a:cxn ang="0">
                    <a:pos x="89" y="159"/>
                  </a:cxn>
                  <a:cxn ang="0">
                    <a:pos x="56" y="144"/>
                  </a:cxn>
                  <a:cxn ang="0">
                    <a:pos x="29" y="124"/>
                  </a:cxn>
                  <a:cxn ang="0">
                    <a:pos x="12" y="107"/>
                  </a:cxn>
                  <a:cxn ang="0">
                    <a:pos x="0" y="85"/>
                  </a:cxn>
                  <a:cxn ang="0">
                    <a:pos x="0" y="66"/>
                  </a:cxn>
                  <a:cxn ang="0">
                    <a:pos x="50" y="41"/>
                  </a:cxn>
                  <a:cxn ang="0">
                    <a:pos x="108" y="21"/>
                  </a:cxn>
                  <a:cxn ang="0">
                    <a:pos x="167" y="8"/>
                  </a:cxn>
                  <a:cxn ang="0">
                    <a:pos x="229" y="2"/>
                  </a:cxn>
                  <a:cxn ang="0">
                    <a:pos x="289" y="0"/>
                  </a:cxn>
                  <a:cxn ang="0">
                    <a:pos x="351" y="6"/>
                  </a:cxn>
                  <a:cxn ang="0">
                    <a:pos x="411" y="16"/>
                  </a:cxn>
                  <a:cxn ang="0">
                    <a:pos x="471" y="33"/>
                  </a:cxn>
                </a:cxnLst>
                <a:rect l="0" t="0" r="r" b="b"/>
                <a:pathLst>
                  <a:path w="481" h="182">
                    <a:moveTo>
                      <a:pt x="471" y="33"/>
                    </a:moveTo>
                    <a:lnTo>
                      <a:pt x="481" y="56"/>
                    </a:lnTo>
                    <a:lnTo>
                      <a:pt x="481" y="83"/>
                    </a:lnTo>
                    <a:lnTo>
                      <a:pt x="469" y="107"/>
                    </a:lnTo>
                    <a:lnTo>
                      <a:pt x="446" y="132"/>
                    </a:lnTo>
                    <a:lnTo>
                      <a:pt x="411" y="151"/>
                    </a:lnTo>
                    <a:lnTo>
                      <a:pt x="364" y="167"/>
                    </a:lnTo>
                    <a:lnTo>
                      <a:pt x="308" y="176"/>
                    </a:lnTo>
                    <a:lnTo>
                      <a:pt x="242" y="182"/>
                    </a:lnTo>
                    <a:lnTo>
                      <a:pt x="182" y="178"/>
                    </a:lnTo>
                    <a:lnTo>
                      <a:pt x="132" y="171"/>
                    </a:lnTo>
                    <a:lnTo>
                      <a:pt x="89" y="159"/>
                    </a:lnTo>
                    <a:lnTo>
                      <a:pt x="56" y="144"/>
                    </a:lnTo>
                    <a:lnTo>
                      <a:pt x="29" y="124"/>
                    </a:lnTo>
                    <a:lnTo>
                      <a:pt x="12" y="107"/>
                    </a:lnTo>
                    <a:lnTo>
                      <a:pt x="0" y="85"/>
                    </a:lnTo>
                    <a:lnTo>
                      <a:pt x="0" y="66"/>
                    </a:lnTo>
                    <a:lnTo>
                      <a:pt x="50" y="41"/>
                    </a:lnTo>
                    <a:lnTo>
                      <a:pt x="108" y="21"/>
                    </a:lnTo>
                    <a:lnTo>
                      <a:pt x="167" y="8"/>
                    </a:lnTo>
                    <a:lnTo>
                      <a:pt x="229" y="2"/>
                    </a:lnTo>
                    <a:lnTo>
                      <a:pt x="289" y="0"/>
                    </a:lnTo>
                    <a:lnTo>
                      <a:pt x="351" y="6"/>
                    </a:lnTo>
                    <a:lnTo>
                      <a:pt x="411" y="16"/>
                    </a:lnTo>
                    <a:lnTo>
                      <a:pt x="471" y="3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6" name="Freeform 600"/>
              <p:cNvSpPr>
                <a:spLocks/>
              </p:cNvSpPr>
              <p:nvPr/>
            </p:nvSpPr>
            <p:spPr bwMode="auto">
              <a:xfrm>
                <a:off x="1986" y="1491"/>
                <a:ext cx="189" cy="75"/>
              </a:xfrm>
              <a:custGeom>
                <a:avLst/>
                <a:gdLst/>
                <a:ahLst/>
                <a:cxnLst>
                  <a:cxn ang="0">
                    <a:pos x="345" y="12"/>
                  </a:cxn>
                  <a:cxn ang="0">
                    <a:pos x="366" y="29"/>
                  </a:cxn>
                  <a:cxn ang="0">
                    <a:pos x="378" y="52"/>
                  </a:cxn>
                  <a:cxn ang="0">
                    <a:pos x="376" y="74"/>
                  </a:cxn>
                  <a:cxn ang="0">
                    <a:pos x="364" y="97"/>
                  </a:cxn>
                  <a:cxn ang="0">
                    <a:pos x="337" y="116"/>
                  </a:cxn>
                  <a:cxn ang="0">
                    <a:pos x="300" y="134"/>
                  </a:cxn>
                  <a:cxn ang="0">
                    <a:pos x="252" y="144"/>
                  </a:cxn>
                  <a:cxn ang="0">
                    <a:pos x="191" y="149"/>
                  </a:cxn>
                  <a:cxn ang="0">
                    <a:pos x="137" y="145"/>
                  </a:cxn>
                  <a:cxn ang="0">
                    <a:pos x="95" y="138"/>
                  </a:cxn>
                  <a:cxn ang="0">
                    <a:pos x="58" y="126"/>
                  </a:cxn>
                  <a:cxn ang="0">
                    <a:pos x="32" y="114"/>
                  </a:cxn>
                  <a:cxn ang="0">
                    <a:pos x="13" y="97"/>
                  </a:cxn>
                  <a:cxn ang="0">
                    <a:pos x="1" y="80"/>
                  </a:cxn>
                  <a:cxn ang="0">
                    <a:pos x="0" y="62"/>
                  </a:cxn>
                  <a:cxn ang="0">
                    <a:pos x="5" y="45"/>
                  </a:cxn>
                  <a:cxn ang="0">
                    <a:pos x="44" y="29"/>
                  </a:cxn>
                  <a:cxn ang="0">
                    <a:pos x="85" y="17"/>
                  </a:cxn>
                  <a:cxn ang="0">
                    <a:pos x="127" y="8"/>
                  </a:cxn>
                  <a:cxn ang="0">
                    <a:pos x="170" y="4"/>
                  </a:cxn>
                  <a:cxn ang="0">
                    <a:pos x="213" y="0"/>
                  </a:cxn>
                  <a:cxn ang="0">
                    <a:pos x="257" y="2"/>
                  </a:cxn>
                  <a:cxn ang="0">
                    <a:pos x="300" y="4"/>
                  </a:cxn>
                  <a:cxn ang="0">
                    <a:pos x="345" y="12"/>
                  </a:cxn>
                </a:cxnLst>
                <a:rect l="0" t="0" r="r" b="b"/>
                <a:pathLst>
                  <a:path w="378" h="149">
                    <a:moveTo>
                      <a:pt x="345" y="12"/>
                    </a:moveTo>
                    <a:lnTo>
                      <a:pt x="366" y="29"/>
                    </a:lnTo>
                    <a:lnTo>
                      <a:pt x="378" y="52"/>
                    </a:lnTo>
                    <a:lnTo>
                      <a:pt x="376" y="74"/>
                    </a:lnTo>
                    <a:lnTo>
                      <a:pt x="364" y="97"/>
                    </a:lnTo>
                    <a:lnTo>
                      <a:pt x="337" y="116"/>
                    </a:lnTo>
                    <a:lnTo>
                      <a:pt x="300" y="134"/>
                    </a:lnTo>
                    <a:lnTo>
                      <a:pt x="252" y="144"/>
                    </a:lnTo>
                    <a:lnTo>
                      <a:pt x="191" y="149"/>
                    </a:lnTo>
                    <a:lnTo>
                      <a:pt x="137" y="145"/>
                    </a:lnTo>
                    <a:lnTo>
                      <a:pt x="95" y="138"/>
                    </a:lnTo>
                    <a:lnTo>
                      <a:pt x="58" y="126"/>
                    </a:lnTo>
                    <a:lnTo>
                      <a:pt x="32" y="114"/>
                    </a:lnTo>
                    <a:lnTo>
                      <a:pt x="13" y="97"/>
                    </a:lnTo>
                    <a:lnTo>
                      <a:pt x="1" y="80"/>
                    </a:lnTo>
                    <a:lnTo>
                      <a:pt x="0" y="62"/>
                    </a:lnTo>
                    <a:lnTo>
                      <a:pt x="5" y="45"/>
                    </a:lnTo>
                    <a:lnTo>
                      <a:pt x="44" y="29"/>
                    </a:lnTo>
                    <a:lnTo>
                      <a:pt x="85" y="17"/>
                    </a:lnTo>
                    <a:lnTo>
                      <a:pt x="127" y="8"/>
                    </a:lnTo>
                    <a:lnTo>
                      <a:pt x="170" y="4"/>
                    </a:lnTo>
                    <a:lnTo>
                      <a:pt x="213" y="0"/>
                    </a:lnTo>
                    <a:lnTo>
                      <a:pt x="257" y="2"/>
                    </a:lnTo>
                    <a:lnTo>
                      <a:pt x="300" y="4"/>
                    </a:lnTo>
                    <a:lnTo>
                      <a:pt x="345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7" name="Freeform 601"/>
              <p:cNvSpPr>
                <a:spLocks/>
              </p:cNvSpPr>
              <p:nvPr/>
            </p:nvSpPr>
            <p:spPr bwMode="auto">
              <a:xfrm>
                <a:off x="2008" y="1492"/>
                <a:ext cx="136" cy="60"/>
              </a:xfrm>
              <a:custGeom>
                <a:avLst/>
                <a:gdLst/>
                <a:ahLst/>
                <a:cxnLst>
                  <a:cxn ang="0">
                    <a:pos x="202" y="0"/>
                  </a:cxn>
                  <a:cxn ang="0">
                    <a:pos x="237" y="10"/>
                  </a:cxn>
                  <a:cxn ang="0">
                    <a:pos x="262" y="27"/>
                  </a:cxn>
                  <a:cxn ang="0">
                    <a:pos x="272" y="47"/>
                  </a:cxn>
                  <a:cxn ang="0">
                    <a:pos x="272" y="68"/>
                  </a:cxn>
                  <a:cxn ang="0">
                    <a:pos x="256" y="85"/>
                  </a:cxn>
                  <a:cxn ang="0">
                    <a:pos x="231" y="103"/>
                  </a:cxn>
                  <a:cxn ang="0">
                    <a:pos x="190" y="114"/>
                  </a:cxn>
                  <a:cxn ang="0">
                    <a:pos x="138" y="120"/>
                  </a:cxn>
                  <a:cxn ang="0">
                    <a:pos x="93" y="116"/>
                  </a:cxn>
                  <a:cxn ang="0">
                    <a:pos x="58" y="109"/>
                  </a:cxn>
                  <a:cxn ang="0">
                    <a:pos x="31" y="97"/>
                  </a:cxn>
                  <a:cxn ang="0">
                    <a:pos x="14" y="83"/>
                  </a:cxn>
                  <a:cxn ang="0">
                    <a:pos x="2" y="66"/>
                  </a:cxn>
                  <a:cxn ang="0">
                    <a:pos x="0" y="50"/>
                  </a:cxn>
                  <a:cxn ang="0">
                    <a:pos x="6" y="35"/>
                  </a:cxn>
                  <a:cxn ang="0">
                    <a:pos x="23" y="21"/>
                  </a:cxn>
                  <a:cxn ang="0">
                    <a:pos x="43" y="15"/>
                  </a:cxn>
                  <a:cxn ang="0">
                    <a:pos x="64" y="10"/>
                  </a:cxn>
                  <a:cxn ang="0">
                    <a:pos x="85" y="6"/>
                  </a:cxn>
                  <a:cxn ang="0">
                    <a:pos x="109" y="4"/>
                  </a:cxn>
                  <a:cxn ang="0">
                    <a:pos x="132" y="2"/>
                  </a:cxn>
                  <a:cxn ang="0">
                    <a:pos x="155" y="0"/>
                  </a:cxn>
                  <a:cxn ang="0">
                    <a:pos x="178" y="0"/>
                  </a:cxn>
                  <a:cxn ang="0">
                    <a:pos x="202" y="0"/>
                  </a:cxn>
                </a:cxnLst>
                <a:rect l="0" t="0" r="r" b="b"/>
                <a:pathLst>
                  <a:path w="272" h="120">
                    <a:moveTo>
                      <a:pt x="202" y="0"/>
                    </a:moveTo>
                    <a:lnTo>
                      <a:pt x="237" y="10"/>
                    </a:lnTo>
                    <a:lnTo>
                      <a:pt x="262" y="27"/>
                    </a:lnTo>
                    <a:lnTo>
                      <a:pt x="272" y="47"/>
                    </a:lnTo>
                    <a:lnTo>
                      <a:pt x="272" y="68"/>
                    </a:lnTo>
                    <a:lnTo>
                      <a:pt x="256" y="85"/>
                    </a:lnTo>
                    <a:lnTo>
                      <a:pt x="231" y="103"/>
                    </a:lnTo>
                    <a:lnTo>
                      <a:pt x="190" y="114"/>
                    </a:lnTo>
                    <a:lnTo>
                      <a:pt x="138" y="120"/>
                    </a:lnTo>
                    <a:lnTo>
                      <a:pt x="93" y="116"/>
                    </a:lnTo>
                    <a:lnTo>
                      <a:pt x="58" y="109"/>
                    </a:lnTo>
                    <a:lnTo>
                      <a:pt x="31" y="97"/>
                    </a:lnTo>
                    <a:lnTo>
                      <a:pt x="14" y="83"/>
                    </a:lnTo>
                    <a:lnTo>
                      <a:pt x="2" y="66"/>
                    </a:lnTo>
                    <a:lnTo>
                      <a:pt x="0" y="50"/>
                    </a:lnTo>
                    <a:lnTo>
                      <a:pt x="6" y="35"/>
                    </a:lnTo>
                    <a:lnTo>
                      <a:pt x="23" y="21"/>
                    </a:lnTo>
                    <a:lnTo>
                      <a:pt x="43" y="15"/>
                    </a:lnTo>
                    <a:lnTo>
                      <a:pt x="64" y="10"/>
                    </a:lnTo>
                    <a:lnTo>
                      <a:pt x="85" y="6"/>
                    </a:lnTo>
                    <a:lnTo>
                      <a:pt x="109" y="4"/>
                    </a:lnTo>
                    <a:lnTo>
                      <a:pt x="132" y="2"/>
                    </a:lnTo>
                    <a:lnTo>
                      <a:pt x="155" y="0"/>
                    </a:lnTo>
                    <a:lnTo>
                      <a:pt x="178" y="0"/>
                    </a:lnTo>
                    <a:lnTo>
                      <a:pt x="202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8" name="Freeform 602"/>
              <p:cNvSpPr>
                <a:spLocks/>
              </p:cNvSpPr>
              <p:nvPr/>
            </p:nvSpPr>
            <p:spPr bwMode="auto">
              <a:xfrm>
                <a:off x="1657" y="2284"/>
                <a:ext cx="542" cy="154"/>
              </a:xfrm>
              <a:custGeom>
                <a:avLst/>
                <a:gdLst/>
                <a:ahLst/>
                <a:cxnLst>
                  <a:cxn ang="0">
                    <a:pos x="1051" y="72"/>
                  </a:cxn>
                  <a:cxn ang="0">
                    <a:pos x="1084" y="165"/>
                  </a:cxn>
                  <a:cxn ang="0">
                    <a:pos x="1022" y="239"/>
                  </a:cxn>
                  <a:cxn ang="0">
                    <a:pos x="886" y="285"/>
                  </a:cxn>
                  <a:cxn ang="0">
                    <a:pos x="706" y="309"/>
                  </a:cxn>
                  <a:cxn ang="0">
                    <a:pos x="500" y="299"/>
                  </a:cxn>
                  <a:cxn ang="0">
                    <a:pos x="299" y="262"/>
                  </a:cxn>
                  <a:cxn ang="0">
                    <a:pos x="122" y="190"/>
                  </a:cxn>
                  <a:cxn ang="0">
                    <a:pos x="0" y="87"/>
                  </a:cxn>
                  <a:cxn ang="0">
                    <a:pos x="18" y="49"/>
                  </a:cxn>
                  <a:cxn ang="0">
                    <a:pos x="117" y="23"/>
                  </a:cxn>
                  <a:cxn ang="0">
                    <a:pos x="270" y="6"/>
                  </a:cxn>
                  <a:cxn ang="0">
                    <a:pos x="460" y="0"/>
                  </a:cxn>
                  <a:cxn ang="0">
                    <a:pos x="654" y="2"/>
                  </a:cxn>
                  <a:cxn ang="0">
                    <a:pos x="836" y="16"/>
                  </a:cxn>
                  <a:cxn ang="0">
                    <a:pos x="975" y="37"/>
                  </a:cxn>
                  <a:cxn ang="0">
                    <a:pos x="1051" y="72"/>
                  </a:cxn>
                </a:cxnLst>
                <a:rect l="0" t="0" r="r" b="b"/>
                <a:pathLst>
                  <a:path w="1084" h="309">
                    <a:moveTo>
                      <a:pt x="1051" y="72"/>
                    </a:moveTo>
                    <a:lnTo>
                      <a:pt x="1084" y="165"/>
                    </a:lnTo>
                    <a:lnTo>
                      <a:pt x="1022" y="239"/>
                    </a:lnTo>
                    <a:lnTo>
                      <a:pt x="886" y="285"/>
                    </a:lnTo>
                    <a:lnTo>
                      <a:pt x="706" y="309"/>
                    </a:lnTo>
                    <a:lnTo>
                      <a:pt x="500" y="299"/>
                    </a:lnTo>
                    <a:lnTo>
                      <a:pt x="299" y="262"/>
                    </a:lnTo>
                    <a:lnTo>
                      <a:pt x="122" y="190"/>
                    </a:lnTo>
                    <a:lnTo>
                      <a:pt x="0" y="87"/>
                    </a:lnTo>
                    <a:lnTo>
                      <a:pt x="18" y="49"/>
                    </a:lnTo>
                    <a:lnTo>
                      <a:pt x="117" y="23"/>
                    </a:lnTo>
                    <a:lnTo>
                      <a:pt x="270" y="6"/>
                    </a:lnTo>
                    <a:lnTo>
                      <a:pt x="460" y="0"/>
                    </a:lnTo>
                    <a:lnTo>
                      <a:pt x="654" y="2"/>
                    </a:lnTo>
                    <a:lnTo>
                      <a:pt x="836" y="16"/>
                    </a:lnTo>
                    <a:lnTo>
                      <a:pt x="975" y="37"/>
                    </a:lnTo>
                    <a:lnTo>
                      <a:pt x="1051" y="72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39" name="Freeform 603"/>
              <p:cNvSpPr>
                <a:spLocks/>
              </p:cNvSpPr>
              <p:nvPr/>
            </p:nvSpPr>
            <p:spPr bwMode="auto">
              <a:xfrm>
                <a:off x="1661" y="2149"/>
                <a:ext cx="520" cy="235"/>
              </a:xfrm>
              <a:custGeom>
                <a:avLst/>
                <a:gdLst/>
                <a:ahLst/>
                <a:cxnLst>
                  <a:cxn ang="0">
                    <a:pos x="1039" y="339"/>
                  </a:cxn>
                  <a:cxn ang="0">
                    <a:pos x="987" y="391"/>
                  </a:cxn>
                  <a:cxn ang="0">
                    <a:pos x="874" y="432"/>
                  </a:cxn>
                  <a:cxn ang="0">
                    <a:pos x="721" y="457"/>
                  </a:cxn>
                  <a:cxn ang="0">
                    <a:pos x="547" y="469"/>
                  </a:cxn>
                  <a:cxn ang="0">
                    <a:pos x="365" y="463"/>
                  </a:cxn>
                  <a:cxn ang="0">
                    <a:pos x="202" y="442"/>
                  </a:cxn>
                  <a:cxn ang="0">
                    <a:pos x="74" y="399"/>
                  </a:cxn>
                  <a:cxn ang="0">
                    <a:pos x="0" y="339"/>
                  </a:cxn>
                  <a:cxn ang="0">
                    <a:pos x="66" y="192"/>
                  </a:cxn>
                  <a:cxn ang="0">
                    <a:pos x="184" y="85"/>
                  </a:cxn>
                  <a:cxn ang="0">
                    <a:pos x="337" y="21"/>
                  </a:cxn>
                  <a:cxn ang="0">
                    <a:pos x="508" y="0"/>
                  </a:cxn>
                  <a:cxn ang="0">
                    <a:pos x="679" y="17"/>
                  </a:cxn>
                  <a:cxn ang="0">
                    <a:pos x="838" y="81"/>
                  </a:cxn>
                  <a:cxn ang="0">
                    <a:pos x="962" y="186"/>
                  </a:cxn>
                  <a:cxn ang="0">
                    <a:pos x="1039" y="339"/>
                  </a:cxn>
                </a:cxnLst>
                <a:rect l="0" t="0" r="r" b="b"/>
                <a:pathLst>
                  <a:path w="1039" h="469">
                    <a:moveTo>
                      <a:pt x="1039" y="339"/>
                    </a:moveTo>
                    <a:lnTo>
                      <a:pt x="987" y="391"/>
                    </a:lnTo>
                    <a:lnTo>
                      <a:pt x="874" y="432"/>
                    </a:lnTo>
                    <a:lnTo>
                      <a:pt x="721" y="457"/>
                    </a:lnTo>
                    <a:lnTo>
                      <a:pt x="547" y="469"/>
                    </a:lnTo>
                    <a:lnTo>
                      <a:pt x="365" y="463"/>
                    </a:lnTo>
                    <a:lnTo>
                      <a:pt x="202" y="442"/>
                    </a:lnTo>
                    <a:lnTo>
                      <a:pt x="74" y="399"/>
                    </a:lnTo>
                    <a:lnTo>
                      <a:pt x="0" y="339"/>
                    </a:lnTo>
                    <a:lnTo>
                      <a:pt x="66" y="192"/>
                    </a:lnTo>
                    <a:lnTo>
                      <a:pt x="184" y="85"/>
                    </a:lnTo>
                    <a:lnTo>
                      <a:pt x="337" y="21"/>
                    </a:lnTo>
                    <a:lnTo>
                      <a:pt x="508" y="0"/>
                    </a:lnTo>
                    <a:lnTo>
                      <a:pt x="679" y="17"/>
                    </a:lnTo>
                    <a:lnTo>
                      <a:pt x="838" y="81"/>
                    </a:lnTo>
                    <a:lnTo>
                      <a:pt x="962" y="186"/>
                    </a:lnTo>
                    <a:lnTo>
                      <a:pt x="1039" y="33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0" name="Freeform 604"/>
              <p:cNvSpPr>
                <a:spLocks/>
              </p:cNvSpPr>
              <p:nvPr/>
            </p:nvSpPr>
            <p:spPr bwMode="auto">
              <a:xfrm>
                <a:off x="1661" y="2149"/>
                <a:ext cx="520" cy="227"/>
              </a:xfrm>
              <a:custGeom>
                <a:avLst/>
                <a:gdLst/>
                <a:ahLst/>
                <a:cxnLst>
                  <a:cxn ang="0">
                    <a:pos x="989" y="391"/>
                  </a:cxn>
                  <a:cxn ang="0">
                    <a:pos x="942" y="403"/>
                  </a:cxn>
                  <a:cxn ang="0">
                    <a:pos x="896" y="415"/>
                  </a:cxn>
                  <a:cxn ang="0">
                    <a:pos x="845" y="424"/>
                  </a:cxn>
                  <a:cxn ang="0">
                    <a:pos x="793" y="436"/>
                  </a:cxn>
                  <a:cxn ang="0">
                    <a:pos x="735" y="442"/>
                  </a:cxn>
                  <a:cxn ang="0">
                    <a:pos x="675" y="448"/>
                  </a:cxn>
                  <a:cxn ang="0">
                    <a:pos x="611" y="451"/>
                  </a:cxn>
                  <a:cxn ang="0">
                    <a:pos x="547" y="453"/>
                  </a:cxn>
                  <a:cxn ang="0">
                    <a:pos x="458" y="450"/>
                  </a:cxn>
                  <a:cxn ang="0">
                    <a:pos x="376" y="444"/>
                  </a:cxn>
                  <a:cxn ang="0">
                    <a:pos x="299" y="434"/>
                  </a:cxn>
                  <a:cxn ang="0">
                    <a:pos x="229" y="424"/>
                  </a:cxn>
                  <a:cxn ang="0">
                    <a:pos x="163" y="407"/>
                  </a:cxn>
                  <a:cxn ang="0">
                    <a:pos x="105" y="389"/>
                  </a:cxn>
                  <a:cxn ang="0">
                    <a:pos x="52" y="370"/>
                  </a:cxn>
                  <a:cxn ang="0">
                    <a:pos x="6" y="349"/>
                  </a:cxn>
                  <a:cxn ang="0">
                    <a:pos x="2" y="343"/>
                  </a:cxn>
                  <a:cxn ang="0">
                    <a:pos x="0" y="339"/>
                  </a:cxn>
                  <a:cxn ang="0">
                    <a:pos x="66" y="192"/>
                  </a:cxn>
                  <a:cxn ang="0">
                    <a:pos x="184" y="85"/>
                  </a:cxn>
                  <a:cxn ang="0">
                    <a:pos x="337" y="21"/>
                  </a:cxn>
                  <a:cxn ang="0">
                    <a:pos x="508" y="0"/>
                  </a:cxn>
                  <a:cxn ang="0">
                    <a:pos x="679" y="17"/>
                  </a:cxn>
                  <a:cxn ang="0">
                    <a:pos x="838" y="81"/>
                  </a:cxn>
                  <a:cxn ang="0">
                    <a:pos x="962" y="186"/>
                  </a:cxn>
                  <a:cxn ang="0">
                    <a:pos x="1039" y="339"/>
                  </a:cxn>
                  <a:cxn ang="0">
                    <a:pos x="1031" y="353"/>
                  </a:cxn>
                  <a:cxn ang="0">
                    <a:pos x="1022" y="366"/>
                  </a:cxn>
                  <a:cxn ang="0">
                    <a:pos x="1006" y="378"/>
                  </a:cxn>
                  <a:cxn ang="0">
                    <a:pos x="989" y="391"/>
                  </a:cxn>
                </a:cxnLst>
                <a:rect l="0" t="0" r="r" b="b"/>
                <a:pathLst>
                  <a:path w="1039" h="453">
                    <a:moveTo>
                      <a:pt x="989" y="391"/>
                    </a:moveTo>
                    <a:lnTo>
                      <a:pt x="942" y="403"/>
                    </a:lnTo>
                    <a:lnTo>
                      <a:pt x="896" y="415"/>
                    </a:lnTo>
                    <a:lnTo>
                      <a:pt x="845" y="424"/>
                    </a:lnTo>
                    <a:lnTo>
                      <a:pt x="793" y="436"/>
                    </a:lnTo>
                    <a:lnTo>
                      <a:pt x="735" y="442"/>
                    </a:lnTo>
                    <a:lnTo>
                      <a:pt x="675" y="448"/>
                    </a:lnTo>
                    <a:lnTo>
                      <a:pt x="611" y="451"/>
                    </a:lnTo>
                    <a:lnTo>
                      <a:pt x="547" y="453"/>
                    </a:lnTo>
                    <a:lnTo>
                      <a:pt x="458" y="450"/>
                    </a:lnTo>
                    <a:lnTo>
                      <a:pt x="376" y="444"/>
                    </a:lnTo>
                    <a:lnTo>
                      <a:pt x="299" y="434"/>
                    </a:lnTo>
                    <a:lnTo>
                      <a:pt x="229" y="424"/>
                    </a:lnTo>
                    <a:lnTo>
                      <a:pt x="163" y="407"/>
                    </a:lnTo>
                    <a:lnTo>
                      <a:pt x="105" y="389"/>
                    </a:lnTo>
                    <a:lnTo>
                      <a:pt x="52" y="370"/>
                    </a:lnTo>
                    <a:lnTo>
                      <a:pt x="6" y="349"/>
                    </a:lnTo>
                    <a:lnTo>
                      <a:pt x="2" y="343"/>
                    </a:lnTo>
                    <a:lnTo>
                      <a:pt x="0" y="339"/>
                    </a:lnTo>
                    <a:lnTo>
                      <a:pt x="66" y="192"/>
                    </a:lnTo>
                    <a:lnTo>
                      <a:pt x="184" y="85"/>
                    </a:lnTo>
                    <a:lnTo>
                      <a:pt x="337" y="21"/>
                    </a:lnTo>
                    <a:lnTo>
                      <a:pt x="508" y="0"/>
                    </a:lnTo>
                    <a:lnTo>
                      <a:pt x="679" y="17"/>
                    </a:lnTo>
                    <a:lnTo>
                      <a:pt x="838" y="81"/>
                    </a:lnTo>
                    <a:lnTo>
                      <a:pt x="962" y="186"/>
                    </a:lnTo>
                    <a:lnTo>
                      <a:pt x="1039" y="339"/>
                    </a:lnTo>
                    <a:lnTo>
                      <a:pt x="1031" y="353"/>
                    </a:lnTo>
                    <a:lnTo>
                      <a:pt x="1022" y="366"/>
                    </a:lnTo>
                    <a:lnTo>
                      <a:pt x="1006" y="378"/>
                    </a:lnTo>
                    <a:lnTo>
                      <a:pt x="989" y="39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1" name="Freeform 605"/>
              <p:cNvSpPr>
                <a:spLocks/>
              </p:cNvSpPr>
              <p:nvPr/>
            </p:nvSpPr>
            <p:spPr bwMode="auto">
              <a:xfrm>
                <a:off x="1666" y="2149"/>
                <a:ext cx="512" cy="211"/>
              </a:xfrm>
              <a:custGeom>
                <a:avLst/>
                <a:gdLst/>
                <a:ahLst/>
                <a:cxnLst>
                  <a:cxn ang="0">
                    <a:pos x="1023" y="327"/>
                  </a:cxn>
                  <a:cxn ang="0">
                    <a:pos x="977" y="345"/>
                  </a:cxn>
                  <a:cxn ang="0">
                    <a:pos x="928" y="364"/>
                  </a:cxn>
                  <a:cxn ang="0">
                    <a:pos x="874" y="380"/>
                  </a:cxn>
                  <a:cxn ang="0">
                    <a:pos x="816" y="393"/>
                  </a:cxn>
                  <a:cxn ang="0">
                    <a:pos x="752" y="403"/>
                  </a:cxn>
                  <a:cxn ang="0">
                    <a:pos x="682" y="413"/>
                  </a:cxn>
                  <a:cxn ang="0">
                    <a:pos x="609" y="417"/>
                  </a:cxn>
                  <a:cxn ang="0">
                    <a:pos x="529" y="420"/>
                  </a:cxn>
                  <a:cxn ang="0">
                    <a:pos x="440" y="417"/>
                  </a:cxn>
                  <a:cxn ang="0">
                    <a:pos x="356" y="411"/>
                  </a:cxn>
                  <a:cxn ang="0">
                    <a:pos x="281" y="399"/>
                  </a:cxn>
                  <a:cxn ang="0">
                    <a:pos x="213" y="387"/>
                  </a:cxn>
                  <a:cxn ang="0">
                    <a:pos x="149" y="370"/>
                  </a:cxn>
                  <a:cxn ang="0">
                    <a:pos x="93" y="353"/>
                  </a:cxn>
                  <a:cxn ang="0">
                    <a:pos x="42" y="329"/>
                  </a:cxn>
                  <a:cxn ang="0">
                    <a:pos x="0" y="308"/>
                  </a:cxn>
                  <a:cxn ang="0">
                    <a:pos x="73" y="172"/>
                  </a:cxn>
                  <a:cxn ang="0">
                    <a:pos x="194" y="75"/>
                  </a:cxn>
                  <a:cxn ang="0">
                    <a:pos x="343" y="17"/>
                  </a:cxn>
                  <a:cxn ang="0">
                    <a:pos x="510" y="0"/>
                  </a:cxn>
                  <a:cxn ang="0">
                    <a:pos x="674" y="19"/>
                  </a:cxn>
                  <a:cxn ang="0">
                    <a:pos x="826" y="81"/>
                  </a:cxn>
                  <a:cxn ang="0">
                    <a:pos x="946" y="184"/>
                  </a:cxn>
                  <a:cxn ang="0">
                    <a:pos x="1023" y="327"/>
                  </a:cxn>
                </a:cxnLst>
                <a:rect l="0" t="0" r="r" b="b"/>
                <a:pathLst>
                  <a:path w="1023" h="420">
                    <a:moveTo>
                      <a:pt x="1023" y="327"/>
                    </a:moveTo>
                    <a:lnTo>
                      <a:pt x="977" y="345"/>
                    </a:lnTo>
                    <a:lnTo>
                      <a:pt x="928" y="364"/>
                    </a:lnTo>
                    <a:lnTo>
                      <a:pt x="874" y="380"/>
                    </a:lnTo>
                    <a:lnTo>
                      <a:pt x="816" y="393"/>
                    </a:lnTo>
                    <a:lnTo>
                      <a:pt x="752" y="403"/>
                    </a:lnTo>
                    <a:lnTo>
                      <a:pt x="682" y="413"/>
                    </a:lnTo>
                    <a:lnTo>
                      <a:pt x="609" y="417"/>
                    </a:lnTo>
                    <a:lnTo>
                      <a:pt x="529" y="420"/>
                    </a:lnTo>
                    <a:lnTo>
                      <a:pt x="440" y="417"/>
                    </a:lnTo>
                    <a:lnTo>
                      <a:pt x="356" y="411"/>
                    </a:lnTo>
                    <a:lnTo>
                      <a:pt x="281" y="399"/>
                    </a:lnTo>
                    <a:lnTo>
                      <a:pt x="213" y="387"/>
                    </a:lnTo>
                    <a:lnTo>
                      <a:pt x="149" y="370"/>
                    </a:lnTo>
                    <a:lnTo>
                      <a:pt x="93" y="353"/>
                    </a:lnTo>
                    <a:lnTo>
                      <a:pt x="42" y="329"/>
                    </a:lnTo>
                    <a:lnTo>
                      <a:pt x="0" y="308"/>
                    </a:lnTo>
                    <a:lnTo>
                      <a:pt x="73" y="172"/>
                    </a:lnTo>
                    <a:lnTo>
                      <a:pt x="194" y="75"/>
                    </a:lnTo>
                    <a:lnTo>
                      <a:pt x="343" y="17"/>
                    </a:lnTo>
                    <a:lnTo>
                      <a:pt x="510" y="0"/>
                    </a:lnTo>
                    <a:lnTo>
                      <a:pt x="674" y="19"/>
                    </a:lnTo>
                    <a:lnTo>
                      <a:pt x="826" y="81"/>
                    </a:lnTo>
                    <a:lnTo>
                      <a:pt x="946" y="184"/>
                    </a:lnTo>
                    <a:lnTo>
                      <a:pt x="1023" y="32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2" name="Freeform 606"/>
              <p:cNvSpPr>
                <a:spLocks/>
              </p:cNvSpPr>
              <p:nvPr/>
            </p:nvSpPr>
            <p:spPr bwMode="auto">
              <a:xfrm>
                <a:off x="1673" y="2149"/>
                <a:ext cx="497" cy="195"/>
              </a:xfrm>
              <a:custGeom>
                <a:avLst/>
                <a:gdLst/>
                <a:ahLst/>
                <a:cxnLst>
                  <a:cxn ang="0">
                    <a:pos x="995" y="283"/>
                  </a:cxn>
                  <a:cxn ang="0">
                    <a:pos x="954" y="304"/>
                  </a:cxn>
                  <a:cxn ang="0">
                    <a:pos x="908" y="323"/>
                  </a:cxn>
                  <a:cxn ang="0">
                    <a:pos x="855" y="341"/>
                  </a:cxn>
                  <a:cxn ang="0">
                    <a:pos x="797" y="358"/>
                  </a:cxn>
                  <a:cxn ang="0">
                    <a:pos x="733" y="370"/>
                  </a:cxn>
                  <a:cxn ang="0">
                    <a:pos x="663" y="380"/>
                  </a:cxn>
                  <a:cxn ang="0">
                    <a:pos x="588" y="386"/>
                  </a:cxn>
                  <a:cxn ang="0">
                    <a:pos x="506" y="389"/>
                  </a:cxn>
                  <a:cxn ang="0">
                    <a:pos x="419" y="386"/>
                  </a:cxn>
                  <a:cxn ang="0">
                    <a:pos x="338" y="380"/>
                  </a:cxn>
                  <a:cxn ang="0">
                    <a:pos x="264" y="368"/>
                  </a:cxn>
                  <a:cxn ang="0">
                    <a:pos x="200" y="355"/>
                  </a:cxn>
                  <a:cxn ang="0">
                    <a:pos x="138" y="335"/>
                  </a:cxn>
                  <a:cxn ang="0">
                    <a:pos x="86" y="316"/>
                  </a:cxn>
                  <a:cxn ang="0">
                    <a:pos x="39" y="291"/>
                  </a:cxn>
                  <a:cxn ang="0">
                    <a:pos x="0" y="267"/>
                  </a:cxn>
                  <a:cxn ang="0">
                    <a:pos x="80" y="149"/>
                  </a:cxn>
                  <a:cxn ang="0">
                    <a:pos x="198" y="66"/>
                  </a:cxn>
                  <a:cxn ang="0">
                    <a:pos x="340" y="15"/>
                  </a:cxn>
                  <a:cxn ang="0">
                    <a:pos x="495" y="0"/>
                  </a:cxn>
                  <a:cxn ang="0">
                    <a:pos x="648" y="17"/>
                  </a:cxn>
                  <a:cxn ang="0">
                    <a:pos x="791" y="69"/>
                  </a:cxn>
                  <a:cxn ang="0">
                    <a:pos x="910" y="157"/>
                  </a:cxn>
                  <a:cxn ang="0">
                    <a:pos x="995" y="283"/>
                  </a:cxn>
                </a:cxnLst>
                <a:rect l="0" t="0" r="r" b="b"/>
                <a:pathLst>
                  <a:path w="995" h="389">
                    <a:moveTo>
                      <a:pt x="995" y="283"/>
                    </a:moveTo>
                    <a:lnTo>
                      <a:pt x="954" y="304"/>
                    </a:lnTo>
                    <a:lnTo>
                      <a:pt x="908" y="323"/>
                    </a:lnTo>
                    <a:lnTo>
                      <a:pt x="855" y="341"/>
                    </a:lnTo>
                    <a:lnTo>
                      <a:pt x="797" y="358"/>
                    </a:lnTo>
                    <a:lnTo>
                      <a:pt x="733" y="370"/>
                    </a:lnTo>
                    <a:lnTo>
                      <a:pt x="663" y="380"/>
                    </a:lnTo>
                    <a:lnTo>
                      <a:pt x="588" y="386"/>
                    </a:lnTo>
                    <a:lnTo>
                      <a:pt x="506" y="389"/>
                    </a:lnTo>
                    <a:lnTo>
                      <a:pt x="419" y="386"/>
                    </a:lnTo>
                    <a:lnTo>
                      <a:pt x="338" y="380"/>
                    </a:lnTo>
                    <a:lnTo>
                      <a:pt x="264" y="368"/>
                    </a:lnTo>
                    <a:lnTo>
                      <a:pt x="200" y="355"/>
                    </a:lnTo>
                    <a:lnTo>
                      <a:pt x="138" y="335"/>
                    </a:lnTo>
                    <a:lnTo>
                      <a:pt x="86" y="316"/>
                    </a:lnTo>
                    <a:lnTo>
                      <a:pt x="39" y="291"/>
                    </a:lnTo>
                    <a:lnTo>
                      <a:pt x="0" y="267"/>
                    </a:lnTo>
                    <a:lnTo>
                      <a:pt x="80" y="149"/>
                    </a:lnTo>
                    <a:lnTo>
                      <a:pt x="198" y="66"/>
                    </a:lnTo>
                    <a:lnTo>
                      <a:pt x="340" y="15"/>
                    </a:lnTo>
                    <a:lnTo>
                      <a:pt x="495" y="0"/>
                    </a:lnTo>
                    <a:lnTo>
                      <a:pt x="648" y="17"/>
                    </a:lnTo>
                    <a:lnTo>
                      <a:pt x="791" y="69"/>
                    </a:lnTo>
                    <a:lnTo>
                      <a:pt x="910" y="157"/>
                    </a:lnTo>
                    <a:lnTo>
                      <a:pt x="995" y="28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3" name="Freeform 607"/>
              <p:cNvSpPr>
                <a:spLocks/>
              </p:cNvSpPr>
              <p:nvPr/>
            </p:nvSpPr>
            <p:spPr bwMode="auto">
              <a:xfrm>
                <a:off x="1681" y="2149"/>
                <a:ext cx="478" cy="179"/>
              </a:xfrm>
              <a:custGeom>
                <a:avLst/>
                <a:gdLst/>
                <a:ahLst/>
                <a:cxnLst>
                  <a:cxn ang="0">
                    <a:pos x="956" y="238"/>
                  </a:cxn>
                  <a:cxn ang="0">
                    <a:pos x="919" y="261"/>
                  </a:cxn>
                  <a:cxn ang="0">
                    <a:pos x="876" y="285"/>
                  </a:cxn>
                  <a:cxn ang="0">
                    <a:pos x="826" y="304"/>
                  </a:cxn>
                  <a:cxn ang="0">
                    <a:pos x="771" y="323"/>
                  </a:cxn>
                  <a:cxn ang="0">
                    <a:pos x="707" y="335"/>
                  </a:cxn>
                  <a:cxn ang="0">
                    <a:pos x="638" y="347"/>
                  </a:cxn>
                  <a:cxn ang="0">
                    <a:pos x="562" y="353"/>
                  </a:cxn>
                  <a:cxn ang="0">
                    <a:pos x="481" y="356"/>
                  </a:cxn>
                  <a:cxn ang="0">
                    <a:pos x="393" y="353"/>
                  </a:cxn>
                  <a:cxn ang="0">
                    <a:pos x="316" y="347"/>
                  </a:cxn>
                  <a:cxn ang="0">
                    <a:pos x="244" y="333"/>
                  </a:cxn>
                  <a:cxn ang="0">
                    <a:pos x="182" y="320"/>
                  </a:cxn>
                  <a:cxn ang="0">
                    <a:pos x="124" y="300"/>
                  </a:cxn>
                  <a:cxn ang="0">
                    <a:pos x="75" y="279"/>
                  </a:cxn>
                  <a:cxn ang="0">
                    <a:pos x="33" y="254"/>
                  </a:cxn>
                  <a:cxn ang="0">
                    <a:pos x="0" y="230"/>
                  </a:cxn>
                  <a:cxn ang="0">
                    <a:pos x="83" y="128"/>
                  </a:cxn>
                  <a:cxn ang="0">
                    <a:pos x="198" y="56"/>
                  </a:cxn>
                  <a:cxn ang="0">
                    <a:pos x="329" y="13"/>
                  </a:cxn>
                  <a:cxn ang="0">
                    <a:pos x="473" y="0"/>
                  </a:cxn>
                  <a:cxn ang="0">
                    <a:pos x="616" y="13"/>
                  </a:cxn>
                  <a:cxn ang="0">
                    <a:pos x="750" y="58"/>
                  </a:cxn>
                  <a:cxn ang="0">
                    <a:pos x="866" y="133"/>
                  </a:cxn>
                  <a:cxn ang="0">
                    <a:pos x="956" y="238"/>
                  </a:cxn>
                </a:cxnLst>
                <a:rect l="0" t="0" r="r" b="b"/>
                <a:pathLst>
                  <a:path w="956" h="356">
                    <a:moveTo>
                      <a:pt x="956" y="238"/>
                    </a:moveTo>
                    <a:lnTo>
                      <a:pt x="919" y="261"/>
                    </a:lnTo>
                    <a:lnTo>
                      <a:pt x="876" y="285"/>
                    </a:lnTo>
                    <a:lnTo>
                      <a:pt x="826" y="304"/>
                    </a:lnTo>
                    <a:lnTo>
                      <a:pt x="771" y="323"/>
                    </a:lnTo>
                    <a:lnTo>
                      <a:pt x="707" y="335"/>
                    </a:lnTo>
                    <a:lnTo>
                      <a:pt x="638" y="347"/>
                    </a:lnTo>
                    <a:lnTo>
                      <a:pt x="562" y="353"/>
                    </a:lnTo>
                    <a:lnTo>
                      <a:pt x="481" y="356"/>
                    </a:lnTo>
                    <a:lnTo>
                      <a:pt x="393" y="353"/>
                    </a:lnTo>
                    <a:lnTo>
                      <a:pt x="316" y="347"/>
                    </a:lnTo>
                    <a:lnTo>
                      <a:pt x="244" y="333"/>
                    </a:lnTo>
                    <a:lnTo>
                      <a:pt x="182" y="320"/>
                    </a:lnTo>
                    <a:lnTo>
                      <a:pt x="124" y="300"/>
                    </a:lnTo>
                    <a:lnTo>
                      <a:pt x="75" y="279"/>
                    </a:lnTo>
                    <a:lnTo>
                      <a:pt x="33" y="254"/>
                    </a:lnTo>
                    <a:lnTo>
                      <a:pt x="0" y="230"/>
                    </a:lnTo>
                    <a:lnTo>
                      <a:pt x="83" y="128"/>
                    </a:lnTo>
                    <a:lnTo>
                      <a:pt x="198" y="56"/>
                    </a:lnTo>
                    <a:lnTo>
                      <a:pt x="329" y="13"/>
                    </a:lnTo>
                    <a:lnTo>
                      <a:pt x="473" y="0"/>
                    </a:lnTo>
                    <a:lnTo>
                      <a:pt x="616" y="13"/>
                    </a:lnTo>
                    <a:lnTo>
                      <a:pt x="750" y="58"/>
                    </a:lnTo>
                    <a:lnTo>
                      <a:pt x="866" y="133"/>
                    </a:lnTo>
                    <a:lnTo>
                      <a:pt x="956" y="23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4" name="Freeform 608"/>
              <p:cNvSpPr>
                <a:spLocks/>
              </p:cNvSpPr>
              <p:nvPr/>
            </p:nvSpPr>
            <p:spPr bwMode="auto">
              <a:xfrm>
                <a:off x="1694" y="2149"/>
                <a:ext cx="449" cy="162"/>
              </a:xfrm>
              <a:custGeom>
                <a:avLst/>
                <a:gdLst/>
                <a:ahLst/>
                <a:cxnLst>
                  <a:cxn ang="0">
                    <a:pos x="898" y="194"/>
                  </a:cxn>
                  <a:cxn ang="0">
                    <a:pos x="867" y="217"/>
                  </a:cxn>
                  <a:cxn ang="0">
                    <a:pos x="832" y="242"/>
                  </a:cxn>
                  <a:cxn ang="0">
                    <a:pos x="785" y="263"/>
                  </a:cxn>
                  <a:cxn ang="0">
                    <a:pos x="735" y="285"/>
                  </a:cxn>
                  <a:cxn ang="0">
                    <a:pos x="673" y="300"/>
                  </a:cxn>
                  <a:cxn ang="0">
                    <a:pos x="605" y="312"/>
                  </a:cxn>
                  <a:cxn ang="0">
                    <a:pos x="527" y="320"/>
                  </a:cxn>
                  <a:cxn ang="0">
                    <a:pos x="446" y="323"/>
                  </a:cxn>
                  <a:cxn ang="0">
                    <a:pos x="363" y="320"/>
                  </a:cxn>
                  <a:cxn ang="0">
                    <a:pos x="289" y="312"/>
                  </a:cxn>
                  <a:cxn ang="0">
                    <a:pos x="219" y="300"/>
                  </a:cxn>
                  <a:cxn ang="0">
                    <a:pos x="161" y="285"/>
                  </a:cxn>
                  <a:cxn ang="0">
                    <a:pos x="109" y="265"/>
                  </a:cxn>
                  <a:cxn ang="0">
                    <a:pos x="64" y="244"/>
                  </a:cxn>
                  <a:cxn ang="0">
                    <a:pos x="27" y="219"/>
                  </a:cxn>
                  <a:cxn ang="0">
                    <a:pos x="0" y="196"/>
                  </a:cxn>
                  <a:cxn ang="0">
                    <a:pos x="83" y="110"/>
                  </a:cxn>
                  <a:cxn ang="0">
                    <a:pos x="190" y="50"/>
                  </a:cxn>
                  <a:cxn ang="0">
                    <a:pos x="312" y="11"/>
                  </a:cxn>
                  <a:cxn ang="0">
                    <a:pos x="442" y="0"/>
                  </a:cxn>
                  <a:cxn ang="0">
                    <a:pos x="572" y="9"/>
                  </a:cxn>
                  <a:cxn ang="0">
                    <a:pos x="696" y="46"/>
                  </a:cxn>
                  <a:cxn ang="0">
                    <a:pos x="806" y="106"/>
                  </a:cxn>
                  <a:cxn ang="0">
                    <a:pos x="898" y="194"/>
                  </a:cxn>
                </a:cxnLst>
                <a:rect l="0" t="0" r="r" b="b"/>
                <a:pathLst>
                  <a:path w="898" h="323">
                    <a:moveTo>
                      <a:pt x="898" y="194"/>
                    </a:moveTo>
                    <a:lnTo>
                      <a:pt x="867" y="217"/>
                    </a:lnTo>
                    <a:lnTo>
                      <a:pt x="832" y="242"/>
                    </a:lnTo>
                    <a:lnTo>
                      <a:pt x="785" y="263"/>
                    </a:lnTo>
                    <a:lnTo>
                      <a:pt x="735" y="285"/>
                    </a:lnTo>
                    <a:lnTo>
                      <a:pt x="673" y="300"/>
                    </a:lnTo>
                    <a:lnTo>
                      <a:pt x="605" y="312"/>
                    </a:lnTo>
                    <a:lnTo>
                      <a:pt x="527" y="320"/>
                    </a:lnTo>
                    <a:lnTo>
                      <a:pt x="446" y="323"/>
                    </a:lnTo>
                    <a:lnTo>
                      <a:pt x="363" y="320"/>
                    </a:lnTo>
                    <a:lnTo>
                      <a:pt x="289" y="312"/>
                    </a:lnTo>
                    <a:lnTo>
                      <a:pt x="219" y="300"/>
                    </a:lnTo>
                    <a:lnTo>
                      <a:pt x="161" y="285"/>
                    </a:lnTo>
                    <a:lnTo>
                      <a:pt x="109" y="265"/>
                    </a:lnTo>
                    <a:lnTo>
                      <a:pt x="64" y="244"/>
                    </a:lnTo>
                    <a:lnTo>
                      <a:pt x="27" y="219"/>
                    </a:lnTo>
                    <a:lnTo>
                      <a:pt x="0" y="196"/>
                    </a:lnTo>
                    <a:lnTo>
                      <a:pt x="83" y="110"/>
                    </a:lnTo>
                    <a:lnTo>
                      <a:pt x="190" y="50"/>
                    </a:lnTo>
                    <a:lnTo>
                      <a:pt x="312" y="11"/>
                    </a:lnTo>
                    <a:lnTo>
                      <a:pt x="442" y="0"/>
                    </a:lnTo>
                    <a:lnTo>
                      <a:pt x="572" y="9"/>
                    </a:lnTo>
                    <a:lnTo>
                      <a:pt x="696" y="46"/>
                    </a:lnTo>
                    <a:lnTo>
                      <a:pt x="806" y="106"/>
                    </a:lnTo>
                    <a:lnTo>
                      <a:pt x="898" y="19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5" name="Freeform 609"/>
              <p:cNvSpPr>
                <a:spLocks/>
              </p:cNvSpPr>
              <p:nvPr/>
            </p:nvSpPr>
            <p:spPr bwMode="auto">
              <a:xfrm>
                <a:off x="1708" y="2149"/>
                <a:ext cx="415" cy="147"/>
              </a:xfrm>
              <a:custGeom>
                <a:avLst/>
                <a:gdLst/>
                <a:ahLst/>
                <a:cxnLst>
                  <a:cxn ang="0">
                    <a:pos x="832" y="149"/>
                  </a:cxn>
                  <a:cxn ang="0">
                    <a:pos x="809" y="176"/>
                  </a:cxn>
                  <a:cxn ang="0">
                    <a:pos x="779" y="203"/>
                  </a:cxn>
                  <a:cxn ang="0">
                    <a:pos x="739" y="227"/>
                  </a:cxn>
                  <a:cxn ang="0">
                    <a:pos x="692" y="250"/>
                  </a:cxn>
                  <a:cxn ang="0">
                    <a:pos x="634" y="265"/>
                  </a:cxn>
                  <a:cxn ang="0">
                    <a:pos x="570" y="279"/>
                  </a:cxn>
                  <a:cxn ang="0">
                    <a:pos x="494" y="289"/>
                  </a:cxn>
                  <a:cxn ang="0">
                    <a:pos x="413" y="292"/>
                  </a:cxn>
                  <a:cxn ang="0">
                    <a:pos x="332" y="289"/>
                  </a:cxn>
                  <a:cxn ang="0">
                    <a:pos x="260" y="281"/>
                  </a:cxn>
                  <a:cxn ang="0">
                    <a:pos x="196" y="267"/>
                  </a:cxn>
                  <a:cxn ang="0">
                    <a:pos x="142" y="252"/>
                  </a:cxn>
                  <a:cxn ang="0">
                    <a:pos x="93" y="230"/>
                  </a:cxn>
                  <a:cxn ang="0">
                    <a:pos x="54" y="209"/>
                  </a:cxn>
                  <a:cxn ang="0">
                    <a:pos x="21" y="184"/>
                  </a:cxn>
                  <a:cxn ang="0">
                    <a:pos x="0" y="161"/>
                  </a:cxn>
                  <a:cxn ang="0">
                    <a:pos x="82" y="91"/>
                  </a:cxn>
                  <a:cxn ang="0">
                    <a:pos x="182" y="40"/>
                  </a:cxn>
                  <a:cxn ang="0">
                    <a:pos x="291" y="9"/>
                  </a:cxn>
                  <a:cxn ang="0">
                    <a:pos x="409" y="0"/>
                  </a:cxn>
                  <a:cxn ang="0">
                    <a:pos x="524" y="5"/>
                  </a:cxn>
                  <a:cxn ang="0">
                    <a:pos x="638" y="33"/>
                  </a:cxn>
                  <a:cxn ang="0">
                    <a:pos x="741" y="79"/>
                  </a:cxn>
                  <a:cxn ang="0">
                    <a:pos x="832" y="149"/>
                  </a:cxn>
                </a:cxnLst>
                <a:rect l="0" t="0" r="r" b="b"/>
                <a:pathLst>
                  <a:path w="832" h="292">
                    <a:moveTo>
                      <a:pt x="832" y="149"/>
                    </a:moveTo>
                    <a:lnTo>
                      <a:pt x="809" y="176"/>
                    </a:lnTo>
                    <a:lnTo>
                      <a:pt x="779" y="203"/>
                    </a:lnTo>
                    <a:lnTo>
                      <a:pt x="739" y="227"/>
                    </a:lnTo>
                    <a:lnTo>
                      <a:pt x="692" y="250"/>
                    </a:lnTo>
                    <a:lnTo>
                      <a:pt x="634" y="265"/>
                    </a:lnTo>
                    <a:lnTo>
                      <a:pt x="570" y="279"/>
                    </a:lnTo>
                    <a:lnTo>
                      <a:pt x="494" y="289"/>
                    </a:lnTo>
                    <a:lnTo>
                      <a:pt x="413" y="292"/>
                    </a:lnTo>
                    <a:lnTo>
                      <a:pt x="332" y="289"/>
                    </a:lnTo>
                    <a:lnTo>
                      <a:pt x="260" y="281"/>
                    </a:lnTo>
                    <a:lnTo>
                      <a:pt x="196" y="267"/>
                    </a:lnTo>
                    <a:lnTo>
                      <a:pt x="142" y="252"/>
                    </a:lnTo>
                    <a:lnTo>
                      <a:pt x="93" y="230"/>
                    </a:lnTo>
                    <a:lnTo>
                      <a:pt x="54" y="209"/>
                    </a:lnTo>
                    <a:lnTo>
                      <a:pt x="21" y="184"/>
                    </a:lnTo>
                    <a:lnTo>
                      <a:pt x="0" y="161"/>
                    </a:lnTo>
                    <a:lnTo>
                      <a:pt x="82" y="91"/>
                    </a:lnTo>
                    <a:lnTo>
                      <a:pt x="182" y="40"/>
                    </a:lnTo>
                    <a:lnTo>
                      <a:pt x="291" y="9"/>
                    </a:lnTo>
                    <a:lnTo>
                      <a:pt x="409" y="0"/>
                    </a:lnTo>
                    <a:lnTo>
                      <a:pt x="524" y="5"/>
                    </a:lnTo>
                    <a:lnTo>
                      <a:pt x="638" y="33"/>
                    </a:lnTo>
                    <a:lnTo>
                      <a:pt x="741" y="79"/>
                    </a:lnTo>
                    <a:lnTo>
                      <a:pt x="832" y="14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6" name="Freeform 610"/>
              <p:cNvSpPr>
                <a:spLocks/>
              </p:cNvSpPr>
              <p:nvPr/>
            </p:nvSpPr>
            <p:spPr bwMode="auto">
              <a:xfrm>
                <a:off x="1725" y="2149"/>
                <a:ext cx="371" cy="130"/>
              </a:xfrm>
              <a:custGeom>
                <a:avLst/>
                <a:gdLst/>
                <a:ahLst/>
                <a:cxnLst>
                  <a:cxn ang="0">
                    <a:pos x="743" y="104"/>
                  </a:cxn>
                  <a:cxn ang="0">
                    <a:pos x="729" y="132"/>
                  </a:cxn>
                  <a:cxn ang="0">
                    <a:pos x="708" y="161"/>
                  </a:cxn>
                  <a:cxn ang="0">
                    <a:pos x="677" y="186"/>
                  </a:cxn>
                  <a:cxn ang="0">
                    <a:pos x="636" y="211"/>
                  </a:cxn>
                  <a:cxn ang="0">
                    <a:pos x="582" y="228"/>
                  </a:cxn>
                  <a:cxn ang="0">
                    <a:pos x="520" y="246"/>
                  </a:cxn>
                  <a:cxn ang="0">
                    <a:pos x="448" y="256"/>
                  </a:cxn>
                  <a:cxn ang="0">
                    <a:pos x="366" y="260"/>
                  </a:cxn>
                  <a:cxn ang="0">
                    <a:pos x="291" y="256"/>
                  </a:cxn>
                  <a:cxn ang="0">
                    <a:pos x="225" y="248"/>
                  </a:cxn>
                  <a:cxn ang="0">
                    <a:pos x="165" y="236"/>
                  </a:cxn>
                  <a:cxn ang="0">
                    <a:pos x="116" y="221"/>
                  </a:cxn>
                  <a:cxn ang="0">
                    <a:pos x="74" y="199"/>
                  </a:cxn>
                  <a:cxn ang="0">
                    <a:pos x="41" y="178"/>
                  </a:cxn>
                  <a:cxn ang="0">
                    <a:pos x="16" y="153"/>
                  </a:cxn>
                  <a:cxn ang="0">
                    <a:pos x="0" y="130"/>
                  </a:cxn>
                  <a:cxn ang="0">
                    <a:pos x="76" y="73"/>
                  </a:cxn>
                  <a:cxn ang="0">
                    <a:pos x="165" y="35"/>
                  </a:cxn>
                  <a:cxn ang="0">
                    <a:pos x="260" y="9"/>
                  </a:cxn>
                  <a:cxn ang="0">
                    <a:pos x="363" y="0"/>
                  </a:cxn>
                  <a:cxn ang="0">
                    <a:pos x="463" y="4"/>
                  </a:cxn>
                  <a:cxn ang="0">
                    <a:pos x="564" y="23"/>
                  </a:cxn>
                  <a:cxn ang="0">
                    <a:pos x="657" y="56"/>
                  </a:cxn>
                  <a:cxn ang="0">
                    <a:pos x="743" y="104"/>
                  </a:cxn>
                </a:cxnLst>
                <a:rect l="0" t="0" r="r" b="b"/>
                <a:pathLst>
                  <a:path w="743" h="260">
                    <a:moveTo>
                      <a:pt x="743" y="104"/>
                    </a:moveTo>
                    <a:lnTo>
                      <a:pt x="729" y="132"/>
                    </a:lnTo>
                    <a:lnTo>
                      <a:pt x="708" y="161"/>
                    </a:lnTo>
                    <a:lnTo>
                      <a:pt x="677" y="186"/>
                    </a:lnTo>
                    <a:lnTo>
                      <a:pt x="636" y="211"/>
                    </a:lnTo>
                    <a:lnTo>
                      <a:pt x="582" y="228"/>
                    </a:lnTo>
                    <a:lnTo>
                      <a:pt x="520" y="246"/>
                    </a:lnTo>
                    <a:lnTo>
                      <a:pt x="448" y="256"/>
                    </a:lnTo>
                    <a:lnTo>
                      <a:pt x="366" y="260"/>
                    </a:lnTo>
                    <a:lnTo>
                      <a:pt x="291" y="256"/>
                    </a:lnTo>
                    <a:lnTo>
                      <a:pt x="225" y="248"/>
                    </a:lnTo>
                    <a:lnTo>
                      <a:pt x="165" y="236"/>
                    </a:lnTo>
                    <a:lnTo>
                      <a:pt x="116" y="221"/>
                    </a:lnTo>
                    <a:lnTo>
                      <a:pt x="74" y="199"/>
                    </a:lnTo>
                    <a:lnTo>
                      <a:pt x="41" y="178"/>
                    </a:lnTo>
                    <a:lnTo>
                      <a:pt x="16" y="153"/>
                    </a:lnTo>
                    <a:lnTo>
                      <a:pt x="0" y="130"/>
                    </a:lnTo>
                    <a:lnTo>
                      <a:pt x="76" y="73"/>
                    </a:lnTo>
                    <a:lnTo>
                      <a:pt x="165" y="35"/>
                    </a:lnTo>
                    <a:lnTo>
                      <a:pt x="260" y="9"/>
                    </a:lnTo>
                    <a:lnTo>
                      <a:pt x="363" y="0"/>
                    </a:lnTo>
                    <a:lnTo>
                      <a:pt x="463" y="4"/>
                    </a:lnTo>
                    <a:lnTo>
                      <a:pt x="564" y="23"/>
                    </a:lnTo>
                    <a:lnTo>
                      <a:pt x="657" y="56"/>
                    </a:lnTo>
                    <a:lnTo>
                      <a:pt x="743" y="10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7" name="Freeform 611"/>
              <p:cNvSpPr>
                <a:spLocks/>
              </p:cNvSpPr>
              <p:nvPr/>
            </p:nvSpPr>
            <p:spPr bwMode="auto">
              <a:xfrm>
                <a:off x="1745" y="2149"/>
                <a:ext cx="319" cy="115"/>
              </a:xfrm>
              <a:custGeom>
                <a:avLst/>
                <a:gdLst/>
                <a:ahLst/>
                <a:cxnLst>
                  <a:cxn ang="0">
                    <a:pos x="638" y="68"/>
                  </a:cxn>
                  <a:cxn ang="0">
                    <a:pos x="638" y="95"/>
                  </a:cxn>
                  <a:cxn ang="0">
                    <a:pos x="626" y="124"/>
                  </a:cxn>
                  <a:cxn ang="0">
                    <a:pos x="603" y="149"/>
                  </a:cxn>
                  <a:cxn ang="0">
                    <a:pos x="568" y="176"/>
                  </a:cxn>
                  <a:cxn ang="0">
                    <a:pos x="521" y="196"/>
                  </a:cxn>
                  <a:cxn ang="0">
                    <a:pos x="465" y="213"/>
                  </a:cxn>
                  <a:cxn ang="0">
                    <a:pos x="397" y="223"/>
                  </a:cxn>
                  <a:cxn ang="0">
                    <a:pos x="320" y="228"/>
                  </a:cxn>
                  <a:cxn ang="0">
                    <a:pos x="248" y="225"/>
                  </a:cxn>
                  <a:cxn ang="0">
                    <a:pos x="188" y="217"/>
                  </a:cxn>
                  <a:cxn ang="0">
                    <a:pos x="134" y="203"/>
                  </a:cxn>
                  <a:cxn ang="0">
                    <a:pos x="91" y="188"/>
                  </a:cxn>
                  <a:cxn ang="0">
                    <a:pos x="54" y="166"/>
                  </a:cxn>
                  <a:cxn ang="0">
                    <a:pos x="27" y="145"/>
                  </a:cxn>
                  <a:cxn ang="0">
                    <a:pos x="7" y="120"/>
                  </a:cxn>
                  <a:cxn ang="0">
                    <a:pos x="0" y="97"/>
                  </a:cxn>
                  <a:cxn ang="0">
                    <a:pos x="68" y="56"/>
                  </a:cxn>
                  <a:cxn ang="0">
                    <a:pos x="145" y="27"/>
                  </a:cxn>
                  <a:cxn ang="0">
                    <a:pos x="225" y="7"/>
                  </a:cxn>
                  <a:cxn ang="0">
                    <a:pos x="310" y="0"/>
                  </a:cxn>
                  <a:cxn ang="0">
                    <a:pos x="393" y="0"/>
                  </a:cxn>
                  <a:cxn ang="0">
                    <a:pos x="479" y="13"/>
                  </a:cxn>
                  <a:cxn ang="0">
                    <a:pos x="558" y="35"/>
                  </a:cxn>
                  <a:cxn ang="0">
                    <a:pos x="638" y="68"/>
                  </a:cxn>
                </a:cxnLst>
                <a:rect l="0" t="0" r="r" b="b"/>
                <a:pathLst>
                  <a:path w="638" h="228">
                    <a:moveTo>
                      <a:pt x="638" y="68"/>
                    </a:moveTo>
                    <a:lnTo>
                      <a:pt x="638" y="95"/>
                    </a:lnTo>
                    <a:lnTo>
                      <a:pt x="626" y="124"/>
                    </a:lnTo>
                    <a:lnTo>
                      <a:pt x="603" y="149"/>
                    </a:lnTo>
                    <a:lnTo>
                      <a:pt x="568" y="176"/>
                    </a:lnTo>
                    <a:lnTo>
                      <a:pt x="521" y="196"/>
                    </a:lnTo>
                    <a:lnTo>
                      <a:pt x="465" y="213"/>
                    </a:lnTo>
                    <a:lnTo>
                      <a:pt x="397" y="223"/>
                    </a:lnTo>
                    <a:lnTo>
                      <a:pt x="320" y="228"/>
                    </a:lnTo>
                    <a:lnTo>
                      <a:pt x="248" y="225"/>
                    </a:lnTo>
                    <a:lnTo>
                      <a:pt x="188" y="217"/>
                    </a:lnTo>
                    <a:lnTo>
                      <a:pt x="134" y="203"/>
                    </a:lnTo>
                    <a:lnTo>
                      <a:pt x="91" y="188"/>
                    </a:lnTo>
                    <a:lnTo>
                      <a:pt x="54" y="166"/>
                    </a:lnTo>
                    <a:lnTo>
                      <a:pt x="27" y="145"/>
                    </a:lnTo>
                    <a:lnTo>
                      <a:pt x="7" y="120"/>
                    </a:lnTo>
                    <a:lnTo>
                      <a:pt x="0" y="97"/>
                    </a:lnTo>
                    <a:lnTo>
                      <a:pt x="68" y="56"/>
                    </a:lnTo>
                    <a:lnTo>
                      <a:pt x="145" y="27"/>
                    </a:lnTo>
                    <a:lnTo>
                      <a:pt x="225" y="7"/>
                    </a:lnTo>
                    <a:lnTo>
                      <a:pt x="310" y="0"/>
                    </a:lnTo>
                    <a:lnTo>
                      <a:pt x="393" y="0"/>
                    </a:lnTo>
                    <a:lnTo>
                      <a:pt x="479" y="13"/>
                    </a:lnTo>
                    <a:lnTo>
                      <a:pt x="558" y="35"/>
                    </a:lnTo>
                    <a:lnTo>
                      <a:pt x="638" y="6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8" name="Freeform 612"/>
              <p:cNvSpPr>
                <a:spLocks/>
              </p:cNvSpPr>
              <p:nvPr/>
            </p:nvSpPr>
            <p:spPr bwMode="auto">
              <a:xfrm>
                <a:off x="1768" y="2149"/>
                <a:ext cx="262" cy="97"/>
              </a:xfrm>
              <a:custGeom>
                <a:avLst/>
                <a:gdLst/>
                <a:ahLst/>
                <a:cxnLst>
                  <a:cxn ang="0">
                    <a:pos x="514" y="35"/>
                  </a:cxn>
                  <a:cxn ang="0">
                    <a:pos x="526" y="60"/>
                  </a:cxn>
                  <a:cxn ang="0">
                    <a:pos x="526" y="87"/>
                  </a:cxn>
                  <a:cxn ang="0">
                    <a:pos x="512" y="114"/>
                  </a:cxn>
                  <a:cxn ang="0">
                    <a:pos x="489" y="139"/>
                  </a:cxn>
                  <a:cxn ang="0">
                    <a:pos x="450" y="161"/>
                  </a:cxn>
                  <a:cxn ang="0">
                    <a:pos x="400" y="178"/>
                  </a:cxn>
                  <a:cxn ang="0">
                    <a:pos x="338" y="188"/>
                  </a:cxn>
                  <a:cxn ang="0">
                    <a:pos x="266" y="194"/>
                  </a:cxn>
                  <a:cxn ang="0">
                    <a:pos x="202" y="190"/>
                  </a:cxn>
                  <a:cxn ang="0">
                    <a:pos x="148" y="182"/>
                  </a:cxn>
                  <a:cxn ang="0">
                    <a:pos x="101" y="170"/>
                  </a:cxn>
                  <a:cxn ang="0">
                    <a:pos x="64" y="155"/>
                  </a:cxn>
                  <a:cxn ang="0">
                    <a:pos x="33" y="135"/>
                  </a:cxn>
                  <a:cxn ang="0">
                    <a:pos x="14" y="114"/>
                  </a:cxn>
                  <a:cxn ang="0">
                    <a:pos x="2" y="91"/>
                  </a:cxn>
                  <a:cxn ang="0">
                    <a:pos x="0" y="69"/>
                  </a:cxn>
                  <a:cxn ang="0">
                    <a:pos x="57" y="42"/>
                  </a:cxn>
                  <a:cxn ang="0">
                    <a:pos x="121" y="23"/>
                  </a:cxn>
                  <a:cxn ang="0">
                    <a:pos x="185" y="7"/>
                  </a:cxn>
                  <a:cxn ang="0">
                    <a:pos x="250" y="2"/>
                  </a:cxn>
                  <a:cxn ang="0">
                    <a:pos x="316" y="0"/>
                  </a:cxn>
                  <a:cxn ang="0">
                    <a:pos x="384" y="4"/>
                  </a:cxn>
                  <a:cxn ang="0">
                    <a:pos x="448" y="15"/>
                  </a:cxn>
                  <a:cxn ang="0">
                    <a:pos x="514" y="35"/>
                  </a:cxn>
                </a:cxnLst>
                <a:rect l="0" t="0" r="r" b="b"/>
                <a:pathLst>
                  <a:path w="526" h="194">
                    <a:moveTo>
                      <a:pt x="514" y="35"/>
                    </a:moveTo>
                    <a:lnTo>
                      <a:pt x="526" y="60"/>
                    </a:lnTo>
                    <a:lnTo>
                      <a:pt x="526" y="87"/>
                    </a:lnTo>
                    <a:lnTo>
                      <a:pt x="512" y="114"/>
                    </a:lnTo>
                    <a:lnTo>
                      <a:pt x="489" y="139"/>
                    </a:lnTo>
                    <a:lnTo>
                      <a:pt x="450" y="161"/>
                    </a:lnTo>
                    <a:lnTo>
                      <a:pt x="400" y="178"/>
                    </a:lnTo>
                    <a:lnTo>
                      <a:pt x="338" y="188"/>
                    </a:lnTo>
                    <a:lnTo>
                      <a:pt x="266" y="194"/>
                    </a:lnTo>
                    <a:lnTo>
                      <a:pt x="202" y="190"/>
                    </a:lnTo>
                    <a:lnTo>
                      <a:pt x="148" y="182"/>
                    </a:lnTo>
                    <a:lnTo>
                      <a:pt x="101" y="170"/>
                    </a:lnTo>
                    <a:lnTo>
                      <a:pt x="64" y="155"/>
                    </a:lnTo>
                    <a:lnTo>
                      <a:pt x="33" y="135"/>
                    </a:lnTo>
                    <a:lnTo>
                      <a:pt x="14" y="114"/>
                    </a:lnTo>
                    <a:lnTo>
                      <a:pt x="2" y="91"/>
                    </a:lnTo>
                    <a:lnTo>
                      <a:pt x="0" y="69"/>
                    </a:lnTo>
                    <a:lnTo>
                      <a:pt x="57" y="42"/>
                    </a:lnTo>
                    <a:lnTo>
                      <a:pt x="121" y="23"/>
                    </a:lnTo>
                    <a:lnTo>
                      <a:pt x="185" y="7"/>
                    </a:lnTo>
                    <a:lnTo>
                      <a:pt x="250" y="2"/>
                    </a:lnTo>
                    <a:lnTo>
                      <a:pt x="316" y="0"/>
                    </a:lnTo>
                    <a:lnTo>
                      <a:pt x="384" y="4"/>
                    </a:lnTo>
                    <a:lnTo>
                      <a:pt x="448" y="15"/>
                    </a:lnTo>
                    <a:lnTo>
                      <a:pt x="514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49" name="Freeform 613"/>
              <p:cNvSpPr>
                <a:spLocks/>
              </p:cNvSpPr>
              <p:nvPr/>
            </p:nvSpPr>
            <p:spPr bwMode="auto">
              <a:xfrm>
                <a:off x="1792" y="2148"/>
                <a:ext cx="205" cy="82"/>
              </a:xfrm>
              <a:custGeom>
                <a:avLst/>
                <a:gdLst/>
                <a:ahLst/>
                <a:cxnLst>
                  <a:cxn ang="0">
                    <a:pos x="376" y="13"/>
                  </a:cxn>
                  <a:cxn ang="0">
                    <a:pos x="399" y="35"/>
                  </a:cxn>
                  <a:cxn ang="0">
                    <a:pos x="411" y="58"/>
                  </a:cxn>
                  <a:cxn ang="0">
                    <a:pos x="409" y="83"/>
                  </a:cxn>
                  <a:cxn ang="0">
                    <a:pos x="395" y="108"/>
                  </a:cxn>
                  <a:cxn ang="0">
                    <a:pos x="366" y="130"/>
                  </a:cxn>
                  <a:cxn ang="0">
                    <a:pos x="325" y="147"/>
                  </a:cxn>
                  <a:cxn ang="0">
                    <a:pos x="271" y="157"/>
                  </a:cxn>
                  <a:cxn ang="0">
                    <a:pos x="205" y="163"/>
                  </a:cxn>
                  <a:cxn ang="0">
                    <a:pos x="149" y="159"/>
                  </a:cxn>
                  <a:cxn ang="0">
                    <a:pos x="103" y="151"/>
                  </a:cxn>
                  <a:cxn ang="0">
                    <a:pos x="64" y="137"/>
                  </a:cxn>
                  <a:cxn ang="0">
                    <a:pos x="37" y="124"/>
                  </a:cxn>
                  <a:cxn ang="0">
                    <a:pos x="15" y="104"/>
                  </a:cxn>
                  <a:cxn ang="0">
                    <a:pos x="4" y="85"/>
                  </a:cxn>
                  <a:cxn ang="0">
                    <a:pos x="0" y="66"/>
                  </a:cxn>
                  <a:cxn ang="0">
                    <a:pos x="6" y="48"/>
                  </a:cxn>
                  <a:cxn ang="0">
                    <a:pos x="46" y="31"/>
                  </a:cxn>
                  <a:cxn ang="0">
                    <a:pos x="93" y="19"/>
                  </a:cxn>
                  <a:cxn ang="0">
                    <a:pos x="139" y="9"/>
                  </a:cxn>
                  <a:cxn ang="0">
                    <a:pos x="188" y="4"/>
                  </a:cxn>
                  <a:cxn ang="0">
                    <a:pos x="234" y="0"/>
                  </a:cxn>
                  <a:cxn ang="0">
                    <a:pos x="281" y="2"/>
                  </a:cxn>
                  <a:cxn ang="0">
                    <a:pos x="327" y="6"/>
                  </a:cxn>
                  <a:cxn ang="0">
                    <a:pos x="376" y="13"/>
                  </a:cxn>
                </a:cxnLst>
                <a:rect l="0" t="0" r="r" b="b"/>
                <a:pathLst>
                  <a:path w="411" h="163">
                    <a:moveTo>
                      <a:pt x="376" y="13"/>
                    </a:moveTo>
                    <a:lnTo>
                      <a:pt x="399" y="35"/>
                    </a:lnTo>
                    <a:lnTo>
                      <a:pt x="411" y="58"/>
                    </a:lnTo>
                    <a:lnTo>
                      <a:pt x="409" y="83"/>
                    </a:lnTo>
                    <a:lnTo>
                      <a:pt x="395" y="108"/>
                    </a:lnTo>
                    <a:lnTo>
                      <a:pt x="366" y="130"/>
                    </a:lnTo>
                    <a:lnTo>
                      <a:pt x="325" y="147"/>
                    </a:lnTo>
                    <a:lnTo>
                      <a:pt x="271" y="157"/>
                    </a:lnTo>
                    <a:lnTo>
                      <a:pt x="205" y="163"/>
                    </a:lnTo>
                    <a:lnTo>
                      <a:pt x="149" y="159"/>
                    </a:lnTo>
                    <a:lnTo>
                      <a:pt x="103" y="151"/>
                    </a:lnTo>
                    <a:lnTo>
                      <a:pt x="64" y="137"/>
                    </a:lnTo>
                    <a:lnTo>
                      <a:pt x="37" y="124"/>
                    </a:lnTo>
                    <a:lnTo>
                      <a:pt x="15" y="104"/>
                    </a:lnTo>
                    <a:lnTo>
                      <a:pt x="4" y="85"/>
                    </a:lnTo>
                    <a:lnTo>
                      <a:pt x="0" y="66"/>
                    </a:lnTo>
                    <a:lnTo>
                      <a:pt x="6" y="48"/>
                    </a:lnTo>
                    <a:lnTo>
                      <a:pt x="46" y="31"/>
                    </a:lnTo>
                    <a:lnTo>
                      <a:pt x="93" y="19"/>
                    </a:lnTo>
                    <a:lnTo>
                      <a:pt x="139" y="9"/>
                    </a:lnTo>
                    <a:lnTo>
                      <a:pt x="188" y="4"/>
                    </a:lnTo>
                    <a:lnTo>
                      <a:pt x="234" y="0"/>
                    </a:lnTo>
                    <a:lnTo>
                      <a:pt x="281" y="2"/>
                    </a:lnTo>
                    <a:lnTo>
                      <a:pt x="327" y="6"/>
                    </a:lnTo>
                    <a:lnTo>
                      <a:pt x="376" y="1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0" name="Freeform 614"/>
              <p:cNvSpPr>
                <a:spLocks/>
              </p:cNvSpPr>
              <p:nvPr/>
            </p:nvSpPr>
            <p:spPr bwMode="auto">
              <a:xfrm>
                <a:off x="1817" y="2149"/>
                <a:ext cx="147" cy="65"/>
              </a:xfrm>
              <a:custGeom>
                <a:avLst/>
                <a:gdLst/>
                <a:ahLst/>
                <a:cxnLst>
                  <a:cxn ang="0">
                    <a:pos x="215" y="2"/>
                  </a:cxn>
                  <a:cxn ang="0">
                    <a:pos x="254" y="13"/>
                  </a:cxn>
                  <a:cxn ang="0">
                    <a:pos x="281" y="33"/>
                  </a:cxn>
                  <a:cxn ang="0">
                    <a:pos x="293" y="52"/>
                  </a:cxn>
                  <a:cxn ang="0">
                    <a:pos x="295" y="75"/>
                  </a:cxn>
                  <a:cxn ang="0">
                    <a:pos x="277" y="95"/>
                  </a:cxn>
                  <a:cxn ang="0">
                    <a:pos x="248" y="112"/>
                  </a:cxn>
                  <a:cxn ang="0">
                    <a:pos x="206" y="124"/>
                  </a:cxn>
                  <a:cxn ang="0">
                    <a:pos x="149" y="130"/>
                  </a:cxn>
                  <a:cxn ang="0">
                    <a:pos x="101" y="126"/>
                  </a:cxn>
                  <a:cxn ang="0">
                    <a:pos x="62" y="118"/>
                  </a:cxn>
                  <a:cxn ang="0">
                    <a:pos x="31" y="104"/>
                  </a:cxn>
                  <a:cxn ang="0">
                    <a:pos x="14" y="91"/>
                  </a:cxn>
                  <a:cxn ang="0">
                    <a:pos x="0" y="73"/>
                  </a:cxn>
                  <a:cxn ang="0">
                    <a:pos x="0" y="56"/>
                  </a:cxn>
                  <a:cxn ang="0">
                    <a:pos x="6" y="38"/>
                  </a:cxn>
                  <a:cxn ang="0">
                    <a:pos x="23" y="23"/>
                  </a:cxn>
                  <a:cxn ang="0">
                    <a:pos x="47" y="15"/>
                  </a:cxn>
                  <a:cxn ang="0">
                    <a:pos x="70" y="9"/>
                  </a:cxn>
                  <a:cxn ang="0">
                    <a:pos x="93" y="5"/>
                  </a:cxn>
                  <a:cxn ang="0">
                    <a:pos x="118" y="4"/>
                  </a:cxn>
                  <a:cxn ang="0">
                    <a:pos x="142" y="0"/>
                  </a:cxn>
                  <a:cxn ang="0">
                    <a:pos x="165" y="0"/>
                  </a:cxn>
                  <a:cxn ang="0">
                    <a:pos x="190" y="0"/>
                  </a:cxn>
                  <a:cxn ang="0">
                    <a:pos x="215" y="2"/>
                  </a:cxn>
                </a:cxnLst>
                <a:rect l="0" t="0" r="r" b="b"/>
                <a:pathLst>
                  <a:path w="295" h="130">
                    <a:moveTo>
                      <a:pt x="215" y="2"/>
                    </a:moveTo>
                    <a:lnTo>
                      <a:pt x="254" y="13"/>
                    </a:lnTo>
                    <a:lnTo>
                      <a:pt x="281" y="33"/>
                    </a:lnTo>
                    <a:lnTo>
                      <a:pt x="293" y="52"/>
                    </a:lnTo>
                    <a:lnTo>
                      <a:pt x="295" y="75"/>
                    </a:lnTo>
                    <a:lnTo>
                      <a:pt x="277" y="95"/>
                    </a:lnTo>
                    <a:lnTo>
                      <a:pt x="248" y="112"/>
                    </a:lnTo>
                    <a:lnTo>
                      <a:pt x="206" y="124"/>
                    </a:lnTo>
                    <a:lnTo>
                      <a:pt x="149" y="130"/>
                    </a:lnTo>
                    <a:lnTo>
                      <a:pt x="101" y="126"/>
                    </a:lnTo>
                    <a:lnTo>
                      <a:pt x="62" y="118"/>
                    </a:lnTo>
                    <a:lnTo>
                      <a:pt x="31" y="104"/>
                    </a:lnTo>
                    <a:lnTo>
                      <a:pt x="14" y="91"/>
                    </a:lnTo>
                    <a:lnTo>
                      <a:pt x="0" y="73"/>
                    </a:lnTo>
                    <a:lnTo>
                      <a:pt x="0" y="56"/>
                    </a:lnTo>
                    <a:lnTo>
                      <a:pt x="6" y="38"/>
                    </a:lnTo>
                    <a:lnTo>
                      <a:pt x="23" y="23"/>
                    </a:lnTo>
                    <a:lnTo>
                      <a:pt x="47" y="15"/>
                    </a:lnTo>
                    <a:lnTo>
                      <a:pt x="70" y="9"/>
                    </a:lnTo>
                    <a:lnTo>
                      <a:pt x="93" y="5"/>
                    </a:lnTo>
                    <a:lnTo>
                      <a:pt x="118" y="4"/>
                    </a:lnTo>
                    <a:lnTo>
                      <a:pt x="142" y="0"/>
                    </a:lnTo>
                    <a:lnTo>
                      <a:pt x="165" y="0"/>
                    </a:lnTo>
                    <a:lnTo>
                      <a:pt x="190" y="0"/>
                    </a:lnTo>
                    <a:lnTo>
                      <a:pt x="215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1" name="Freeform 615"/>
              <p:cNvSpPr>
                <a:spLocks/>
              </p:cNvSpPr>
              <p:nvPr/>
            </p:nvSpPr>
            <p:spPr bwMode="auto">
              <a:xfrm>
                <a:off x="1762" y="2897"/>
                <a:ext cx="420" cy="120"/>
              </a:xfrm>
              <a:custGeom>
                <a:avLst/>
                <a:gdLst/>
                <a:ahLst/>
                <a:cxnLst>
                  <a:cxn ang="0">
                    <a:pos x="814" y="56"/>
                  </a:cxn>
                  <a:cxn ang="0">
                    <a:pos x="839" y="130"/>
                  </a:cxn>
                  <a:cxn ang="0">
                    <a:pos x="793" y="186"/>
                  </a:cxn>
                  <a:cxn ang="0">
                    <a:pos x="688" y="223"/>
                  </a:cxn>
                  <a:cxn ang="0">
                    <a:pos x="548" y="240"/>
                  </a:cxn>
                  <a:cxn ang="0">
                    <a:pos x="387" y="232"/>
                  </a:cxn>
                  <a:cxn ang="0">
                    <a:pos x="232" y="203"/>
                  </a:cxn>
                  <a:cxn ang="0">
                    <a:pos x="95" y="149"/>
                  </a:cxn>
                  <a:cxn ang="0">
                    <a:pos x="0" y="70"/>
                  </a:cxn>
                  <a:cxn ang="0">
                    <a:pos x="11" y="38"/>
                  </a:cxn>
                  <a:cxn ang="0">
                    <a:pos x="89" y="17"/>
                  </a:cxn>
                  <a:cxn ang="0">
                    <a:pos x="209" y="4"/>
                  </a:cxn>
                  <a:cxn ang="0">
                    <a:pos x="356" y="0"/>
                  </a:cxn>
                  <a:cxn ang="0">
                    <a:pos x="508" y="0"/>
                  </a:cxn>
                  <a:cxn ang="0">
                    <a:pos x="647" y="11"/>
                  </a:cxn>
                  <a:cxn ang="0">
                    <a:pos x="756" y="29"/>
                  </a:cxn>
                  <a:cxn ang="0">
                    <a:pos x="814" y="56"/>
                  </a:cxn>
                </a:cxnLst>
                <a:rect l="0" t="0" r="r" b="b"/>
                <a:pathLst>
                  <a:path w="839" h="240">
                    <a:moveTo>
                      <a:pt x="814" y="56"/>
                    </a:moveTo>
                    <a:lnTo>
                      <a:pt x="839" y="130"/>
                    </a:lnTo>
                    <a:lnTo>
                      <a:pt x="793" y="186"/>
                    </a:lnTo>
                    <a:lnTo>
                      <a:pt x="688" y="223"/>
                    </a:lnTo>
                    <a:lnTo>
                      <a:pt x="548" y="240"/>
                    </a:lnTo>
                    <a:lnTo>
                      <a:pt x="387" y="232"/>
                    </a:lnTo>
                    <a:lnTo>
                      <a:pt x="232" y="203"/>
                    </a:lnTo>
                    <a:lnTo>
                      <a:pt x="95" y="149"/>
                    </a:lnTo>
                    <a:lnTo>
                      <a:pt x="0" y="70"/>
                    </a:lnTo>
                    <a:lnTo>
                      <a:pt x="11" y="38"/>
                    </a:lnTo>
                    <a:lnTo>
                      <a:pt x="89" y="17"/>
                    </a:lnTo>
                    <a:lnTo>
                      <a:pt x="209" y="4"/>
                    </a:lnTo>
                    <a:lnTo>
                      <a:pt x="356" y="0"/>
                    </a:lnTo>
                    <a:lnTo>
                      <a:pt x="508" y="0"/>
                    </a:lnTo>
                    <a:lnTo>
                      <a:pt x="647" y="11"/>
                    </a:lnTo>
                    <a:lnTo>
                      <a:pt x="756" y="29"/>
                    </a:lnTo>
                    <a:lnTo>
                      <a:pt x="814" y="56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2" name="Freeform 616"/>
              <p:cNvSpPr>
                <a:spLocks/>
              </p:cNvSpPr>
              <p:nvPr/>
            </p:nvSpPr>
            <p:spPr bwMode="auto">
              <a:xfrm>
                <a:off x="1764" y="2791"/>
                <a:ext cx="404" cy="183"/>
              </a:xfrm>
              <a:custGeom>
                <a:avLst/>
                <a:gdLst/>
                <a:ahLst/>
                <a:cxnLst>
                  <a:cxn ang="0">
                    <a:pos x="808" y="266"/>
                  </a:cxn>
                  <a:cxn ang="0">
                    <a:pos x="767" y="307"/>
                  </a:cxn>
                  <a:cxn ang="0">
                    <a:pos x="680" y="338"/>
                  </a:cxn>
                  <a:cxn ang="0">
                    <a:pos x="560" y="357"/>
                  </a:cxn>
                  <a:cxn ang="0">
                    <a:pos x="424" y="367"/>
                  </a:cxn>
                  <a:cxn ang="0">
                    <a:pos x="285" y="361"/>
                  </a:cxn>
                  <a:cxn ang="0">
                    <a:pos x="157" y="345"/>
                  </a:cxn>
                  <a:cxn ang="0">
                    <a:pos x="56" y="313"/>
                  </a:cxn>
                  <a:cxn ang="0">
                    <a:pos x="0" y="266"/>
                  </a:cxn>
                  <a:cxn ang="0">
                    <a:pos x="50" y="150"/>
                  </a:cxn>
                  <a:cxn ang="0">
                    <a:pos x="143" y="68"/>
                  </a:cxn>
                  <a:cxn ang="0">
                    <a:pos x="261" y="16"/>
                  </a:cxn>
                  <a:cxn ang="0">
                    <a:pos x="395" y="0"/>
                  </a:cxn>
                  <a:cxn ang="0">
                    <a:pos x="527" y="16"/>
                  </a:cxn>
                  <a:cxn ang="0">
                    <a:pos x="651" y="64"/>
                  </a:cxn>
                  <a:cxn ang="0">
                    <a:pos x="746" y="148"/>
                  </a:cxn>
                  <a:cxn ang="0">
                    <a:pos x="808" y="266"/>
                  </a:cxn>
                </a:cxnLst>
                <a:rect l="0" t="0" r="r" b="b"/>
                <a:pathLst>
                  <a:path w="808" h="367">
                    <a:moveTo>
                      <a:pt x="808" y="266"/>
                    </a:moveTo>
                    <a:lnTo>
                      <a:pt x="767" y="307"/>
                    </a:lnTo>
                    <a:lnTo>
                      <a:pt x="680" y="338"/>
                    </a:lnTo>
                    <a:lnTo>
                      <a:pt x="560" y="357"/>
                    </a:lnTo>
                    <a:lnTo>
                      <a:pt x="424" y="367"/>
                    </a:lnTo>
                    <a:lnTo>
                      <a:pt x="285" y="361"/>
                    </a:lnTo>
                    <a:lnTo>
                      <a:pt x="157" y="345"/>
                    </a:lnTo>
                    <a:lnTo>
                      <a:pt x="56" y="313"/>
                    </a:lnTo>
                    <a:lnTo>
                      <a:pt x="0" y="266"/>
                    </a:lnTo>
                    <a:lnTo>
                      <a:pt x="50" y="150"/>
                    </a:lnTo>
                    <a:lnTo>
                      <a:pt x="143" y="68"/>
                    </a:lnTo>
                    <a:lnTo>
                      <a:pt x="261" y="16"/>
                    </a:lnTo>
                    <a:lnTo>
                      <a:pt x="395" y="0"/>
                    </a:lnTo>
                    <a:lnTo>
                      <a:pt x="527" y="16"/>
                    </a:lnTo>
                    <a:lnTo>
                      <a:pt x="651" y="64"/>
                    </a:lnTo>
                    <a:lnTo>
                      <a:pt x="746" y="148"/>
                    </a:lnTo>
                    <a:lnTo>
                      <a:pt x="808" y="26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3" name="Freeform 617"/>
              <p:cNvSpPr>
                <a:spLocks/>
              </p:cNvSpPr>
              <p:nvPr/>
            </p:nvSpPr>
            <p:spPr bwMode="auto">
              <a:xfrm>
                <a:off x="1764" y="2791"/>
                <a:ext cx="404" cy="178"/>
              </a:xfrm>
              <a:custGeom>
                <a:avLst/>
                <a:gdLst/>
                <a:ahLst/>
                <a:cxnLst>
                  <a:cxn ang="0">
                    <a:pos x="771" y="305"/>
                  </a:cxn>
                  <a:cxn ang="0">
                    <a:pos x="734" y="314"/>
                  </a:cxn>
                  <a:cxn ang="0">
                    <a:pos x="698" y="324"/>
                  </a:cxn>
                  <a:cxn ang="0">
                    <a:pos x="657" y="332"/>
                  </a:cxn>
                  <a:cxn ang="0">
                    <a:pos x="618" y="342"/>
                  </a:cxn>
                  <a:cxn ang="0">
                    <a:pos x="571" y="345"/>
                  </a:cxn>
                  <a:cxn ang="0">
                    <a:pos x="527" y="351"/>
                  </a:cxn>
                  <a:cxn ang="0">
                    <a:pos x="478" y="353"/>
                  </a:cxn>
                  <a:cxn ang="0">
                    <a:pos x="428" y="355"/>
                  </a:cxn>
                  <a:cxn ang="0">
                    <a:pos x="358" y="351"/>
                  </a:cxn>
                  <a:cxn ang="0">
                    <a:pos x="294" y="347"/>
                  </a:cxn>
                  <a:cxn ang="0">
                    <a:pos x="234" y="340"/>
                  </a:cxn>
                  <a:cxn ang="0">
                    <a:pos x="180" y="332"/>
                  </a:cxn>
                  <a:cxn ang="0">
                    <a:pos x="128" y="318"/>
                  </a:cxn>
                  <a:cxn ang="0">
                    <a:pos x="83" y="305"/>
                  </a:cxn>
                  <a:cxn ang="0">
                    <a:pos x="40" y="289"/>
                  </a:cxn>
                  <a:cxn ang="0">
                    <a:pos x="5" y="274"/>
                  </a:cxn>
                  <a:cxn ang="0">
                    <a:pos x="2" y="270"/>
                  </a:cxn>
                  <a:cxn ang="0">
                    <a:pos x="0" y="266"/>
                  </a:cxn>
                  <a:cxn ang="0">
                    <a:pos x="50" y="150"/>
                  </a:cxn>
                  <a:cxn ang="0">
                    <a:pos x="143" y="68"/>
                  </a:cxn>
                  <a:cxn ang="0">
                    <a:pos x="261" y="16"/>
                  </a:cxn>
                  <a:cxn ang="0">
                    <a:pos x="395" y="0"/>
                  </a:cxn>
                  <a:cxn ang="0">
                    <a:pos x="527" y="16"/>
                  </a:cxn>
                  <a:cxn ang="0">
                    <a:pos x="651" y="64"/>
                  </a:cxn>
                  <a:cxn ang="0">
                    <a:pos x="746" y="148"/>
                  </a:cxn>
                  <a:cxn ang="0">
                    <a:pos x="808" y="266"/>
                  </a:cxn>
                  <a:cxn ang="0">
                    <a:pos x="802" y="276"/>
                  </a:cxn>
                  <a:cxn ang="0">
                    <a:pos x="794" y="287"/>
                  </a:cxn>
                  <a:cxn ang="0">
                    <a:pos x="783" y="295"/>
                  </a:cxn>
                  <a:cxn ang="0">
                    <a:pos x="771" y="305"/>
                  </a:cxn>
                </a:cxnLst>
                <a:rect l="0" t="0" r="r" b="b"/>
                <a:pathLst>
                  <a:path w="808" h="355">
                    <a:moveTo>
                      <a:pt x="771" y="305"/>
                    </a:moveTo>
                    <a:lnTo>
                      <a:pt x="734" y="314"/>
                    </a:lnTo>
                    <a:lnTo>
                      <a:pt x="698" y="324"/>
                    </a:lnTo>
                    <a:lnTo>
                      <a:pt x="657" y="332"/>
                    </a:lnTo>
                    <a:lnTo>
                      <a:pt x="618" y="342"/>
                    </a:lnTo>
                    <a:lnTo>
                      <a:pt x="571" y="345"/>
                    </a:lnTo>
                    <a:lnTo>
                      <a:pt x="527" y="351"/>
                    </a:lnTo>
                    <a:lnTo>
                      <a:pt x="478" y="353"/>
                    </a:lnTo>
                    <a:lnTo>
                      <a:pt x="428" y="355"/>
                    </a:lnTo>
                    <a:lnTo>
                      <a:pt x="358" y="351"/>
                    </a:lnTo>
                    <a:lnTo>
                      <a:pt x="294" y="347"/>
                    </a:lnTo>
                    <a:lnTo>
                      <a:pt x="234" y="340"/>
                    </a:lnTo>
                    <a:lnTo>
                      <a:pt x="180" y="332"/>
                    </a:lnTo>
                    <a:lnTo>
                      <a:pt x="128" y="318"/>
                    </a:lnTo>
                    <a:lnTo>
                      <a:pt x="83" y="305"/>
                    </a:lnTo>
                    <a:lnTo>
                      <a:pt x="40" y="289"/>
                    </a:lnTo>
                    <a:lnTo>
                      <a:pt x="5" y="274"/>
                    </a:lnTo>
                    <a:lnTo>
                      <a:pt x="2" y="270"/>
                    </a:lnTo>
                    <a:lnTo>
                      <a:pt x="0" y="266"/>
                    </a:lnTo>
                    <a:lnTo>
                      <a:pt x="50" y="150"/>
                    </a:lnTo>
                    <a:lnTo>
                      <a:pt x="143" y="68"/>
                    </a:lnTo>
                    <a:lnTo>
                      <a:pt x="261" y="16"/>
                    </a:lnTo>
                    <a:lnTo>
                      <a:pt x="395" y="0"/>
                    </a:lnTo>
                    <a:lnTo>
                      <a:pt x="527" y="16"/>
                    </a:lnTo>
                    <a:lnTo>
                      <a:pt x="651" y="64"/>
                    </a:lnTo>
                    <a:lnTo>
                      <a:pt x="746" y="148"/>
                    </a:lnTo>
                    <a:lnTo>
                      <a:pt x="808" y="266"/>
                    </a:lnTo>
                    <a:lnTo>
                      <a:pt x="802" y="276"/>
                    </a:lnTo>
                    <a:lnTo>
                      <a:pt x="794" y="287"/>
                    </a:lnTo>
                    <a:lnTo>
                      <a:pt x="783" y="295"/>
                    </a:lnTo>
                    <a:lnTo>
                      <a:pt x="771" y="30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4" name="Freeform 618"/>
              <p:cNvSpPr>
                <a:spLocks/>
              </p:cNvSpPr>
              <p:nvPr/>
            </p:nvSpPr>
            <p:spPr bwMode="auto">
              <a:xfrm>
                <a:off x="1768" y="2792"/>
                <a:ext cx="399" cy="164"/>
              </a:xfrm>
              <a:custGeom>
                <a:avLst/>
                <a:gdLst/>
                <a:ahLst/>
                <a:cxnLst>
                  <a:cxn ang="0">
                    <a:pos x="799" y="254"/>
                  </a:cxn>
                  <a:cxn ang="0">
                    <a:pos x="762" y="268"/>
                  </a:cxn>
                  <a:cxn ang="0">
                    <a:pos x="723" y="283"/>
                  </a:cxn>
                  <a:cxn ang="0">
                    <a:pos x="681" y="295"/>
                  </a:cxn>
                  <a:cxn ang="0">
                    <a:pos x="636" y="307"/>
                  </a:cxn>
                  <a:cxn ang="0">
                    <a:pos x="584" y="314"/>
                  </a:cxn>
                  <a:cxn ang="0">
                    <a:pos x="532" y="322"/>
                  </a:cxn>
                  <a:cxn ang="0">
                    <a:pos x="473" y="326"/>
                  </a:cxn>
                  <a:cxn ang="0">
                    <a:pos x="413" y="328"/>
                  </a:cxn>
                  <a:cxn ang="0">
                    <a:pos x="343" y="324"/>
                  </a:cxn>
                  <a:cxn ang="0">
                    <a:pos x="279" y="320"/>
                  </a:cxn>
                  <a:cxn ang="0">
                    <a:pos x="219" y="312"/>
                  </a:cxn>
                  <a:cxn ang="0">
                    <a:pos x="167" y="303"/>
                  </a:cxn>
                  <a:cxn ang="0">
                    <a:pos x="117" y="289"/>
                  </a:cxn>
                  <a:cxn ang="0">
                    <a:pos x="72" y="274"/>
                  </a:cxn>
                  <a:cxn ang="0">
                    <a:pos x="33" y="256"/>
                  </a:cxn>
                  <a:cxn ang="0">
                    <a:pos x="0" y="239"/>
                  </a:cxn>
                  <a:cxn ang="0">
                    <a:pos x="58" y="134"/>
                  </a:cxn>
                  <a:cxn ang="0">
                    <a:pos x="153" y="58"/>
                  </a:cxn>
                  <a:cxn ang="0">
                    <a:pos x="270" y="12"/>
                  </a:cxn>
                  <a:cxn ang="0">
                    <a:pos x="400" y="0"/>
                  </a:cxn>
                  <a:cxn ang="0">
                    <a:pos x="526" y="16"/>
                  </a:cxn>
                  <a:cxn ang="0">
                    <a:pos x="644" y="64"/>
                  </a:cxn>
                  <a:cxn ang="0">
                    <a:pos x="737" y="142"/>
                  </a:cxn>
                  <a:cxn ang="0">
                    <a:pos x="799" y="254"/>
                  </a:cxn>
                </a:cxnLst>
                <a:rect l="0" t="0" r="r" b="b"/>
                <a:pathLst>
                  <a:path w="799" h="328">
                    <a:moveTo>
                      <a:pt x="799" y="254"/>
                    </a:moveTo>
                    <a:lnTo>
                      <a:pt x="762" y="268"/>
                    </a:lnTo>
                    <a:lnTo>
                      <a:pt x="723" y="283"/>
                    </a:lnTo>
                    <a:lnTo>
                      <a:pt x="681" y="295"/>
                    </a:lnTo>
                    <a:lnTo>
                      <a:pt x="636" y="307"/>
                    </a:lnTo>
                    <a:lnTo>
                      <a:pt x="584" y="314"/>
                    </a:lnTo>
                    <a:lnTo>
                      <a:pt x="532" y="322"/>
                    </a:lnTo>
                    <a:lnTo>
                      <a:pt x="473" y="326"/>
                    </a:lnTo>
                    <a:lnTo>
                      <a:pt x="413" y="328"/>
                    </a:lnTo>
                    <a:lnTo>
                      <a:pt x="343" y="324"/>
                    </a:lnTo>
                    <a:lnTo>
                      <a:pt x="279" y="320"/>
                    </a:lnTo>
                    <a:lnTo>
                      <a:pt x="219" y="312"/>
                    </a:lnTo>
                    <a:lnTo>
                      <a:pt x="167" y="303"/>
                    </a:lnTo>
                    <a:lnTo>
                      <a:pt x="117" y="289"/>
                    </a:lnTo>
                    <a:lnTo>
                      <a:pt x="72" y="274"/>
                    </a:lnTo>
                    <a:lnTo>
                      <a:pt x="33" y="256"/>
                    </a:lnTo>
                    <a:lnTo>
                      <a:pt x="0" y="239"/>
                    </a:lnTo>
                    <a:lnTo>
                      <a:pt x="58" y="134"/>
                    </a:lnTo>
                    <a:lnTo>
                      <a:pt x="153" y="58"/>
                    </a:lnTo>
                    <a:lnTo>
                      <a:pt x="270" y="12"/>
                    </a:lnTo>
                    <a:lnTo>
                      <a:pt x="400" y="0"/>
                    </a:lnTo>
                    <a:lnTo>
                      <a:pt x="526" y="16"/>
                    </a:lnTo>
                    <a:lnTo>
                      <a:pt x="644" y="64"/>
                    </a:lnTo>
                    <a:lnTo>
                      <a:pt x="737" y="142"/>
                    </a:lnTo>
                    <a:lnTo>
                      <a:pt x="799" y="25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5" name="Freeform 619"/>
              <p:cNvSpPr>
                <a:spLocks/>
              </p:cNvSpPr>
              <p:nvPr/>
            </p:nvSpPr>
            <p:spPr bwMode="auto">
              <a:xfrm>
                <a:off x="1773" y="2791"/>
                <a:ext cx="387" cy="151"/>
              </a:xfrm>
              <a:custGeom>
                <a:avLst/>
                <a:gdLst/>
                <a:ahLst/>
                <a:cxnLst>
                  <a:cxn ang="0">
                    <a:pos x="776" y="221"/>
                  </a:cxn>
                  <a:cxn ang="0">
                    <a:pos x="741" y="237"/>
                  </a:cxn>
                  <a:cxn ang="0">
                    <a:pos x="706" y="254"/>
                  </a:cxn>
                  <a:cxn ang="0">
                    <a:pos x="665" y="266"/>
                  </a:cxn>
                  <a:cxn ang="0">
                    <a:pos x="620" y="280"/>
                  </a:cxn>
                  <a:cxn ang="0">
                    <a:pos x="570" y="289"/>
                  </a:cxn>
                  <a:cxn ang="0">
                    <a:pos x="516" y="297"/>
                  </a:cxn>
                  <a:cxn ang="0">
                    <a:pos x="458" y="301"/>
                  </a:cxn>
                  <a:cxn ang="0">
                    <a:pos x="396" y="303"/>
                  </a:cxn>
                  <a:cxn ang="0">
                    <a:pos x="326" y="299"/>
                  </a:cxn>
                  <a:cxn ang="0">
                    <a:pos x="264" y="295"/>
                  </a:cxn>
                  <a:cxn ang="0">
                    <a:pos x="206" y="287"/>
                  </a:cxn>
                  <a:cxn ang="0">
                    <a:pos x="155" y="278"/>
                  </a:cxn>
                  <a:cxn ang="0">
                    <a:pos x="107" y="262"/>
                  </a:cxn>
                  <a:cxn ang="0">
                    <a:pos x="66" y="247"/>
                  </a:cxn>
                  <a:cxn ang="0">
                    <a:pos x="29" y="229"/>
                  </a:cxn>
                  <a:cxn ang="0">
                    <a:pos x="0" y="212"/>
                  </a:cxn>
                  <a:cxn ang="0">
                    <a:pos x="62" y="119"/>
                  </a:cxn>
                  <a:cxn ang="0">
                    <a:pos x="155" y="53"/>
                  </a:cxn>
                  <a:cxn ang="0">
                    <a:pos x="264" y="12"/>
                  </a:cxn>
                  <a:cxn ang="0">
                    <a:pos x="386" y="0"/>
                  </a:cxn>
                  <a:cxn ang="0">
                    <a:pos x="506" y="14"/>
                  </a:cxn>
                  <a:cxn ang="0">
                    <a:pos x="617" y="55"/>
                  </a:cxn>
                  <a:cxn ang="0">
                    <a:pos x="710" y="123"/>
                  </a:cxn>
                  <a:cxn ang="0">
                    <a:pos x="776" y="221"/>
                  </a:cxn>
                </a:cxnLst>
                <a:rect l="0" t="0" r="r" b="b"/>
                <a:pathLst>
                  <a:path w="776" h="303">
                    <a:moveTo>
                      <a:pt x="776" y="221"/>
                    </a:moveTo>
                    <a:lnTo>
                      <a:pt x="741" y="237"/>
                    </a:lnTo>
                    <a:lnTo>
                      <a:pt x="706" y="254"/>
                    </a:lnTo>
                    <a:lnTo>
                      <a:pt x="665" y="266"/>
                    </a:lnTo>
                    <a:lnTo>
                      <a:pt x="620" y="280"/>
                    </a:lnTo>
                    <a:lnTo>
                      <a:pt x="570" y="289"/>
                    </a:lnTo>
                    <a:lnTo>
                      <a:pt x="516" y="297"/>
                    </a:lnTo>
                    <a:lnTo>
                      <a:pt x="458" y="301"/>
                    </a:lnTo>
                    <a:lnTo>
                      <a:pt x="396" y="303"/>
                    </a:lnTo>
                    <a:lnTo>
                      <a:pt x="326" y="299"/>
                    </a:lnTo>
                    <a:lnTo>
                      <a:pt x="264" y="295"/>
                    </a:lnTo>
                    <a:lnTo>
                      <a:pt x="206" y="287"/>
                    </a:lnTo>
                    <a:lnTo>
                      <a:pt x="155" y="278"/>
                    </a:lnTo>
                    <a:lnTo>
                      <a:pt x="107" y="262"/>
                    </a:lnTo>
                    <a:lnTo>
                      <a:pt x="66" y="247"/>
                    </a:lnTo>
                    <a:lnTo>
                      <a:pt x="29" y="229"/>
                    </a:lnTo>
                    <a:lnTo>
                      <a:pt x="0" y="212"/>
                    </a:lnTo>
                    <a:lnTo>
                      <a:pt x="62" y="119"/>
                    </a:lnTo>
                    <a:lnTo>
                      <a:pt x="155" y="53"/>
                    </a:lnTo>
                    <a:lnTo>
                      <a:pt x="264" y="12"/>
                    </a:lnTo>
                    <a:lnTo>
                      <a:pt x="386" y="0"/>
                    </a:lnTo>
                    <a:lnTo>
                      <a:pt x="506" y="14"/>
                    </a:lnTo>
                    <a:lnTo>
                      <a:pt x="617" y="55"/>
                    </a:lnTo>
                    <a:lnTo>
                      <a:pt x="710" y="123"/>
                    </a:lnTo>
                    <a:lnTo>
                      <a:pt x="776" y="2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6" name="Freeform 620"/>
              <p:cNvSpPr>
                <a:spLocks/>
              </p:cNvSpPr>
              <p:nvPr/>
            </p:nvSpPr>
            <p:spPr bwMode="auto">
              <a:xfrm>
                <a:off x="1780" y="2792"/>
                <a:ext cx="372" cy="138"/>
              </a:xfrm>
              <a:custGeom>
                <a:avLst/>
                <a:gdLst/>
                <a:ahLst/>
                <a:cxnLst>
                  <a:cxn ang="0">
                    <a:pos x="742" y="184"/>
                  </a:cxn>
                  <a:cxn ang="0">
                    <a:pos x="713" y="202"/>
                  </a:cxn>
                  <a:cxn ang="0">
                    <a:pos x="680" y="219"/>
                  </a:cxn>
                  <a:cxn ang="0">
                    <a:pos x="641" y="235"/>
                  </a:cxn>
                  <a:cxn ang="0">
                    <a:pos x="599" y="250"/>
                  </a:cxn>
                  <a:cxn ang="0">
                    <a:pos x="550" y="260"/>
                  </a:cxn>
                  <a:cxn ang="0">
                    <a:pos x="496" y="268"/>
                  </a:cxn>
                  <a:cxn ang="0">
                    <a:pos x="438" y="272"/>
                  </a:cxn>
                  <a:cxn ang="0">
                    <a:pos x="376" y="276"/>
                  </a:cxn>
                  <a:cxn ang="0">
                    <a:pos x="308" y="272"/>
                  </a:cxn>
                  <a:cxn ang="0">
                    <a:pos x="246" y="268"/>
                  </a:cxn>
                  <a:cxn ang="0">
                    <a:pos x="190" y="258"/>
                  </a:cxn>
                  <a:cxn ang="0">
                    <a:pos x="141" y="248"/>
                  </a:cxn>
                  <a:cxn ang="0">
                    <a:pos x="96" y="233"/>
                  </a:cxn>
                  <a:cxn ang="0">
                    <a:pos x="58" y="217"/>
                  </a:cxn>
                  <a:cxn ang="0">
                    <a:pos x="25" y="198"/>
                  </a:cxn>
                  <a:cxn ang="0">
                    <a:pos x="0" y="181"/>
                  </a:cxn>
                  <a:cxn ang="0">
                    <a:pos x="64" y="101"/>
                  </a:cxn>
                  <a:cxn ang="0">
                    <a:pos x="151" y="45"/>
                  </a:cxn>
                  <a:cxn ang="0">
                    <a:pos x="255" y="10"/>
                  </a:cxn>
                  <a:cxn ang="0">
                    <a:pos x="368" y="0"/>
                  </a:cxn>
                  <a:cxn ang="0">
                    <a:pos x="478" y="10"/>
                  </a:cxn>
                  <a:cxn ang="0">
                    <a:pos x="583" y="45"/>
                  </a:cxn>
                  <a:cxn ang="0">
                    <a:pos x="672" y="103"/>
                  </a:cxn>
                  <a:cxn ang="0">
                    <a:pos x="742" y="184"/>
                  </a:cxn>
                </a:cxnLst>
                <a:rect l="0" t="0" r="r" b="b"/>
                <a:pathLst>
                  <a:path w="742" h="276">
                    <a:moveTo>
                      <a:pt x="742" y="184"/>
                    </a:moveTo>
                    <a:lnTo>
                      <a:pt x="713" y="202"/>
                    </a:lnTo>
                    <a:lnTo>
                      <a:pt x="680" y="219"/>
                    </a:lnTo>
                    <a:lnTo>
                      <a:pt x="641" y="235"/>
                    </a:lnTo>
                    <a:lnTo>
                      <a:pt x="599" y="250"/>
                    </a:lnTo>
                    <a:lnTo>
                      <a:pt x="550" y="260"/>
                    </a:lnTo>
                    <a:lnTo>
                      <a:pt x="496" y="268"/>
                    </a:lnTo>
                    <a:lnTo>
                      <a:pt x="438" y="272"/>
                    </a:lnTo>
                    <a:lnTo>
                      <a:pt x="376" y="276"/>
                    </a:lnTo>
                    <a:lnTo>
                      <a:pt x="308" y="272"/>
                    </a:lnTo>
                    <a:lnTo>
                      <a:pt x="246" y="268"/>
                    </a:lnTo>
                    <a:lnTo>
                      <a:pt x="190" y="258"/>
                    </a:lnTo>
                    <a:lnTo>
                      <a:pt x="141" y="248"/>
                    </a:lnTo>
                    <a:lnTo>
                      <a:pt x="96" y="233"/>
                    </a:lnTo>
                    <a:lnTo>
                      <a:pt x="58" y="217"/>
                    </a:lnTo>
                    <a:lnTo>
                      <a:pt x="25" y="198"/>
                    </a:lnTo>
                    <a:lnTo>
                      <a:pt x="0" y="181"/>
                    </a:lnTo>
                    <a:lnTo>
                      <a:pt x="64" y="101"/>
                    </a:lnTo>
                    <a:lnTo>
                      <a:pt x="151" y="45"/>
                    </a:lnTo>
                    <a:lnTo>
                      <a:pt x="255" y="10"/>
                    </a:lnTo>
                    <a:lnTo>
                      <a:pt x="368" y="0"/>
                    </a:lnTo>
                    <a:lnTo>
                      <a:pt x="478" y="10"/>
                    </a:lnTo>
                    <a:lnTo>
                      <a:pt x="583" y="45"/>
                    </a:lnTo>
                    <a:lnTo>
                      <a:pt x="672" y="103"/>
                    </a:lnTo>
                    <a:lnTo>
                      <a:pt x="742" y="18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7" name="Freeform 621"/>
              <p:cNvSpPr>
                <a:spLocks/>
              </p:cNvSpPr>
              <p:nvPr/>
            </p:nvSpPr>
            <p:spPr bwMode="auto">
              <a:xfrm>
                <a:off x="1790" y="2792"/>
                <a:ext cx="350" cy="126"/>
              </a:xfrm>
              <a:custGeom>
                <a:avLst/>
                <a:gdLst/>
                <a:ahLst/>
                <a:cxnLst>
                  <a:cxn ang="0">
                    <a:pos x="700" y="150"/>
                  </a:cxn>
                  <a:cxn ang="0">
                    <a:pos x="677" y="169"/>
                  </a:cxn>
                  <a:cxn ang="0">
                    <a:pos x="647" y="188"/>
                  </a:cxn>
                  <a:cxn ang="0">
                    <a:pos x="613" y="206"/>
                  </a:cxn>
                  <a:cxn ang="0">
                    <a:pos x="572" y="221"/>
                  </a:cxn>
                  <a:cxn ang="0">
                    <a:pos x="523" y="233"/>
                  </a:cxn>
                  <a:cxn ang="0">
                    <a:pos x="471" y="243"/>
                  </a:cxn>
                  <a:cxn ang="0">
                    <a:pos x="413" y="248"/>
                  </a:cxn>
                  <a:cxn ang="0">
                    <a:pos x="349" y="252"/>
                  </a:cxn>
                  <a:cxn ang="0">
                    <a:pos x="283" y="248"/>
                  </a:cxn>
                  <a:cxn ang="0">
                    <a:pos x="225" y="243"/>
                  </a:cxn>
                  <a:cxn ang="0">
                    <a:pos x="172" y="233"/>
                  </a:cxn>
                  <a:cxn ang="0">
                    <a:pos x="126" y="223"/>
                  </a:cxn>
                  <a:cxn ang="0">
                    <a:pos x="85" y="208"/>
                  </a:cxn>
                  <a:cxn ang="0">
                    <a:pos x="50" y="190"/>
                  </a:cxn>
                  <a:cxn ang="0">
                    <a:pos x="21" y="171"/>
                  </a:cxn>
                  <a:cxn ang="0">
                    <a:pos x="0" y="153"/>
                  </a:cxn>
                  <a:cxn ang="0">
                    <a:pos x="66" y="86"/>
                  </a:cxn>
                  <a:cxn ang="0">
                    <a:pos x="149" y="39"/>
                  </a:cxn>
                  <a:cxn ang="0">
                    <a:pos x="244" y="10"/>
                  </a:cxn>
                  <a:cxn ang="0">
                    <a:pos x="345" y="0"/>
                  </a:cxn>
                  <a:cxn ang="0">
                    <a:pos x="446" y="6"/>
                  </a:cxn>
                  <a:cxn ang="0">
                    <a:pos x="543" y="35"/>
                  </a:cxn>
                  <a:cxn ang="0">
                    <a:pos x="628" y="82"/>
                  </a:cxn>
                  <a:cxn ang="0">
                    <a:pos x="700" y="150"/>
                  </a:cxn>
                </a:cxnLst>
                <a:rect l="0" t="0" r="r" b="b"/>
                <a:pathLst>
                  <a:path w="700" h="252">
                    <a:moveTo>
                      <a:pt x="700" y="150"/>
                    </a:moveTo>
                    <a:lnTo>
                      <a:pt x="677" y="169"/>
                    </a:lnTo>
                    <a:lnTo>
                      <a:pt x="647" y="188"/>
                    </a:lnTo>
                    <a:lnTo>
                      <a:pt x="613" y="206"/>
                    </a:lnTo>
                    <a:lnTo>
                      <a:pt x="572" y="221"/>
                    </a:lnTo>
                    <a:lnTo>
                      <a:pt x="523" y="233"/>
                    </a:lnTo>
                    <a:lnTo>
                      <a:pt x="471" y="243"/>
                    </a:lnTo>
                    <a:lnTo>
                      <a:pt x="413" y="248"/>
                    </a:lnTo>
                    <a:lnTo>
                      <a:pt x="349" y="252"/>
                    </a:lnTo>
                    <a:lnTo>
                      <a:pt x="283" y="248"/>
                    </a:lnTo>
                    <a:lnTo>
                      <a:pt x="225" y="243"/>
                    </a:lnTo>
                    <a:lnTo>
                      <a:pt x="172" y="233"/>
                    </a:lnTo>
                    <a:lnTo>
                      <a:pt x="126" y="223"/>
                    </a:lnTo>
                    <a:lnTo>
                      <a:pt x="85" y="208"/>
                    </a:lnTo>
                    <a:lnTo>
                      <a:pt x="50" y="190"/>
                    </a:lnTo>
                    <a:lnTo>
                      <a:pt x="21" y="171"/>
                    </a:lnTo>
                    <a:lnTo>
                      <a:pt x="0" y="153"/>
                    </a:lnTo>
                    <a:lnTo>
                      <a:pt x="66" y="86"/>
                    </a:lnTo>
                    <a:lnTo>
                      <a:pt x="149" y="39"/>
                    </a:lnTo>
                    <a:lnTo>
                      <a:pt x="244" y="10"/>
                    </a:lnTo>
                    <a:lnTo>
                      <a:pt x="345" y="0"/>
                    </a:lnTo>
                    <a:lnTo>
                      <a:pt x="446" y="6"/>
                    </a:lnTo>
                    <a:lnTo>
                      <a:pt x="543" y="35"/>
                    </a:lnTo>
                    <a:lnTo>
                      <a:pt x="628" y="82"/>
                    </a:lnTo>
                    <a:lnTo>
                      <a:pt x="700" y="15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8" name="Freeform 622"/>
              <p:cNvSpPr>
                <a:spLocks/>
              </p:cNvSpPr>
              <p:nvPr/>
            </p:nvSpPr>
            <p:spPr bwMode="auto">
              <a:xfrm>
                <a:off x="1802" y="2792"/>
                <a:ext cx="321" cy="114"/>
              </a:xfrm>
              <a:custGeom>
                <a:avLst/>
                <a:gdLst/>
                <a:ahLst/>
                <a:cxnLst>
                  <a:cxn ang="0">
                    <a:pos x="644" y="117"/>
                  </a:cxn>
                  <a:cxn ang="0">
                    <a:pos x="626" y="136"/>
                  </a:cxn>
                  <a:cxn ang="0">
                    <a:pos x="603" y="157"/>
                  </a:cxn>
                  <a:cxn ang="0">
                    <a:pos x="572" y="175"/>
                  </a:cxn>
                  <a:cxn ang="0">
                    <a:pos x="535" y="192"/>
                  </a:cxn>
                  <a:cxn ang="0">
                    <a:pos x="491" y="206"/>
                  </a:cxn>
                  <a:cxn ang="0">
                    <a:pos x="440" y="217"/>
                  </a:cxn>
                  <a:cxn ang="0">
                    <a:pos x="382" y="223"/>
                  </a:cxn>
                  <a:cxn ang="0">
                    <a:pos x="318" y="227"/>
                  </a:cxn>
                  <a:cxn ang="0">
                    <a:pos x="254" y="223"/>
                  </a:cxn>
                  <a:cxn ang="0">
                    <a:pos x="200" y="217"/>
                  </a:cxn>
                  <a:cxn ang="0">
                    <a:pos x="149" y="208"/>
                  </a:cxn>
                  <a:cxn ang="0">
                    <a:pos x="109" y="196"/>
                  </a:cxn>
                  <a:cxn ang="0">
                    <a:pos x="70" y="181"/>
                  </a:cxn>
                  <a:cxn ang="0">
                    <a:pos x="41" y="163"/>
                  </a:cxn>
                  <a:cxn ang="0">
                    <a:pos x="18" y="144"/>
                  </a:cxn>
                  <a:cxn ang="0">
                    <a:pos x="0" y="126"/>
                  </a:cxn>
                  <a:cxn ang="0">
                    <a:pos x="62" y="72"/>
                  </a:cxn>
                  <a:cxn ang="0">
                    <a:pos x="140" y="33"/>
                  </a:cxn>
                  <a:cxn ang="0">
                    <a:pos x="225" y="8"/>
                  </a:cxn>
                  <a:cxn ang="0">
                    <a:pos x="316" y="0"/>
                  </a:cxn>
                  <a:cxn ang="0">
                    <a:pos x="405" y="4"/>
                  </a:cxn>
                  <a:cxn ang="0">
                    <a:pos x="493" y="27"/>
                  </a:cxn>
                  <a:cxn ang="0">
                    <a:pos x="572" y="62"/>
                  </a:cxn>
                  <a:cxn ang="0">
                    <a:pos x="644" y="117"/>
                  </a:cxn>
                </a:cxnLst>
                <a:rect l="0" t="0" r="r" b="b"/>
                <a:pathLst>
                  <a:path w="644" h="227">
                    <a:moveTo>
                      <a:pt x="644" y="117"/>
                    </a:moveTo>
                    <a:lnTo>
                      <a:pt x="626" y="136"/>
                    </a:lnTo>
                    <a:lnTo>
                      <a:pt x="603" y="157"/>
                    </a:lnTo>
                    <a:lnTo>
                      <a:pt x="572" y="175"/>
                    </a:lnTo>
                    <a:lnTo>
                      <a:pt x="535" y="192"/>
                    </a:lnTo>
                    <a:lnTo>
                      <a:pt x="491" y="206"/>
                    </a:lnTo>
                    <a:lnTo>
                      <a:pt x="440" y="217"/>
                    </a:lnTo>
                    <a:lnTo>
                      <a:pt x="382" y="223"/>
                    </a:lnTo>
                    <a:lnTo>
                      <a:pt x="318" y="227"/>
                    </a:lnTo>
                    <a:lnTo>
                      <a:pt x="254" y="223"/>
                    </a:lnTo>
                    <a:lnTo>
                      <a:pt x="200" y="217"/>
                    </a:lnTo>
                    <a:lnTo>
                      <a:pt x="149" y="208"/>
                    </a:lnTo>
                    <a:lnTo>
                      <a:pt x="109" y="196"/>
                    </a:lnTo>
                    <a:lnTo>
                      <a:pt x="70" y="181"/>
                    </a:lnTo>
                    <a:lnTo>
                      <a:pt x="41" y="163"/>
                    </a:lnTo>
                    <a:lnTo>
                      <a:pt x="18" y="144"/>
                    </a:lnTo>
                    <a:lnTo>
                      <a:pt x="0" y="126"/>
                    </a:lnTo>
                    <a:lnTo>
                      <a:pt x="62" y="72"/>
                    </a:lnTo>
                    <a:lnTo>
                      <a:pt x="140" y="33"/>
                    </a:lnTo>
                    <a:lnTo>
                      <a:pt x="225" y="8"/>
                    </a:lnTo>
                    <a:lnTo>
                      <a:pt x="316" y="0"/>
                    </a:lnTo>
                    <a:lnTo>
                      <a:pt x="405" y="4"/>
                    </a:lnTo>
                    <a:lnTo>
                      <a:pt x="493" y="27"/>
                    </a:lnTo>
                    <a:lnTo>
                      <a:pt x="572" y="62"/>
                    </a:lnTo>
                    <a:lnTo>
                      <a:pt x="644" y="11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59" name="Freeform 623"/>
              <p:cNvSpPr>
                <a:spLocks/>
              </p:cNvSpPr>
              <p:nvPr/>
            </p:nvSpPr>
            <p:spPr bwMode="auto">
              <a:xfrm>
                <a:off x="1815" y="2792"/>
                <a:ext cx="289" cy="101"/>
              </a:xfrm>
              <a:custGeom>
                <a:avLst/>
                <a:gdLst/>
                <a:ahLst/>
                <a:cxnLst>
                  <a:cxn ang="0">
                    <a:pos x="578" y="82"/>
                  </a:cxn>
                  <a:cxn ang="0">
                    <a:pos x="566" y="103"/>
                  </a:cxn>
                  <a:cxn ang="0">
                    <a:pos x="549" y="126"/>
                  </a:cxn>
                  <a:cxn ang="0">
                    <a:pos x="524" y="146"/>
                  </a:cxn>
                  <a:cxn ang="0">
                    <a:pos x="493" y="165"/>
                  </a:cxn>
                  <a:cxn ang="0">
                    <a:pos x="450" y="179"/>
                  </a:cxn>
                  <a:cxn ang="0">
                    <a:pos x="404" y="190"/>
                  </a:cxn>
                  <a:cxn ang="0">
                    <a:pos x="345" y="198"/>
                  </a:cxn>
                  <a:cxn ang="0">
                    <a:pos x="283" y="202"/>
                  </a:cxn>
                  <a:cxn ang="0">
                    <a:pos x="225" y="198"/>
                  </a:cxn>
                  <a:cxn ang="0">
                    <a:pos x="173" y="192"/>
                  </a:cxn>
                  <a:cxn ang="0">
                    <a:pos x="128" y="183"/>
                  </a:cxn>
                  <a:cxn ang="0">
                    <a:pos x="90" y="171"/>
                  </a:cxn>
                  <a:cxn ang="0">
                    <a:pos x="57" y="155"/>
                  </a:cxn>
                  <a:cxn ang="0">
                    <a:pos x="31" y="138"/>
                  </a:cxn>
                  <a:cxn ang="0">
                    <a:pos x="12" y="119"/>
                  </a:cxn>
                  <a:cxn ang="0">
                    <a:pos x="0" y="101"/>
                  </a:cxn>
                  <a:cxn ang="0">
                    <a:pos x="58" y="58"/>
                  </a:cxn>
                  <a:cxn ang="0">
                    <a:pos x="128" y="27"/>
                  </a:cxn>
                  <a:cxn ang="0">
                    <a:pos x="202" y="8"/>
                  </a:cxn>
                  <a:cxn ang="0">
                    <a:pos x="281" y="0"/>
                  </a:cxn>
                  <a:cxn ang="0">
                    <a:pos x="359" y="2"/>
                  </a:cxn>
                  <a:cxn ang="0">
                    <a:pos x="437" y="18"/>
                  </a:cxn>
                  <a:cxn ang="0">
                    <a:pos x="510" y="43"/>
                  </a:cxn>
                  <a:cxn ang="0">
                    <a:pos x="578" y="82"/>
                  </a:cxn>
                </a:cxnLst>
                <a:rect l="0" t="0" r="r" b="b"/>
                <a:pathLst>
                  <a:path w="578" h="202">
                    <a:moveTo>
                      <a:pt x="578" y="82"/>
                    </a:moveTo>
                    <a:lnTo>
                      <a:pt x="566" y="103"/>
                    </a:lnTo>
                    <a:lnTo>
                      <a:pt x="549" y="126"/>
                    </a:lnTo>
                    <a:lnTo>
                      <a:pt x="524" y="146"/>
                    </a:lnTo>
                    <a:lnTo>
                      <a:pt x="493" y="165"/>
                    </a:lnTo>
                    <a:lnTo>
                      <a:pt x="450" y="179"/>
                    </a:lnTo>
                    <a:lnTo>
                      <a:pt x="404" y="190"/>
                    </a:lnTo>
                    <a:lnTo>
                      <a:pt x="345" y="198"/>
                    </a:lnTo>
                    <a:lnTo>
                      <a:pt x="283" y="202"/>
                    </a:lnTo>
                    <a:lnTo>
                      <a:pt x="225" y="198"/>
                    </a:lnTo>
                    <a:lnTo>
                      <a:pt x="173" y="192"/>
                    </a:lnTo>
                    <a:lnTo>
                      <a:pt x="128" y="183"/>
                    </a:lnTo>
                    <a:lnTo>
                      <a:pt x="90" y="171"/>
                    </a:lnTo>
                    <a:lnTo>
                      <a:pt x="57" y="155"/>
                    </a:lnTo>
                    <a:lnTo>
                      <a:pt x="31" y="138"/>
                    </a:lnTo>
                    <a:lnTo>
                      <a:pt x="12" y="119"/>
                    </a:lnTo>
                    <a:lnTo>
                      <a:pt x="0" y="101"/>
                    </a:lnTo>
                    <a:lnTo>
                      <a:pt x="58" y="58"/>
                    </a:lnTo>
                    <a:lnTo>
                      <a:pt x="128" y="27"/>
                    </a:lnTo>
                    <a:lnTo>
                      <a:pt x="202" y="8"/>
                    </a:lnTo>
                    <a:lnTo>
                      <a:pt x="281" y="0"/>
                    </a:lnTo>
                    <a:lnTo>
                      <a:pt x="359" y="2"/>
                    </a:lnTo>
                    <a:lnTo>
                      <a:pt x="437" y="18"/>
                    </a:lnTo>
                    <a:lnTo>
                      <a:pt x="510" y="43"/>
                    </a:lnTo>
                    <a:lnTo>
                      <a:pt x="578" y="8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0" name="Freeform 624"/>
              <p:cNvSpPr>
                <a:spLocks/>
              </p:cNvSpPr>
              <p:nvPr/>
            </p:nvSpPr>
            <p:spPr bwMode="auto">
              <a:xfrm>
                <a:off x="1830" y="2792"/>
                <a:ext cx="248" cy="89"/>
              </a:xfrm>
              <a:custGeom>
                <a:avLst/>
                <a:gdLst/>
                <a:ahLst/>
                <a:cxnLst>
                  <a:cxn ang="0">
                    <a:pos x="497" y="53"/>
                  </a:cxn>
                  <a:cxn ang="0">
                    <a:pos x="495" y="74"/>
                  </a:cxn>
                  <a:cxn ang="0">
                    <a:pos x="487" y="95"/>
                  </a:cxn>
                  <a:cxn ang="0">
                    <a:pos x="468" y="117"/>
                  </a:cxn>
                  <a:cxn ang="0">
                    <a:pos x="442" y="136"/>
                  </a:cxn>
                  <a:cxn ang="0">
                    <a:pos x="406" y="152"/>
                  </a:cxn>
                  <a:cxn ang="0">
                    <a:pos x="363" y="165"/>
                  </a:cxn>
                  <a:cxn ang="0">
                    <a:pos x="311" y="175"/>
                  </a:cxn>
                  <a:cxn ang="0">
                    <a:pos x="250" y="179"/>
                  </a:cxn>
                  <a:cxn ang="0">
                    <a:pos x="194" y="175"/>
                  </a:cxn>
                  <a:cxn ang="0">
                    <a:pos x="146" y="169"/>
                  </a:cxn>
                  <a:cxn ang="0">
                    <a:pos x="105" y="157"/>
                  </a:cxn>
                  <a:cxn ang="0">
                    <a:pos x="72" y="146"/>
                  </a:cxn>
                  <a:cxn ang="0">
                    <a:pos x="43" y="128"/>
                  </a:cxn>
                  <a:cxn ang="0">
                    <a:pos x="22" y="113"/>
                  </a:cxn>
                  <a:cxn ang="0">
                    <a:pos x="6" y="93"/>
                  </a:cxn>
                  <a:cxn ang="0">
                    <a:pos x="0" y="76"/>
                  </a:cxn>
                  <a:cxn ang="0">
                    <a:pos x="53" y="43"/>
                  </a:cxn>
                  <a:cxn ang="0">
                    <a:pos x="113" y="22"/>
                  </a:cxn>
                  <a:cxn ang="0">
                    <a:pos x="175" y="6"/>
                  </a:cxn>
                  <a:cxn ang="0">
                    <a:pos x="243" y="0"/>
                  </a:cxn>
                  <a:cxn ang="0">
                    <a:pos x="307" y="0"/>
                  </a:cxn>
                  <a:cxn ang="0">
                    <a:pos x="373" y="10"/>
                  </a:cxn>
                  <a:cxn ang="0">
                    <a:pos x="437" y="25"/>
                  </a:cxn>
                  <a:cxn ang="0">
                    <a:pos x="497" y="53"/>
                  </a:cxn>
                </a:cxnLst>
                <a:rect l="0" t="0" r="r" b="b"/>
                <a:pathLst>
                  <a:path w="497" h="179">
                    <a:moveTo>
                      <a:pt x="497" y="53"/>
                    </a:moveTo>
                    <a:lnTo>
                      <a:pt x="495" y="74"/>
                    </a:lnTo>
                    <a:lnTo>
                      <a:pt x="487" y="95"/>
                    </a:lnTo>
                    <a:lnTo>
                      <a:pt x="468" y="117"/>
                    </a:lnTo>
                    <a:lnTo>
                      <a:pt x="442" y="136"/>
                    </a:lnTo>
                    <a:lnTo>
                      <a:pt x="406" y="152"/>
                    </a:lnTo>
                    <a:lnTo>
                      <a:pt x="363" y="165"/>
                    </a:lnTo>
                    <a:lnTo>
                      <a:pt x="311" y="175"/>
                    </a:lnTo>
                    <a:lnTo>
                      <a:pt x="250" y="179"/>
                    </a:lnTo>
                    <a:lnTo>
                      <a:pt x="194" y="175"/>
                    </a:lnTo>
                    <a:lnTo>
                      <a:pt x="146" y="169"/>
                    </a:lnTo>
                    <a:lnTo>
                      <a:pt x="105" y="157"/>
                    </a:lnTo>
                    <a:lnTo>
                      <a:pt x="72" y="146"/>
                    </a:lnTo>
                    <a:lnTo>
                      <a:pt x="43" y="128"/>
                    </a:lnTo>
                    <a:lnTo>
                      <a:pt x="22" y="113"/>
                    </a:lnTo>
                    <a:lnTo>
                      <a:pt x="6" y="93"/>
                    </a:lnTo>
                    <a:lnTo>
                      <a:pt x="0" y="76"/>
                    </a:lnTo>
                    <a:lnTo>
                      <a:pt x="53" y="43"/>
                    </a:lnTo>
                    <a:lnTo>
                      <a:pt x="113" y="22"/>
                    </a:lnTo>
                    <a:lnTo>
                      <a:pt x="175" y="6"/>
                    </a:lnTo>
                    <a:lnTo>
                      <a:pt x="243" y="0"/>
                    </a:lnTo>
                    <a:lnTo>
                      <a:pt x="307" y="0"/>
                    </a:lnTo>
                    <a:lnTo>
                      <a:pt x="373" y="10"/>
                    </a:lnTo>
                    <a:lnTo>
                      <a:pt x="437" y="25"/>
                    </a:lnTo>
                    <a:lnTo>
                      <a:pt x="497" y="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1" name="Freeform 625"/>
              <p:cNvSpPr>
                <a:spLocks/>
              </p:cNvSpPr>
              <p:nvPr/>
            </p:nvSpPr>
            <p:spPr bwMode="auto">
              <a:xfrm>
                <a:off x="1848" y="2792"/>
                <a:ext cx="204" cy="77"/>
              </a:xfrm>
              <a:custGeom>
                <a:avLst/>
                <a:gdLst/>
                <a:ahLst/>
                <a:cxnLst>
                  <a:cxn ang="0">
                    <a:pos x="400" y="27"/>
                  </a:cxn>
                  <a:cxn ang="0">
                    <a:pos x="407" y="47"/>
                  </a:cxn>
                  <a:cxn ang="0">
                    <a:pos x="407" y="68"/>
                  </a:cxn>
                  <a:cxn ang="0">
                    <a:pos x="396" y="89"/>
                  </a:cxn>
                  <a:cxn ang="0">
                    <a:pos x="378" y="111"/>
                  </a:cxn>
                  <a:cxn ang="0">
                    <a:pos x="347" y="126"/>
                  </a:cxn>
                  <a:cxn ang="0">
                    <a:pos x="310" y="140"/>
                  </a:cxn>
                  <a:cxn ang="0">
                    <a:pos x="262" y="150"/>
                  </a:cxn>
                  <a:cxn ang="0">
                    <a:pos x="206" y="153"/>
                  </a:cxn>
                  <a:cxn ang="0">
                    <a:pos x="153" y="150"/>
                  </a:cxn>
                  <a:cxn ang="0">
                    <a:pos x="113" y="144"/>
                  </a:cxn>
                  <a:cxn ang="0">
                    <a:pos x="76" y="132"/>
                  </a:cxn>
                  <a:cxn ang="0">
                    <a:pos x="49" y="121"/>
                  </a:cxn>
                  <a:cxn ang="0">
                    <a:pos x="25" y="105"/>
                  </a:cxn>
                  <a:cxn ang="0">
                    <a:pos x="10" y="89"/>
                  </a:cxn>
                  <a:cxn ang="0">
                    <a:pos x="0" y="72"/>
                  </a:cxn>
                  <a:cxn ang="0">
                    <a:pos x="0" y="55"/>
                  </a:cxn>
                  <a:cxn ang="0">
                    <a:pos x="45" y="33"/>
                  </a:cxn>
                  <a:cxn ang="0">
                    <a:pos x="91" y="18"/>
                  </a:cxn>
                  <a:cxn ang="0">
                    <a:pos x="142" y="6"/>
                  </a:cxn>
                  <a:cxn ang="0">
                    <a:pos x="194" y="2"/>
                  </a:cxn>
                  <a:cxn ang="0">
                    <a:pos x="245" y="0"/>
                  </a:cxn>
                  <a:cxn ang="0">
                    <a:pos x="297" y="4"/>
                  </a:cxn>
                  <a:cxn ang="0">
                    <a:pos x="347" y="12"/>
                  </a:cxn>
                  <a:cxn ang="0">
                    <a:pos x="400" y="27"/>
                  </a:cxn>
                </a:cxnLst>
                <a:rect l="0" t="0" r="r" b="b"/>
                <a:pathLst>
                  <a:path w="407" h="153">
                    <a:moveTo>
                      <a:pt x="400" y="27"/>
                    </a:moveTo>
                    <a:lnTo>
                      <a:pt x="407" y="47"/>
                    </a:lnTo>
                    <a:lnTo>
                      <a:pt x="407" y="68"/>
                    </a:lnTo>
                    <a:lnTo>
                      <a:pt x="396" y="89"/>
                    </a:lnTo>
                    <a:lnTo>
                      <a:pt x="378" y="111"/>
                    </a:lnTo>
                    <a:lnTo>
                      <a:pt x="347" y="126"/>
                    </a:lnTo>
                    <a:lnTo>
                      <a:pt x="310" y="140"/>
                    </a:lnTo>
                    <a:lnTo>
                      <a:pt x="262" y="150"/>
                    </a:lnTo>
                    <a:lnTo>
                      <a:pt x="206" y="153"/>
                    </a:lnTo>
                    <a:lnTo>
                      <a:pt x="153" y="150"/>
                    </a:lnTo>
                    <a:lnTo>
                      <a:pt x="113" y="144"/>
                    </a:lnTo>
                    <a:lnTo>
                      <a:pt x="76" y="132"/>
                    </a:lnTo>
                    <a:lnTo>
                      <a:pt x="49" y="121"/>
                    </a:lnTo>
                    <a:lnTo>
                      <a:pt x="25" y="105"/>
                    </a:lnTo>
                    <a:lnTo>
                      <a:pt x="10" y="89"/>
                    </a:lnTo>
                    <a:lnTo>
                      <a:pt x="0" y="72"/>
                    </a:lnTo>
                    <a:lnTo>
                      <a:pt x="0" y="55"/>
                    </a:lnTo>
                    <a:lnTo>
                      <a:pt x="45" y="33"/>
                    </a:lnTo>
                    <a:lnTo>
                      <a:pt x="91" y="18"/>
                    </a:lnTo>
                    <a:lnTo>
                      <a:pt x="142" y="6"/>
                    </a:lnTo>
                    <a:lnTo>
                      <a:pt x="194" y="2"/>
                    </a:lnTo>
                    <a:lnTo>
                      <a:pt x="245" y="0"/>
                    </a:lnTo>
                    <a:lnTo>
                      <a:pt x="297" y="4"/>
                    </a:lnTo>
                    <a:lnTo>
                      <a:pt x="347" y="12"/>
                    </a:lnTo>
                    <a:lnTo>
                      <a:pt x="400" y="2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2" name="Freeform 626"/>
              <p:cNvSpPr>
                <a:spLocks/>
              </p:cNvSpPr>
              <p:nvPr/>
            </p:nvSpPr>
            <p:spPr bwMode="auto">
              <a:xfrm>
                <a:off x="1867" y="2791"/>
                <a:ext cx="159" cy="64"/>
              </a:xfrm>
              <a:custGeom>
                <a:avLst/>
                <a:gdLst/>
                <a:ahLst/>
                <a:cxnLst>
                  <a:cxn ang="0">
                    <a:pos x="291" y="12"/>
                  </a:cxn>
                  <a:cxn ang="0">
                    <a:pos x="308" y="27"/>
                  </a:cxn>
                  <a:cxn ang="0">
                    <a:pos x="320" y="47"/>
                  </a:cxn>
                  <a:cxn ang="0">
                    <a:pos x="318" y="66"/>
                  </a:cxn>
                  <a:cxn ang="0">
                    <a:pos x="308" y="86"/>
                  </a:cxn>
                  <a:cxn ang="0">
                    <a:pos x="285" y="101"/>
                  </a:cxn>
                  <a:cxn ang="0">
                    <a:pos x="254" y="115"/>
                  </a:cxn>
                  <a:cxn ang="0">
                    <a:pos x="211" y="124"/>
                  </a:cxn>
                  <a:cxn ang="0">
                    <a:pos x="161" y="128"/>
                  </a:cxn>
                  <a:cxn ang="0">
                    <a:pos x="116" y="124"/>
                  </a:cxn>
                  <a:cxn ang="0">
                    <a:pos x="80" y="119"/>
                  </a:cxn>
                  <a:cxn ang="0">
                    <a:pos x="50" y="107"/>
                  </a:cxn>
                  <a:cxn ang="0">
                    <a:pos x="29" y="97"/>
                  </a:cxn>
                  <a:cxn ang="0">
                    <a:pos x="12" y="82"/>
                  </a:cxn>
                  <a:cxn ang="0">
                    <a:pos x="4" y="68"/>
                  </a:cxn>
                  <a:cxn ang="0">
                    <a:pos x="0" y="53"/>
                  </a:cxn>
                  <a:cxn ang="0">
                    <a:pos x="6" y="39"/>
                  </a:cxn>
                  <a:cxn ang="0">
                    <a:pos x="37" y="26"/>
                  </a:cxn>
                  <a:cxn ang="0">
                    <a:pos x="72" y="16"/>
                  </a:cxn>
                  <a:cxn ang="0">
                    <a:pos x="107" y="8"/>
                  </a:cxn>
                  <a:cxn ang="0">
                    <a:pos x="144" y="4"/>
                  </a:cxn>
                  <a:cxn ang="0">
                    <a:pos x="178" y="0"/>
                  </a:cxn>
                  <a:cxn ang="0">
                    <a:pos x="217" y="2"/>
                  </a:cxn>
                  <a:cxn ang="0">
                    <a:pos x="252" y="4"/>
                  </a:cxn>
                  <a:cxn ang="0">
                    <a:pos x="291" y="12"/>
                  </a:cxn>
                </a:cxnLst>
                <a:rect l="0" t="0" r="r" b="b"/>
                <a:pathLst>
                  <a:path w="320" h="128">
                    <a:moveTo>
                      <a:pt x="291" y="12"/>
                    </a:moveTo>
                    <a:lnTo>
                      <a:pt x="308" y="27"/>
                    </a:lnTo>
                    <a:lnTo>
                      <a:pt x="320" y="47"/>
                    </a:lnTo>
                    <a:lnTo>
                      <a:pt x="318" y="66"/>
                    </a:lnTo>
                    <a:lnTo>
                      <a:pt x="308" y="86"/>
                    </a:lnTo>
                    <a:lnTo>
                      <a:pt x="285" y="101"/>
                    </a:lnTo>
                    <a:lnTo>
                      <a:pt x="254" y="115"/>
                    </a:lnTo>
                    <a:lnTo>
                      <a:pt x="211" y="124"/>
                    </a:lnTo>
                    <a:lnTo>
                      <a:pt x="161" y="128"/>
                    </a:lnTo>
                    <a:lnTo>
                      <a:pt x="116" y="124"/>
                    </a:lnTo>
                    <a:lnTo>
                      <a:pt x="80" y="119"/>
                    </a:lnTo>
                    <a:lnTo>
                      <a:pt x="50" y="107"/>
                    </a:lnTo>
                    <a:lnTo>
                      <a:pt x="29" y="97"/>
                    </a:lnTo>
                    <a:lnTo>
                      <a:pt x="12" y="82"/>
                    </a:lnTo>
                    <a:lnTo>
                      <a:pt x="4" y="68"/>
                    </a:lnTo>
                    <a:lnTo>
                      <a:pt x="0" y="53"/>
                    </a:lnTo>
                    <a:lnTo>
                      <a:pt x="6" y="39"/>
                    </a:lnTo>
                    <a:lnTo>
                      <a:pt x="37" y="26"/>
                    </a:lnTo>
                    <a:lnTo>
                      <a:pt x="72" y="16"/>
                    </a:lnTo>
                    <a:lnTo>
                      <a:pt x="107" y="8"/>
                    </a:lnTo>
                    <a:lnTo>
                      <a:pt x="144" y="4"/>
                    </a:lnTo>
                    <a:lnTo>
                      <a:pt x="178" y="0"/>
                    </a:lnTo>
                    <a:lnTo>
                      <a:pt x="217" y="2"/>
                    </a:lnTo>
                    <a:lnTo>
                      <a:pt x="252" y="4"/>
                    </a:lnTo>
                    <a:lnTo>
                      <a:pt x="291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3" name="Freeform 627"/>
              <p:cNvSpPr>
                <a:spLocks/>
              </p:cNvSpPr>
              <p:nvPr/>
            </p:nvSpPr>
            <p:spPr bwMode="auto">
              <a:xfrm>
                <a:off x="1885" y="2792"/>
                <a:ext cx="115" cy="51"/>
              </a:xfrm>
              <a:custGeom>
                <a:avLst/>
                <a:gdLst/>
                <a:ahLst/>
                <a:cxnLst>
                  <a:cxn ang="0">
                    <a:pos x="171" y="0"/>
                  </a:cxn>
                  <a:cxn ang="0">
                    <a:pos x="200" y="8"/>
                  </a:cxn>
                  <a:cxn ang="0">
                    <a:pos x="221" y="24"/>
                  </a:cxn>
                  <a:cxn ang="0">
                    <a:pos x="231" y="39"/>
                  </a:cxn>
                  <a:cxn ang="0">
                    <a:pos x="231" y="58"/>
                  </a:cxn>
                  <a:cxn ang="0">
                    <a:pos x="217" y="72"/>
                  </a:cxn>
                  <a:cxn ang="0">
                    <a:pos x="194" y="88"/>
                  </a:cxn>
                  <a:cxn ang="0">
                    <a:pos x="161" y="97"/>
                  </a:cxn>
                  <a:cxn ang="0">
                    <a:pos x="116" y="101"/>
                  </a:cxn>
                  <a:cxn ang="0">
                    <a:pos x="77" y="97"/>
                  </a:cxn>
                  <a:cxn ang="0">
                    <a:pos x="48" y="91"/>
                  </a:cxn>
                  <a:cxn ang="0">
                    <a:pos x="25" y="80"/>
                  </a:cxn>
                  <a:cxn ang="0">
                    <a:pos x="12" y="70"/>
                  </a:cxn>
                  <a:cxn ang="0">
                    <a:pos x="2" y="57"/>
                  </a:cxn>
                  <a:cxn ang="0">
                    <a:pos x="0" y="43"/>
                  </a:cxn>
                  <a:cxn ang="0">
                    <a:pos x="6" y="29"/>
                  </a:cxn>
                  <a:cxn ang="0">
                    <a:pos x="19" y="20"/>
                  </a:cxn>
                  <a:cxn ang="0">
                    <a:pos x="37" y="14"/>
                  </a:cxn>
                  <a:cxn ang="0">
                    <a:pos x="54" y="8"/>
                  </a:cxn>
                  <a:cxn ang="0">
                    <a:pos x="74" y="4"/>
                  </a:cxn>
                  <a:cxn ang="0">
                    <a:pos x="93" y="4"/>
                  </a:cxn>
                  <a:cxn ang="0">
                    <a:pos x="110" y="0"/>
                  </a:cxn>
                  <a:cxn ang="0">
                    <a:pos x="130" y="0"/>
                  </a:cxn>
                  <a:cxn ang="0">
                    <a:pos x="149" y="0"/>
                  </a:cxn>
                  <a:cxn ang="0">
                    <a:pos x="171" y="0"/>
                  </a:cxn>
                </a:cxnLst>
                <a:rect l="0" t="0" r="r" b="b"/>
                <a:pathLst>
                  <a:path w="231" h="101">
                    <a:moveTo>
                      <a:pt x="171" y="0"/>
                    </a:moveTo>
                    <a:lnTo>
                      <a:pt x="200" y="8"/>
                    </a:lnTo>
                    <a:lnTo>
                      <a:pt x="221" y="24"/>
                    </a:lnTo>
                    <a:lnTo>
                      <a:pt x="231" y="39"/>
                    </a:lnTo>
                    <a:lnTo>
                      <a:pt x="231" y="58"/>
                    </a:lnTo>
                    <a:lnTo>
                      <a:pt x="217" y="72"/>
                    </a:lnTo>
                    <a:lnTo>
                      <a:pt x="194" y="88"/>
                    </a:lnTo>
                    <a:lnTo>
                      <a:pt x="161" y="97"/>
                    </a:lnTo>
                    <a:lnTo>
                      <a:pt x="116" y="101"/>
                    </a:lnTo>
                    <a:lnTo>
                      <a:pt x="77" y="97"/>
                    </a:lnTo>
                    <a:lnTo>
                      <a:pt x="48" y="91"/>
                    </a:lnTo>
                    <a:lnTo>
                      <a:pt x="25" y="80"/>
                    </a:lnTo>
                    <a:lnTo>
                      <a:pt x="12" y="70"/>
                    </a:lnTo>
                    <a:lnTo>
                      <a:pt x="2" y="57"/>
                    </a:lnTo>
                    <a:lnTo>
                      <a:pt x="0" y="43"/>
                    </a:lnTo>
                    <a:lnTo>
                      <a:pt x="6" y="29"/>
                    </a:lnTo>
                    <a:lnTo>
                      <a:pt x="19" y="20"/>
                    </a:lnTo>
                    <a:lnTo>
                      <a:pt x="37" y="14"/>
                    </a:lnTo>
                    <a:lnTo>
                      <a:pt x="54" y="8"/>
                    </a:lnTo>
                    <a:lnTo>
                      <a:pt x="74" y="4"/>
                    </a:lnTo>
                    <a:lnTo>
                      <a:pt x="93" y="4"/>
                    </a:lnTo>
                    <a:lnTo>
                      <a:pt x="110" y="0"/>
                    </a:lnTo>
                    <a:lnTo>
                      <a:pt x="130" y="0"/>
                    </a:lnTo>
                    <a:lnTo>
                      <a:pt x="149" y="0"/>
                    </a:lnTo>
                    <a:lnTo>
                      <a:pt x="171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4" name="Freeform 628"/>
              <p:cNvSpPr>
                <a:spLocks/>
              </p:cNvSpPr>
              <p:nvPr/>
            </p:nvSpPr>
            <p:spPr bwMode="auto">
              <a:xfrm>
                <a:off x="1553" y="3052"/>
                <a:ext cx="524" cy="150"/>
              </a:xfrm>
              <a:custGeom>
                <a:avLst/>
                <a:gdLst/>
                <a:ahLst/>
                <a:cxnLst>
                  <a:cxn ang="0">
                    <a:pos x="1014" y="72"/>
                  </a:cxn>
                  <a:cxn ang="0">
                    <a:pos x="1047" y="163"/>
                  </a:cxn>
                  <a:cxn ang="0">
                    <a:pos x="987" y="233"/>
                  </a:cxn>
                  <a:cxn ang="0">
                    <a:pos x="857" y="277"/>
                  </a:cxn>
                  <a:cxn ang="0">
                    <a:pos x="680" y="301"/>
                  </a:cxn>
                  <a:cxn ang="0">
                    <a:pos x="481" y="291"/>
                  </a:cxn>
                  <a:cxn ang="0">
                    <a:pos x="287" y="254"/>
                  </a:cxn>
                  <a:cxn ang="0">
                    <a:pos x="116" y="186"/>
                  </a:cxn>
                  <a:cxn ang="0">
                    <a:pos x="0" y="87"/>
                  </a:cxn>
                  <a:cxn ang="0">
                    <a:pos x="15" y="50"/>
                  </a:cxn>
                  <a:cxn ang="0">
                    <a:pos x="110" y="23"/>
                  </a:cxn>
                  <a:cxn ang="0">
                    <a:pos x="262" y="6"/>
                  </a:cxn>
                  <a:cxn ang="0">
                    <a:pos x="444" y="0"/>
                  </a:cxn>
                  <a:cxn ang="0">
                    <a:pos x="632" y="2"/>
                  </a:cxn>
                  <a:cxn ang="0">
                    <a:pos x="806" y="15"/>
                  </a:cxn>
                  <a:cxn ang="0">
                    <a:pos x="942" y="37"/>
                  </a:cxn>
                  <a:cxn ang="0">
                    <a:pos x="1014" y="72"/>
                  </a:cxn>
                </a:cxnLst>
                <a:rect l="0" t="0" r="r" b="b"/>
                <a:pathLst>
                  <a:path w="1047" h="301">
                    <a:moveTo>
                      <a:pt x="1014" y="72"/>
                    </a:moveTo>
                    <a:lnTo>
                      <a:pt x="1047" y="163"/>
                    </a:lnTo>
                    <a:lnTo>
                      <a:pt x="987" y="233"/>
                    </a:lnTo>
                    <a:lnTo>
                      <a:pt x="857" y="277"/>
                    </a:lnTo>
                    <a:lnTo>
                      <a:pt x="680" y="301"/>
                    </a:lnTo>
                    <a:lnTo>
                      <a:pt x="481" y="291"/>
                    </a:lnTo>
                    <a:lnTo>
                      <a:pt x="287" y="254"/>
                    </a:lnTo>
                    <a:lnTo>
                      <a:pt x="116" y="186"/>
                    </a:lnTo>
                    <a:lnTo>
                      <a:pt x="0" y="87"/>
                    </a:lnTo>
                    <a:lnTo>
                      <a:pt x="15" y="50"/>
                    </a:lnTo>
                    <a:lnTo>
                      <a:pt x="110" y="23"/>
                    </a:lnTo>
                    <a:lnTo>
                      <a:pt x="262" y="6"/>
                    </a:lnTo>
                    <a:lnTo>
                      <a:pt x="444" y="0"/>
                    </a:lnTo>
                    <a:lnTo>
                      <a:pt x="632" y="2"/>
                    </a:lnTo>
                    <a:lnTo>
                      <a:pt x="806" y="15"/>
                    </a:lnTo>
                    <a:lnTo>
                      <a:pt x="942" y="37"/>
                    </a:lnTo>
                    <a:lnTo>
                      <a:pt x="1014" y="72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5" name="Freeform 629"/>
              <p:cNvSpPr>
                <a:spLocks/>
              </p:cNvSpPr>
              <p:nvPr/>
            </p:nvSpPr>
            <p:spPr bwMode="auto">
              <a:xfrm>
                <a:off x="1555" y="2922"/>
                <a:ext cx="503" cy="228"/>
              </a:xfrm>
              <a:custGeom>
                <a:avLst/>
                <a:gdLst/>
                <a:ahLst/>
                <a:cxnLst>
                  <a:cxn ang="0">
                    <a:pos x="1006" y="328"/>
                  </a:cxn>
                  <a:cxn ang="0">
                    <a:pos x="956" y="378"/>
                  </a:cxn>
                  <a:cxn ang="0">
                    <a:pos x="849" y="417"/>
                  </a:cxn>
                  <a:cxn ang="0">
                    <a:pos x="698" y="442"/>
                  </a:cxn>
                  <a:cxn ang="0">
                    <a:pos x="529" y="456"/>
                  </a:cxn>
                  <a:cxn ang="0">
                    <a:pos x="355" y="450"/>
                  </a:cxn>
                  <a:cxn ang="0">
                    <a:pos x="197" y="427"/>
                  </a:cxn>
                  <a:cxn ang="0">
                    <a:pos x="71" y="386"/>
                  </a:cxn>
                  <a:cxn ang="0">
                    <a:pos x="0" y="328"/>
                  </a:cxn>
                  <a:cxn ang="0">
                    <a:pos x="64" y="184"/>
                  </a:cxn>
                  <a:cxn ang="0">
                    <a:pos x="180" y="83"/>
                  </a:cxn>
                  <a:cxn ang="0">
                    <a:pos x="327" y="21"/>
                  </a:cxn>
                  <a:cxn ang="0">
                    <a:pos x="494" y="0"/>
                  </a:cxn>
                  <a:cxn ang="0">
                    <a:pos x="657" y="18"/>
                  </a:cxn>
                  <a:cxn ang="0">
                    <a:pos x="810" y="80"/>
                  </a:cxn>
                  <a:cxn ang="0">
                    <a:pos x="930" y="182"/>
                  </a:cxn>
                  <a:cxn ang="0">
                    <a:pos x="1006" y="328"/>
                  </a:cxn>
                </a:cxnLst>
                <a:rect l="0" t="0" r="r" b="b"/>
                <a:pathLst>
                  <a:path w="1006" h="456">
                    <a:moveTo>
                      <a:pt x="1006" y="328"/>
                    </a:moveTo>
                    <a:lnTo>
                      <a:pt x="956" y="378"/>
                    </a:lnTo>
                    <a:lnTo>
                      <a:pt x="849" y="417"/>
                    </a:lnTo>
                    <a:lnTo>
                      <a:pt x="698" y="442"/>
                    </a:lnTo>
                    <a:lnTo>
                      <a:pt x="529" y="456"/>
                    </a:lnTo>
                    <a:lnTo>
                      <a:pt x="355" y="450"/>
                    </a:lnTo>
                    <a:lnTo>
                      <a:pt x="197" y="427"/>
                    </a:lnTo>
                    <a:lnTo>
                      <a:pt x="71" y="386"/>
                    </a:lnTo>
                    <a:lnTo>
                      <a:pt x="0" y="328"/>
                    </a:lnTo>
                    <a:lnTo>
                      <a:pt x="64" y="184"/>
                    </a:lnTo>
                    <a:lnTo>
                      <a:pt x="180" y="83"/>
                    </a:lnTo>
                    <a:lnTo>
                      <a:pt x="327" y="21"/>
                    </a:lnTo>
                    <a:lnTo>
                      <a:pt x="494" y="0"/>
                    </a:lnTo>
                    <a:lnTo>
                      <a:pt x="657" y="18"/>
                    </a:lnTo>
                    <a:lnTo>
                      <a:pt x="810" y="80"/>
                    </a:lnTo>
                    <a:lnTo>
                      <a:pt x="930" y="182"/>
                    </a:lnTo>
                    <a:lnTo>
                      <a:pt x="1006" y="32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6" name="Freeform 630"/>
              <p:cNvSpPr>
                <a:spLocks/>
              </p:cNvSpPr>
              <p:nvPr/>
            </p:nvSpPr>
            <p:spPr bwMode="auto">
              <a:xfrm>
                <a:off x="1555" y="2922"/>
                <a:ext cx="503" cy="219"/>
              </a:xfrm>
              <a:custGeom>
                <a:avLst/>
                <a:gdLst/>
                <a:ahLst/>
                <a:cxnLst>
                  <a:cxn ang="0">
                    <a:pos x="957" y="380"/>
                  </a:cxn>
                  <a:cxn ang="0">
                    <a:pos x="913" y="392"/>
                  </a:cxn>
                  <a:cxn ang="0">
                    <a:pos x="868" y="403"/>
                  </a:cxn>
                  <a:cxn ang="0">
                    <a:pos x="818" y="413"/>
                  </a:cxn>
                  <a:cxn ang="0">
                    <a:pos x="767" y="423"/>
                  </a:cxn>
                  <a:cxn ang="0">
                    <a:pos x="711" y="427"/>
                  </a:cxn>
                  <a:cxn ang="0">
                    <a:pos x="655" y="433"/>
                  </a:cxn>
                  <a:cxn ang="0">
                    <a:pos x="593" y="436"/>
                  </a:cxn>
                  <a:cxn ang="0">
                    <a:pos x="531" y="438"/>
                  </a:cxn>
                  <a:cxn ang="0">
                    <a:pos x="446" y="434"/>
                  </a:cxn>
                  <a:cxn ang="0">
                    <a:pos x="366" y="431"/>
                  </a:cxn>
                  <a:cxn ang="0">
                    <a:pos x="292" y="421"/>
                  </a:cxn>
                  <a:cxn ang="0">
                    <a:pos x="225" y="411"/>
                  </a:cxn>
                  <a:cxn ang="0">
                    <a:pos x="161" y="396"/>
                  </a:cxn>
                  <a:cxn ang="0">
                    <a:pos x="104" y="378"/>
                  </a:cxn>
                  <a:cxn ang="0">
                    <a:pos x="52" y="359"/>
                  </a:cxn>
                  <a:cxn ang="0">
                    <a:pos x="8" y="338"/>
                  </a:cxn>
                  <a:cxn ang="0">
                    <a:pos x="4" y="332"/>
                  </a:cxn>
                  <a:cxn ang="0">
                    <a:pos x="0" y="328"/>
                  </a:cxn>
                  <a:cxn ang="0">
                    <a:pos x="64" y="184"/>
                  </a:cxn>
                  <a:cxn ang="0">
                    <a:pos x="180" y="83"/>
                  </a:cxn>
                  <a:cxn ang="0">
                    <a:pos x="327" y="21"/>
                  </a:cxn>
                  <a:cxn ang="0">
                    <a:pos x="494" y="0"/>
                  </a:cxn>
                  <a:cxn ang="0">
                    <a:pos x="657" y="18"/>
                  </a:cxn>
                  <a:cxn ang="0">
                    <a:pos x="810" y="80"/>
                  </a:cxn>
                  <a:cxn ang="0">
                    <a:pos x="930" y="182"/>
                  </a:cxn>
                  <a:cxn ang="0">
                    <a:pos x="1006" y="328"/>
                  </a:cxn>
                  <a:cxn ang="0">
                    <a:pos x="998" y="341"/>
                  </a:cxn>
                  <a:cxn ang="0">
                    <a:pos x="988" y="355"/>
                  </a:cxn>
                  <a:cxn ang="0">
                    <a:pos x="975" y="367"/>
                  </a:cxn>
                  <a:cxn ang="0">
                    <a:pos x="957" y="380"/>
                  </a:cxn>
                </a:cxnLst>
                <a:rect l="0" t="0" r="r" b="b"/>
                <a:pathLst>
                  <a:path w="1006" h="438">
                    <a:moveTo>
                      <a:pt x="957" y="380"/>
                    </a:moveTo>
                    <a:lnTo>
                      <a:pt x="913" y="392"/>
                    </a:lnTo>
                    <a:lnTo>
                      <a:pt x="868" y="403"/>
                    </a:lnTo>
                    <a:lnTo>
                      <a:pt x="818" y="413"/>
                    </a:lnTo>
                    <a:lnTo>
                      <a:pt x="767" y="423"/>
                    </a:lnTo>
                    <a:lnTo>
                      <a:pt x="711" y="427"/>
                    </a:lnTo>
                    <a:lnTo>
                      <a:pt x="655" y="433"/>
                    </a:lnTo>
                    <a:lnTo>
                      <a:pt x="593" y="436"/>
                    </a:lnTo>
                    <a:lnTo>
                      <a:pt x="531" y="438"/>
                    </a:lnTo>
                    <a:lnTo>
                      <a:pt x="446" y="434"/>
                    </a:lnTo>
                    <a:lnTo>
                      <a:pt x="366" y="431"/>
                    </a:lnTo>
                    <a:lnTo>
                      <a:pt x="292" y="421"/>
                    </a:lnTo>
                    <a:lnTo>
                      <a:pt x="225" y="411"/>
                    </a:lnTo>
                    <a:lnTo>
                      <a:pt x="161" y="396"/>
                    </a:lnTo>
                    <a:lnTo>
                      <a:pt x="104" y="378"/>
                    </a:lnTo>
                    <a:lnTo>
                      <a:pt x="52" y="359"/>
                    </a:lnTo>
                    <a:lnTo>
                      <a:pt x="8" y="338"/>
                    </a:lnTo>
                    <a:lnTo>
                      <a:pt x="4" y="332"/>
                    </a:lnTo>
                    <a:lnTo>
                      <a:pt x="0" y="328"/>
                    </a:lnTo>
                    <a:lnTo>
                      <a:pt x="64" y="184"/>
                    </a:lnTo>
                    <a:lnTo>
                      <a:pt x="180" y="83"/>
                    </a:lnTo>
                    <a:lnTo>
                      <a:pt x="327" y="21"/>
                    </a:lnTo>
                    <a:lnTo>
                      <a:pt x="494" y="0"/>
                    </a:lnTo>
                    <a:lnTo>
                      <a:pt x="657" y="18"/>
                    </a:lnTo>
                    <a:lnTo>
                      <a:pt x="810" y="80"/>
                    </a:lnTo>
                    <a:lnTo>
                      <a:pt x="930" y="182"/>
                    </a:lnTo>
                    <a:lnTo>
                      <a:pt x="1006" y="328"/>
                    </a:lnTo>
                    <a:lnTo>
                      <a:pt x="998" y="341"/>
                    </a:lnTo>
                    <a:lnTo>
                      <a:pt x="988" y="355"/>
                    </a:lnTo>
                    <a:lnTo>
                      <a:pt x="975" y="367"/>
                    </a:lnTo>
                    <a:lnTo>
                      <a:pt x="957" y="38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7" name="Freeform 631"/>
              <p:cNvSpPr>
                <a:spLocks/>
              </p:cNvSpPr>
              <p:nvPr/>
            </p:nvSpPr>
            <p:spPr bwMode="auto">
              <a:xfrm>
                <a:off x="1560" y="2922"/>
                <a:ext cx="497" cy="204"/>
              </a:xfrm>
              <a:custGeom>
                <a:avLst/>
                <a:gdLst/>
                <a:ahLst/>
                <a:cxnLst>
                  <a:cxn ang="0">
                    <a:pos x="993" y="318"/>
                  </a:cxn>
                  <a:cxn ang="0">
                    <a:pos x="948" y="336"/>
                  </a:cxn>
                  <a:cxn ang="0">
                    <a:pos x="900" y="353"/>
                  </a:cxn>
                  <a:cxn ang="0">
                    <a:pos x="848" y="369"/>
                  </a:cxn>
                  <a:cxn ang="0">
                    <a:pos x="791" y="382"/>
                  </a:cxn>
                  <a:cxn ang="0">
                    <a:pos x="727" y="392"/>
                  </a:cxn>
                  <a:cxn ang="0">
                    <a:pos x="662" y="400"/>
                  </a:cxn>
                  <a:cxn ang="0">
                    <a:pos x="590" y="403"/>
                  </a:cxn>
                  <a:cxn ang="0">
                    <a:pos x="514" y="407"/>
                  </a:cxn>
                  <a:cxn ang="0">
                    <a:pos x="427" y="403"/>
                  </a:cxn>
                  <a:cxn ang="0">
                    <a:pos x="347" y="398"/>
                  </a:cxn>
                  <a:cxn ang="0">
                    <a:pos x="274" y="388"/>
                  </a:cxn>
                  <a:cxn ang="0">
                    <a:pos x="208" y="376"/>
                  </a:cxn>
                  <a:cxn ang="0">
                    <a:pos x="146" y="359"/>
                  </a:cxn>
                  <a:cxn ang="0">
                    <a:pos x="92" y="341"/>
                  </a:cxn>
                  <a:cxn ang="0">
                    <a:pos x="41" y="320"/>
                  </a:cxn>
                  <a:cxn ang="0">
                    <a:pos x="0" y="299"/>
                  </a:cxn>
                  <a:cxn ang="0">
                    <a:pos x="72" y="165"/>
                  </a:cxn>
                  <a:cxn ang="0">
                    <a:pos x="188" y="74"/>
                  </a:cxn>
                  <a:cxn ang="0">
                    <a:pos x="334" y="16"/>
                  </a:cxn>
                  <a:cxn ang="0">
                    <a:pos x="495" y="0"/>
                  </a:cxn>
                  <a:cxn ang="0">
                    <a:pos x="654" y="20"/>
                  </a:cxn>
                  <a:cxn ang="0">
                    <a:pos x="801" y="80"/>
                  </a:cxn>
                  <a:cxn ang="0">
                    <a:pos x="917" y="179"/>
                  </a:cxn>
                  <a:cxn ang="0">
                    <a:pos x="993" y="318"/>
                  </a:cxn>
                </a:cxnLst>
                <a:rect l="0" t="0" r="r" b="b"/>
                <a:pathLst>
                  <a:path w="993" h="407">
                    <a:moveTo>
                      <a:pt x="993" y="318"/>
                    </a:moveTo>
                    <a:lnTo>
                      <a:pt x="948" y="336"/>
                    </a:lnTo>
                    <a:lnTo>
                      <a:pt x="900" y="353"/>
                    </a:lnTo>
                    <a:lnTo>
                      <a:pt x="848" y="369"/>
                    </a:lnTo>
                    <a:lnTo>
                      <a:pt x="791" y="382"/>
                    </a:lnTo>
                    <a:lnTo>
                      <a:pt x="727" y="392"/>
                    </a:lnTo>
                    <a:lnTo>
                      <a:pt x="662" y="400"/>
                    </a:lnTo>
                    <a:lnTo>
                      <a:pt x="590" y="403"/>
                    </a:lnTo>
                    <a:lnTo>
                      <a:pt x="514" y="407"/>
                    </a:lnTo>
                    <a:lnTo>
                      <a:pt x="427" y="403"/>
                    </a:lnTo>
                    <a:lnTo>
                      <a:pt x="347" y="398"/>
                    </a:lnTo>
                    <a:lnTo>
                      <a:pt x="274" y="388"/>
                    </a:lnTo>
                    <a:lnTo>
                      <a:pt x="208" y="376"/>
                    </a:lnTo>
                    <a:lnTo>
                      <a:pt x="146" y="359"/>
                    </a:lnTo>
                    <a:lnTo>
                      <a:pt x="92" y="341"/>
                    </a:lnTo>
                    <a:lnTo>
                      <a:pt x="41" y="320"/>
                    </a:lnTo>
                    <a:lnTo>
                      <a:pt x="0" y="299"/>
                    </a:lnTo>
                    <a:lnTo>
                      <a:pt x="72" y="165"/>
                    </a:lnTo>
                    <a:lnTo>
                      <a:pt x="188" y="74"/>
                    </a:lnTo>
                    <a:lnTo>
                      <a:pt x="334" y="16"/>
                    </a:lnTo>
                    <a:lnTo>
                      <a:pt x="495" y="0"/>
                    </a:lnTo>
                    <a:lnTo>
                      <a:pt x="654" y="20"/>
                    </a:lnTo>
                    <a:lnTo>
                      <a:pt x="801" y="80"/>
                    </a:lnTo>
                    <a:lnTo>
                      <a:pt x="917" y="179"/>
                    </a:lnTo>
                    <a:lnTo>
                      <a:pt x="993" y="31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8" name="Freeform 632"/>
              <p:cNvSpPr>
                <a:spLocks/>
              </p:cNvSpPr>
              <p:nvPr/>
            </p:nvSpPr>
            <p:spPr bwMode="auto">
              <a:xfrm>
                <a:off x="1567" y="2922"/>
                <a:ext cx="481" cy="188"/>
              </a:xfrm>
              <a:custGeom>
                <a:avLst/>
                <a:gdLst/>
                <a:ahLst/>
                <a:cxnLst>
                  <a:cxn ang="0">
                    <a:pos x="962" y="274"/>
                  </a:cxn>
                  <a:cxn ang="0">
                    <a:pos x="921" y="295"/>
                  </a:cxn>
                  <a:cxn ang="0">
                    <a:pos x="878" y="314"/>
                  </a:cxn>
                  <a:cxn ang="0">
                    <a:pos x="826" y="332"/>
                  </a:cxn>
                  <a:cxn ang="0">
                    <a:pos x="772" y="347"/>
                  </a:cxn>
                  <a:cxn ang="0">
                    <a:pos x="710" y="357"/>
                  </a:cxn>
                  <a:cxn ang="0">
                    <a:pos x="644" y="367"/>
                  </a:cxn>
                  <a:cxn ang="0">
                    <a:pos x="570" y="372"/>
                  </a:cxn>
                  <a:cxn ang="0">
                    <a:pos x="492" y="376"/>
                  </a:cxn>
                  <a:cxn ang="0">
                    <a:pos x="405" y="372"/>
                  </a:cxn>
                  <a:cxn ang="0">
                    <a:pos x="328" y="367"/>
                  </a:cxn>
                  <a:cxn ang="0">
                    <a:pos x="256" y="355"/>
                  </a:cxn>
                  <a:cxn ang="0">
                    <a:pos x="192" y="343"/>
                  </a:cxn>
                  <a:cxn ang="0">
                    <a:pos x="134" y="324"/>
                  </a:cxn>
                  <a:cxn ang="0">
                    <a:pos x="81" y="306"/>
                  </a:cxn>
                  <a:cxn ang="0">
                    <a:pos x="37" y="283"/>
                  </a:cxn>
                  <a:cxn ang="0">
                    <a:pos x="0" y="262"/>
                  </a:cxn>
                  <a:cxn ang="0">
                    <a:pos x="78" y="146"/>
                  </a:cxn>
                  <a:cxn ang="0">
                    <a:pos x="192" y="64"/>
                  </a:cxn>
                  <a:cxn ang="0">
                    <a:pos x="330" y="14"/>
                  </a:cxn>
                  <a:cxn ang="0">
                    <a:pos x="479" y="0"/>
                  </a:cxn>
                  <a:cxn ang="0">
                    <a:pos x="628" y="16"/>
                  </a:cxn>
                  <a:cxn ang="0">
                    <a:pos x="766" y="66"/>
                  </a:cxn>
                  <a:cxn ang="0">
                    <a:pos x="880" y="151"/>
                  </a:cxn>
                  <a:cxn ang="0">
                    <a:pos x="962" y="274"/>
                  </a:cxn>
                </a:cxnLst>
                <a:rect l="0" t="0" r="r" b="b"/>
                <a:pathLst>
                  <a:path w="962" h="376">
                    <a:moveTo>
                      <a:pt x="962" y="274"/>
                    </a:moveTo>
                    <a:lnTo>
                      <a:pt x="921" y="295"/>
                    </a:lnTo>
                    <a:lnTo>
                      <a:pt x="878" y="314"/>
                    </a:lnTo>
                    <a:lnTo>
                      <a:pt x="826" y="332"/>
                    </a:lnTo>
                    <a:lnTo>
                      <a:pt x="772" y="347"/>
                    </a:lnTo>
                    <a:lnTo>
                      <a:pt x="710" y="357"/>
                    </a:lnTo>
                    <a:lnTo>
                      <a:pt x="644" y="367"/>
                    </a:lnTo>
                    <a:lnTo>
                      <a:pt x="570" y="372"/>
                    </a:lnTo>
                    <a:lnTo>
                      <a:pt x="492" y="376"/>
                    </a:lnTo>
                    <a:lnTo>
                      <a:pt x="405" y="372"/>
                    </a:lnTo>
                    <a:lnTo>
                      <a:pt x="328" y="367"/>
                    </a:lnTo>
                    <a:lnTo>
                      <a:pt x="256" y="355"/>
                    </a:lnTo>
                    <a:lnTo>
                      <a:pt x="192" y="343"/>
                    </a:lnTo>
                    <a:lnTo>
                      <a:pt x="134" y="324"/>
                    </a:lnTo>
                    <a:lnTo>
                      <a:pt x="81" y="306"/>
                    </a:lnTo>
                    <a:lnTo>
                      <a:pt x="37" y="283"/>
                    </a:lnTo>
                    <a:lnTo>
                      <a:pt x="0" y="262"/>
                    </a:lnTo>
                    <a:lnTo>
                      <a:pt x="78" y="146"/>
                    </a:lnTo>
                    <a:lnTo>
                      <a:pt x="192" y="64"/>
                    </a:lnTo>
                    <a:lnTo>
                      <a:pt x="330" y="14"/>
                    </a:lnTo>
                    <a:lnTo>
                      <a:pt x="479" y="0"/>
                    </a:lnTo>
                    <a:lnTo>
                      <a:pt x="628" y="16"/>
                    </a:lnTo>
                    <a:lnTo>
                      <a:pt x="766" y="66"/>
                    </a:lnTo>
                    <a:lnTo>
                      <a:pt x="880" y="151"/>
                    </a:lnTo>
                    <a:lnTo>
                      <a:pt x="962" y="27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69" name="Freeform 633"/>
              <p:cNvSpPr>
                <a:spLocks/>
              </p:cNvSpPr>
              <p:nvPr/>
            </p:nvSpPr>
            <p:spPr bwMode="auto">
              <a:xfrm>
                <a:off x="1576" y="2922"/>
                <a:ext cx="462" cy="173"/>
              </a:xfrm>
              <a:custGeom>
                <a:avLst/>
                <a:gdLst/>
                <a:ahLst/>
                <a:cxnLst>
                  <a:cxn ang="0">
                    <a:pos x="925" y="231"/>
                  </a:cxn>
                  <a:cxn ang="0">
                    <a:pos x="888" y="252"/>
                  </a:cxn>
                  <a:cxn ang="0">
                    <a:pos x="848" y="275"/>
                  </a:cxn>
                  <a:cxn ang="0">
                    <a:pos x="799" y="295"/>
                  </a:cxn>
                  <a:cxn ang="0">
                    <a:pos x="747" y="312"/>
                  </a:cxn>
                  <a:cxn ang="0">
                    <a:pos x="685" y="324"/>
                  </a:cxn>
                  <a:cxn ang="0">
                    <a:pos x="619" y="336"/>
                  </a:cxn>
                  <a:cxn ang="0">
                    <a:pos x="545" y="341"/>
                  </a:cxn>
                  <a:cxn ang="0">
                    <a:pos x="466" y="345"/>
                  </a:cxn>
                  <a:cxn ang="0">
                    <a:pos x="382" y="341"/>
                  </a:cxn>
                  <a:cxn ang="0">
                    <a:pos x="307" y="336"/>
                  </a:cxn>
                  <a:cxn ang="0">
                    <a:pos x="237" y="324"/>
                  </a:cxn>
                  <a:cxn ang="0">
                    <a:pos x="177" y="310"/>
                  </a:cxn>
                  <a:cxn ang="0">
                    <a:pos x="121" y="291"/>
                  </a:cxn>
                  <a:cxn ang="0">
                    <a:pos x="74" y="272"/>
                  </a:cxn>
                  <a:cxn ang="0">
                    <a:pos x="33" y="248"/>
                  </a:cxn>
                  <a:cxn ang="0">
                    <a:pos x="0" y="227"/>
                  </a:cxn>
                  <a:cxn ang="0">
                    <a:pos x="80" y="126"/>
                  </a:cxn>
                  <a:cxn ang="0">
                    <a:pos x="190" y="56"/>
                  </a:cxn>
                  <a:cxn ang="0">
                    <a:pos x="318" y="14"/>
                  </a:cxn>
                  <a:cxn ang="0">
                    <a:pos x="458" y="0"/>
                  </a:cxn>
                  <a:cxn ang="0">
                    <a:pos x="596" y="14"/>
                  </a:cxn>
                  <a:cxn ang="0">
                    <a:pos x="727" y="56"/>
                  </a:cxn>
                  <a:cxn ang="0">
                    <a:pos x="838" y="128"/>
                  </a:cxn>
                  <a:cxn ang="0">
                    <a:pos x="925" y="231"/>
                  </a:cxn>
                </a:cxnLst>
                <a:rect l="0" t="0" r="r" b="b"/>
                <a:pathLst>
                  <a:path w="925" h="345">
                    <a:moveTo>
                      <a:pt x="925" y="231"/>
                    </a:moveTo>
                    <a:lnTo>
                      <a:pt x="888" y="252"/>
                    </a:lnTo>
                    <a:lnTo>
                      <a:pt x="848" y="275"/>
                    </a:lnTo>
                    <a:lnTo>
                      <a:pt x="799" y="295"/>
                    </a:lnTo>
                    <a:lnTo>
                      <a:pt x="747" y="312"/>
                    </a:lnTo>
                    <a:lnTo>
                      <a:pt x="685" y="324"/>
                    </a:lnTo>
                    <a:lnTo>
                      <a:pt x="619" y="336"/>
                    </a:lnTo>
                    <a:lnTo>
                      <a:pt x="545" y="341"/>
                    </a:lnTo>
                    <a:lnTo>
                      <a:pt x="466" y="345"/>
                    </a:lnTo>
                    <a:lnTo>
                      <a:pt x="382" y="341"/>
                    </a:lnTo>
                    <a:lnTo>
                      <a:pt x="307" y="336"/>
                    </a:lnTo>
                    <a:lnTo>
                      <a:pt x="237" y="324"/>
                    </a:lnTo>
                    <a:lnTo>
                      <a:pt x="177" y="310"/>
                    </a:lnTo>
                    <a:lnTo>
                      <a:pt x="121" y="291"/>
                    </a:lnTo>
                    <a:lnTo>
                      <a:pt x="74" y="272"/>
                    </a:lnTo>
                    <a:lnTo>
                      <a:pt x="33" y="248"/>
                    </a:lnTo>
                    <a:lnTo>
                      <a:pt x="0" y="227"/>
                    </a:lnTo>
                    <a:lnTo>
                      <a:pt x="80" y="126"/>
                    </a:lnTo>
                    <a:lnTo>
                      <a:pt x="190" y="56"/>
                    </a:lnTo>
                    <a:lnTo>
                      <a:pt x="318" y="14"/>
                    </a:lnTo>
                    <a:lnTo>
                      <a:pt x="458" y="0"/>
                    </a:lnTo>
                    <a:lnTo>
                      <a:pt x="596" y="14"/>
                    </a:lnTo>
                    <a:lnTo>
                      <a:pt x="727" y="56"/>
                    </a:lnTo>
                    <a:lnTo>
                      <a:pt x="838" y="128"/>
                    </a:lnTo>
                    <a:lnTo>
                      <a:pt x="925" y="2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0" name="Freeform 634"/>
              <p:cNvSpPr>
                <a:spLocks/>
              </p:cNvSpPr>
              <p:nvPr/>
            </p:nvSpPr>
            <p:spPr bwMode="auto">
              <a:xfrm>
                <a:off x="1587" y="2922"/>
                <a:ext cx="437" cy="158"/>
              </a:xfrm>
              <a:custGeom>
                <a:avLst/>
                <a:gdLst/>
                <a:ahLst/>
                <a:cxnLst>
                  <a:cxn ang="0">
                    <a:pos x="872" y="186"/>
                  </a:cxn>
                  <a:cxn ang="0">
                    <a:pos x="841" y="210"/>
                  </a:cxn>
                  <a:cxn ang="0">
                    <a:pos x="806" y="235"/>
                  </a:cxn>
                  <a:cxn ang="0">
                    <a:pos x="762" y="256"/>
                  </a:cxn>
                  <a:cxn ang="0">
                    <a:pos x="711" y="277"/>
                  </a:cxn>
                  <a:cxn ang="0">
                    <a:pos x="651" y="293"/>
                  </a:cxn>
                  <a:cxn ang="0">
                    <a:pos x="587" y="305"/>
                  </a:cxn>
                  <a:cxn ang="0">
                    <a:pos x="513" y="312"/>
                  </a:cxn>
                  <a:cxn ang="0">
                    <a:pos x="434" y="316"/>
                  </a:cxn>
                  <a:cxn ang="0">
                    <a:pos x="353" y="312"/>
                  </a:cxn>
                  <a:cxn ang="0">
                    <a:pos x="281" y="306"/>
                  </a:cxn>
                  <a:cxn ang="0">
                    <a:pos x="215" y="293"/>
                  </a:cxn>
                  <a:cxn ang="0">
                    <a:pos x="159" y="279"/>
                  </a:cxn>
                  <a:cxn ang="0">
                    <a:pos x="106" y="260"/>
                  </a:cxn>
                  <a:cxn ang="0">
                    <a:pos x="64" y="239"/>
                  </a:cxn>
                  <a:cxn ang="0">
                    <a:pos x="27" y="213"/>
                  </a:cxn>
                  <a:cxn ang="0">
                    <a:pos x="0" y="190"/>
                  </a:cxn>
                  <a:cxn ang="0">
                    <a:pos x="81" y="107"/>
                  </a:cxn>
                  <a:cxn ang="0">
                    <a:pos x="186" y="49"/>
                  </a:cxn>
                  <a:cxn ang="0">
                    <a:pos x="302" y="12"/>
                  </a:cxn>
                  <a:cxn ang="0">
                    <a:pos x="430" y="0"/>
                  </a:cxn>
                  <a:cxn ang="0">
                    <a:pos x="556" y="10"/>
                  </a:cxn>
                  <a:cxn ang="0">
                    <a:pos x="676" y="45"/>
                  </a:cxn>
                  <a:cxn ang="0">
                    <a:pos x="783" y="103"/>
                  </a:cxn>
                  <a:cxn ang="0">
                    <a:pos x="872" y="186"/>
                  </a:cxn>
                </a:cxnLst>
                <a:rect l="0" t="0" r="r" b="b"/>
                <a:pathLst>
                  <a:path w="872" h="316">
                    <a:moveTo>
                      <a:pt x="872" y="186"/>
                    </a:moveTo>
                    <a:lnTo>
                      <a:pt x="841" y="210"/>
                    </a:lnTo>
                    <a:lnTo>
                      <a:pt x="806" y="235"/>
                    </a:lnTo>
                    <a:lnTo>
                      <a:pt x="762" y="256"/>
                    </a:lnTo>
                    <a:lnTo>
                      <a:pt x="711" y="277"/>
                    </a:lnTo>
                    <a:lnTo>
                      <a:pt x="651" y="293"/>
                    </a:lnTo>
                    <a:lnTo>
                      <a:pt x="587" y="305"/>
                    </a:lnTo>
                    <a:lnTo>
                      <a:pt x="513" y="312"/>
                    </a:lnTo>
                    <a:lnTo>
                      <a:pt x="434" y="316"/>
                    </a:lnTo>
                    <a:lnTo>
                      <a:pt x="353" y="312"/>
                    </a:lnTo>
                    <a:lnTo>
                      <a:pt x="281" y="306"/>
                    </a:lnTo>
                    <a:lnTo>
                      <a:pt x="215" y="293"/>
                    </a:lnTo>
                    <a:lnTo>
                      <a:pt x="159" y="279"/>
                    </a:lnTo>
                    <a:lnTo>
                      <a:pt x="106" y="260"/>
                    </a:lnTo>
                    <a:lnTo>
                      <a:pt x="64" y="239"/>
                    </a:lnTo>
                    <a:lnTo>
                      <a:pt x="27" y="213"/>
                    </a:lnTo>
                    <a:lnTo>
                      <a:pt x="0" y="190"/>
                    </a:lnTo>
                    <a:lnTo>
                      <a:pt x="81" y="107"/>
                    </a:lnTo>
                    <a:lnTo>
                      <a:pt x="186" y="49"/>
                    </a:lnTo>
                    <a:lnTo>
                      <a:pt x="302" y="12"/>
                    </a:lnTo>
                    <a:lnTo>
                      <a:pt x="430" y="0"/>
                    </a:lnTo>
                    <a:lnTo>
                      <a:pt x="556" y="10"/>
                    </a:lnTo>
                    <a:lnTo>
                      <a:pt x="676" y="45"/>
                    </a:lnTo>
                    <a:lnTo>
                      <a:pt x="783" y="103"/>
                    </a:lnTo>
                    <a:lnTo>
                      <a:pt x="872" y="18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1" name="Freeform 635"/>
              <p:cNvSpPr>
                <a:spLocks/>
              </p:cNvSpPr>
              <p:nvPr/>
            </p:nvSpPr>
            <p:spPr bwMode="auto">
              <a:xfrm>
                <a:off x="1601" y="2922"/>
                <a:ext cx="401" cy="142"/>
              </a:xfrm>
              <a:custGeom>
                <a:avLst/>
                <a:gdLst/>
                <a:ahLst/>
                <a:cxnLst>
                  <a:cxn ang="0">
                    <a:pos x="802" y="146"/>
                  </a:cxn>
                  <a:cxn ang="0">
                    <a:pos x="781" y="171"/>
                  </a:cxn>
                  <a:cxn ang="0">
                    <a:pos x="752" y="196"/>
                  </a:cxn>
                  <a:cxn ang="0">
                    <a:pos x="713" y="219"/>
                  </a:cxn>
                  <a:cxn ang="0">
                    <a:pos x="669" y="241"/>
                  </a:cxn>
                  <a:cxn ang="0">
                    <a:pos x="612" y="256"/>
                  </a:cxn>
                  <a:cxn ang="0">
                    <a:pos x="550" y="270"/>
                  </a:cxn>
                  <a:cxn ang="0">
                    <a:pos x="477" y="279"/>
                  </a:cxn>
                  <a:cxn ang="0">
                    <a:pos x="397" y="283"/>
                  </a:cxn>
                  <a:cxn ang="0">
                    <a:pos x="320" y="279"/>
                  </a:cxn>
                  <a:cxn ang="0">
                    <a:pos x="252" y="272"/>
                  </a:cxn>
                  <a:cxn ang="0">
                    <a:pos x="190" y="260"/>
                  </a:cxn>
                  <a:cxn ang="0">
                    <a:pos x="138" y="246"/>
                  </a:cxn>
                  <a:cxn ang="0">
                    <a:pos x="91" y="227"/>
                  </a:cxn>
                  <a:cxn ang="0">
                    <a:pos x="52" y="206"/>
                  </a:cxn>
                  <a:cxn ang="0">
                    <a:pos x="21" y="180"/>
                  </a:cxn>
                  <a:cxn ang="0">
                    <a:pos x="0" y="157"/>
                  </a:cxn>
                  <a:cxn ang="0">
                    <a:pos x="79" y="89"/>
                  </a:cxn>
                  <a:cxn ang="0">
                    <a:pos x="176" y="41"/>
                  </a:cxn>
                  <a:cxn ang="0">
                    <a:pos x="283" y="12"/>
                  </a:cxn>
                  <a:cxn ang="0">
                    <a:pos x="395" y="0"/>
                  </a:cxn>
                  <a:cxn ang="0">
                    <a:pos x="508" y="6"/>
                  </a:cxn>
                  <a:cxn ang="0">
                    <a:pos x="616" y="35"/>
                  </a:cxn>
                  <a:cxn ang="0">
                    <a:pos x="715" y="80"/>
                  </a:cxn>
                  <a:cxn ang="0">
                    <a:pos x="802" y="146"/>
                  </a:cxn>
                </a:cxnLst>
                <a:rect l="0" t="0" r="r" b="b"/>
                <a:pathLst>
                  <a:path w="802" h="283">
                    <a:moveTo>
                      <a:pt x="802" y="146"/>
                    </a:moveTo>
                    <a:lnTo>
                      <a:pt x="781" y="171"/>
                    </a:lnTo>
                    <a:lnTo>
                      <a:pt x="752" y="196"/>
                    </a:lnTo>
                    <a:lnTo>
                      <a:pt x="713" y="219"/>
                    </a:lnTo>
                    <a:lnTo>
                      <a:pt x="669" y="241"/>
                    </a:lnTo>
                    <a:lnTo>
                      <a:pt x="612" y="256"/>
                    </a:lnTo>
                    <a:lnTo>
                      <a:pt x="550" y="270"/>
                    </a:lnTo>
                    <a:lnTo>
                      <a:pt x="477" y="279"/>
                    </a:lnTo>
                    <a:lnTo>
                      <a:pt x="397" y="283"/>
                    </a:lnTo>
                    <a:lnTo>
                      <a:pt x="320" y="279"/>
                    </a:lnTo>
                    <a:lnTo>
                      <a:pt x="252" y="272"/>
                    </a:lnTo>
                    <a:lnTo>
                      <a:pt x="190" y="260"/>
                    </a:lnTo>
                    <a:lnTo>
                      <a:pt x="138" y="246"/>
                    </a:lnTo>
                    <a:lnTo>
                      <a:pt x="91" y="227"/>
                    </a:lnTo>
                    <a:lnTo>
                      <a:pt x="52" y="206"/>
                    </a:lnTo>
                    <a:lnTo>
                      <a:pt x="21" y="180"/>
                    </a:lnTo>
                    <a:lnTo>
                      <a:pt x="0" y="157"/>
                    </a:lnTo>
                    <a:lnTo>
                      <a:pt x="79" y="89"/>
                    </a:lnTo>
                    <a:lnTo>
                      <a:pt x="176" y="41"/>
                    </a:lnTo>
                    <a:lnTo>
                      <a:pt x="283" y="12"/>
                    </a:lnTo>
                    <a:lnTo>
                      <a:pt x="395" y="0"/>
                    </a:lnTo>
                    <a:lnTo>
                      <a:pt x="508" y="6"/>
                    </a:lnTo>
                    <a:lnTo>
                      <a:pt x="616" y="35"/>
                    </a:lnTo>
                    <a:lnTo>
                      <a:pt x="715" y="80"/>
                    </a:lnTo>
                    <a:lnTo>
                      <a:pt x="802" y="14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2" name="Freeform 636"/>
              <p:cNvSpPr>
                <a:spLocks/>
              </p:cNvSpPr>
              <p:nvPr/>
            </p:nvSpPr>
            <p:spPr bwMode="auto">
              <a:xfrm>
                <a:off x="1618" y="2922"/>
                <a:ext cx="360" cy="125"/>
              </a:xfrm>
              <a:custGeom>
                <a:avLst/>
                <a:gdLst/>
                <a:ahLst/>
                <a:cxnLst>
                  <a:cxn ang="0">
                    <a:pos x="719" y="103"/>
                  </a:cxn>
                  <a:cxn ang="0">
                    <a:pos x="705" y="128"/>
                  </a:cxn>
                  <a:cxn ang="0">
                    <a:pos x="684" y="155"/>
                  </a:cxn>
                  <a:cxn ang="0">
                    <a:pos x="653" y="180"/>
                  </a:cxn>
                  <a:cxn ang="0">
                    <a:pos x="614" y="204"/>
                  </a:cxn>
                  <a:cxn ang="0">
                    <a:pos x="562" y="221"/>
                  </a:cxn>
                  <a:cxn ang="0">
                    <a:pos x="504" y="237"/>
                  </a:cxn>
                  <a:cxn ang="0">
                    <a:pos x="434" y="246"/>
                  </a:cxn>
                  <a:cxn ang="0">
                    <a:pos x="356" y="250"/>
                  </a:cxn>
                  <a:cxn ang="0">
                    <a:pos x="281" y="246"/>
                  </a:cxn>
                  <a:cxn ang="0">
                    <a:pos x="217" y="239"/>
                  </a:cxn>
                  <a:cxn ang="0">
                    <a:pos x="159" y="227"/>
                  </a:cxn>
                  <a:cxn ang="0">
                    <a:pos x="112" y="213"/>
                  </a:cxn>
                  <a:cxn ang="0">
                    <a:pos x="71" y="194"/>
                  </a:cxn>
                  <a:cxn ang="0">
                    <a:pos x="39" y="173"/>
                  </a:cxn>
                  <a:cxn ang="0">
                    <a:pos x="15" y="147"/>
                  </a:cxn>
                  <a:cxn ang="0">
                    <a:pos x="0" y="124"/>
                  </a:cxn>
                  <a:cxn ang="0">
                    <a:pos x="73" y="72"/>
                  </a:cxn>
                  <a:cxn ang="0">
                    <a:pos x="159" y="33"/>
                  </a:cxn>
                  <a:cxn ang="0">
                    <a:pos x="252" y="10"/>
                  </a:cxn>
                  <a:cxn ang="0">
                    <a:pos x="351" y="0"/>
                  </a:cxn>
                  <a:cxn ang="0">
                    <a:pos x="448" y="4"/>
                  </a:cxn>
                  <a:cxn ang="0">
                    <a:pos x="545" y="21"/>
                  </a:cxn>
                  <a:cxn ang="0">
                    <a:pos x="634" y="54"/>
                  </a:cxn>
                  <a:cxn ang="0">
                    <a:pos x="719" y="103"/>
                  </a:cxn>
                </a:cxnLst>
                <a:rect l="0" t="0" r="r" b="b"/>
                <a:pathLst>
                  <a:path w="719" h="250">
                    <a:moveTo>
                      <a:pt x="719" y="103"/>
                    </a:moveTo>
                    <a:lnTo>
                      <a:pt x="705" y="128"/>
                    </a:lnTo>
                    <a:lnTo>
                      <a:pt x="684" y="155"/>
                    </a:lnTo>
                    <a:lnTo>
                      <a:pt x="653" y="180"/>
                    </a:lnTo>
                    <a:lnTo>
                      <a:pt x="614" y="204"/>
                    </a:lnTo>
                    <a:lnTo>
                      <a:pt x="562" y="221"/>
                    </a:lnTo>
                    <a:lnTo>
                      <a:pt x="504" y="237"/>
                    </a:lnTo>
                    <a:lnTo>
                      <a:pt x="434" y="246"/>
                    </a:lnTo>
                    <a:lnTo>
                      <a:pt x="356" y="250"/>
                    </a:lnTo>
                    <a:lnTo>
                      <a:pt x="281" y="246"/>
                    </a:lnTo>
                    <a:lnTo>
                      <a:pt x="217" y="239"/>
                    </a:lnTo>
                    <a:lnTo>
                      <a:pt x="159" y="227"/>
                    </a:lnTo>
                    <a:lnTo>
                      <a:pt x="112" y="213"/>
                    </a:lnTo>
                    <a:lnTo>
                      <a:pt x="71" y="194"/>
                    </a:lnTo>
                    <a:lnTo>
                      <a:pt x="39" y="173"/>
                    </a:lnTo>
                    <a:lnTo>
                      <a:pt x="15" y="147"/>
                    </a:lnTo>
                    <a:lnTo>
                      <a:pt x="0" y="124"/>
                    </a:lnTo>
                    <a:lnTo>
                      <a:pt x="73" y="72"/>
                    </a:lnTo>
                    <a:lnTo>
                      <a:pt x="159" y="33"/>
                    </a:lnTo>
                    <a:lnTo>
                      <a:pt x="252" y="10"/>
                    </a:lnTo>
                    <a:lnTo>
                      <a:pt x="351" y="0"/>
                    </a:lnTo>
                    <a:lnTo>
                      <a:pt x="448" y="4"/>
                    </a:lnTo>
                    <a:lnTo>
                      <a:pt x="545" y="21"/>
                    </a:lnTo>
                    <a:lnTo>
                      <a:pt x="634" y="54"/>
                    </a:lnTo>
                    <a:lnTo>
                      <a:pt x="719" y="10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3" name="Freeform 637"/>
              <p:cNvSpPr>
                <a:spLocks/>
              </p:cNvSpPr>
              <p:nvPr/>
            </p:nvSpPr>
            <p:spPr bwMode="auto">
              <a:xfrm>
                <a:off x="1639" y="2922"/>
                <a:ext cx="307" cy="111"/>
              </a:xfrm>
              <a:custGeom>
                <a:avLst/>
                <a:gdLst/>
                <a:ahLst/>
                <a:cxnLst>
                  <a:cxn ang="0">
                    <a:pos x="615" y="64"/>
                  </a:cxn>
                  <a:cxn ang="0">
                    <a:pos x="613" y="91"/>
                  </a:cxn>
                  <a:cxn ang="0">
                    <a:pos x="601" y="118"/>
                  </a:cxn>
                  <a:cxn ang="0">
                    <a:pos x="580" y="146"/>
                  </a:cxn>
                  <a:cxn ang="0">
                    <a:pos x="547" y="171"/>
                  </a:cxn>
                  <a:cxn ang="0">
                    <a:pos x="501" y="190"/>
                  </a:cxn>
                  <a:cxn ang="0">
                    <a:pos x="446" y="206"/>
                  </a:cxn>
                  <a:cxn ang="0">
                    <a:pos x="380" y="215"/>
                  </a:cxn>
                  <a:cxn ang="0">
                    <a:pos x="305" y="221"/>
                  </a:cxn>
                  <a:cxn ang="0">
                    <a:pos x="235" y="217"/>
                  </a:cxn>
                  <a:cxn ang="0">
                    <a:pos x="177" y="210"/>
                  </a:cxn>
                  <a:cxn ang="0">
                    <a:pos x="126" y="196"/>
                  </a:cxn>
                  <a:cxn ang="0">
                    <a:pos x="86" y="180"/>
                  </a:cxn>
                  <a:cxn ang="0">
                    <a:pos x="51" y="161"/>
                  </a:cxn>
                  <a:cxn ang="0">
                    <a:pos x="26" y="140"/>
                  </a:cxn>
                  <a:cxn ang="0">
                    <a:pos x="8" y="116"/>
                  </a:cxn>
                  <a:cxn ang="0">
                    <a:pos x="0" y="95"/>
                  </a:cxn>
                  <a:cxn ang="0">
                    <a:pos x="66" y="56"/>
                  </a:cxn>
                  <a:cxn ang="0">
                    <a:pos x="140" y="27"/>
                  </a:cxn>
                  <a:cxn ang="0">
                    <a:pos x="218" y="8"/>
                  </a:cxn>
                  <a:cxn ang="0">
                    <a:pos x="299" y="0"/>
                  </a:cxn>
                  <a:cxn ang="0">
                    <a:pos x="380" y="0"/>
                  </a:cxn>
                  <a:cxn ang="0">
                    <a:pos x="462" y="12"/>
                  </a:cxn>
                  <a:cxn ang="0">
                    <a:pos x="539" y="31"/>
                  </a:cxn>
                  <a:cxn ang="0">
                    <a:pos x="615" y="64"/>
                  </a:cxn>
                </a:cxnLst>
                <a:rect l="0" t="0" r="r" b="b"/>
                <a:pathLst>
                  <a:path w="615" h="221">
                    <a:moveTo>
                      <a:pt x="615" y="64"/>
                    </a:moveTo>
                    <a:lnTo>
                      <a:pt x="613" y="91"/>
                    </a:lnTo>
                    <a:lnTo>
                      <a:pt x="601" y="118"/>
                    </a:lnTo>
                    <a:lnTo>
                      <a:pt x="580" y="146"/>
                    </a:lnTo>
                    <a:lnTo>
                      <a:pt x="547" y="171"/>
                    </a:lnTo>
                    <a:lnTo>
                      <a:pt x="501" y="190"/>
                    </a:lnTo>
                    <a:lnTo>
                      <a:pt x="446" y="206"/>
                    </a:lnTo>
                    <a:lnTo>
                      <a:pt x="380" y="215"/>
                    </a:lnTo>
                    <a:lnTo>
                      <a:pt x="305" y="221"/>
                    </a:lnTo>
                    <a:lnTo>
                      <a:pt x="235" y="217"/>
                    </a:lnTo>
                    <a:lnTo>
                      <a:pt x="177" y="210"/>
                    </a:lnTo>
                    <a:lnTo>
                      <a:pt x="126" y="196"/>
                    </a:lnTo>
                    <a:lnTo>
                      <a:pt x="86" y="180"/>
                    </a:lnTo>
                    <a:lnTo>
                      <a:pt x="51" y="161"/>
                    </a:lnTo>
                    <a:lnTo>
                      <a:pt x="26" y="140"/>
                    </a:lnTo>
                    <a:lnTo>
                      <a:pt x="8" y="116"/>
                    </a:lnTo>
                    <a:lnTo>
                      <a:pt x="0" y="95"/>
                    </a:lnTo>
                    <a:lnTo>
                      <a:pt x="66" y="56"/>
                    </a:lnTo>
                    <a:lnTo>
                      <a:pt x="140" y="27"/>
                    </a:lnTo>
                    <a:lnTo>
                      <a:pt x="218" y="8"/>
                    </a:lnTo>
                    <a:lnTo>
                      <a:pt x="299" y="0"/>
                    </a:lnTo>
                    <a:lnTo>
                      <a:pt x="380" y="0"/>
                    </a:lnTo>
                    <a:lnTo>
                      <a:pt x="462" y="12"/>
                    </a:lnTo>
                    <a:lnTo>
                      <a:pt x="539" y="31"/>
                    </a:lnTo>
                    <a:lnTo>
                      <a:pt x="615" y="6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4" name="Freeform 638"/>
              <p:cNvSpPr>
                <a:spLocks/>
              </p:cNvSpPr>
              <p:nvPr/>
            </p:nvSpPr>
            <p:spPr bwMode="auto">
              <a:xfrm>
                <a:off x="1661" y="2921"/>
                <a:ext cx="252" cy="96"/>
              </a:xfrm>
              <a:custGeom>
                <a:avLst/>
                <a:gdLst/>
                <a:ahLst/>
                <a:cxnLst>
                  <a:cxn ang="0">
                    <a:pos x="494" y="35"/>
                  </a:cxn>
                  <a:cxn ang="0">
                    <a:pos x="504" y="58"/>
                  </a:cxn>
                  <a:cxn ang="0">
                    <a:pos x="504" y="85"/>
                  </a:cxn>
                  <a:cxn ang="0">
                    <a:pos x="492" y="113"/>
                  </a:cxn>
                  <a:cxn ang="0">
                    <a:pos x="469" y="138"/>
                  </a:cxn>
                  <a:cxn ang="0">
                    <a:pos x="432" y="159"/>
                  </a:cxn>
                  <a:cxn ang="0">
                    <a:pos x="384" y="177"/>
                  </a:cxn>
                  <a:cxn ang="0">
                    <a:pos x="324" y="186"/>
                  </a:cxn>
                  <a:cxn ang="0">
                    <a:pos x="254" y="192"/>
                  </a:cxn>
                  <a:cxn ang="0">
                    <a:pos x="192" y="188"/>
                  </a:cxn>
                  <a:cxn ang="0">
                    <a:pos x="140" y="181"/>
                  </a:cxn>
                  <a:cxn ang="0">
                    <a:pos x="95" y="169"/>
                  </a:cxn>
                  <a:cxn ang="0">
                    <a:pos x="60" y="153"/>
                  </a:cxn>
                  <a:cxn ang="0">
                    <a:pos x="31" y="134"/>
                  </a:cxn>
                  <a:cxn ang="0">
                    <a:pos x="12" y="113"/>
                  </a:cxn>
                  <a:cxn ang="0">
                    <a:pos x="0" y="91"/>
                  </a:cxn>
                  <a:cxn ang="0">
                    <a:pos x="0" y="70"/>
                  </a:cxn>
                  <a:cxn ang="0">
                    <a:pos x="52" y="43"/>
                  </a:cxn>
                  <a:cxn ang="0">
                    <a:pos x="113" y="23"/>
                  </a:cxn>
                  <a:cxn ang="0">
                    <a:pos x="175" y="10"/>
                  </a:cxn>
                  <a:cxn ang="0">
                    <a:pos x="240" y="2"/>
                  </a:cxn>
                  <a:cxn ang="0">
                    <a:pos x="304" y="0"/>
                  </a:cxn>
                  <a:cxn ang="0">
                    <a:pos x="368" y="6"/>
                  </a:cxn>
                  <a:cxn ang="0">
                    <a:pos x="430" y="18"/>
                  </a:cxn>
                  <a:cxn ang="0">
                    <a:pos x="494" y="35"/>
                  </a:cxn>
                </a:cxnLst>
                <a:rect l="0" t="0" r="r" b="b"/>
                <a:pathLst>
                  <a:path w="504" h="192">
                    <a:moveTo>
                      <a:pt x="494" y="35"/>
                    </a:moveTo>
                    <a:lnTo>
                      <a:pt x="504" y="58"/>
                    </a:lnTo>
                    <a:lnTo>
                      <a:pt x="504" y="85"/>
                    </a:lnTo>
                    <a:lnTo>
                      <a:pt x="492" y="113"/>
                    </a:lnTo>
                    <a:lnTo>
                      <a:pt x="469" y="138"/>
                    </a:lnTo>
                    <a:lnTo>
                      <a:pt x="432" y="159"/>
                    </a:lnTo>
                    <a:lnTo>
                      <a:pt x="384" y="177"/>
                    </a:lnTo>
                    <a:lnTo>
                      <a:pt x="324" y="186"/>
                    </a:lnTo>
                    <a:lnTo>
                      <a:pt x="254" y="192"/>
                    </a:lnTo>
                    <a:lnTo>
                      <a:pt x="192" y="188"/>
                    </a:lnTo>
                    <a:lnTo>
                      <a:pt x="140" y="181"/>
                    </a:lnTo>
                    <a:lnTo>
                      <a:pt x="95" y="169"/>
                    </a:lnTo>
                    <a:lnTo>
                      <a:pt x="60" y="153"/>
                    </a:lnTo>
                    <a:lnTo>
                      <a:pt x="31" y="134"/>
                    </a:lnTo>
                    <a:lnTo>
                      <a:pt x="12" y="113"/>
                    </a:lnTo>
                    <a:lnTo>
                      <a:pt x="0" y="91"/>
                    </a:lnTo>
                    <a:lnTo>
                      <a:pt x="0" y="70"/>
                    </a:lnTo>
                    <a:lnTo>
                      <a:pt x="52" y="43"/>
                    </a:lnTo>
                    <a:lnTo>
                      <a:pt x="113" y="23"/>
                    </a:lnTo>
                    <a:lnTo>
                      <a:pt x="175" y="10"/>
                    </a:lnTo>
                    <a:lnTo>
                      <a:pt x="240" y="2"/>
                    </a:lnTo>
                    <a:lnTo>
                      <a:pt x="304" y="0"/>
                    </a:lnTo>
                    <a:lnTo>
                      <a:pt x="368" y="6"/>
                    </a:lnTo>
                    <a:lnTo>
                      <a:pt x="430" y="18"/>
                    </a:lnTo>
                    <a:lnTo>
                      <a:pt x="494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5" name="Freeform 639"/>
              <p:cNvSpPr>
                <a:spLocks/>
              </p:cNvSpPr>
              <p:nvPr/>
            </p:nvSpPr>
            <p:spPr bwMode="auto">
              <a:xfrm>
                <a:off x="1682" y="2921"/>
                <a:ext cx="200" cy="80"/>
              </a:xfrm>
              <a:custGeom>
                <a:avLst/>
                <a:gdLst/>
                <a:ahLst/>
                <a:cxnLst>
                  <a:cxn ang="0">
                    <a:pos x="364" y="14"/>
                  </a:cxn>
                  <a:cxn ang="0">
                    <a:pos x="387" y="33"/>
                  </a:cxn>
                  <a:cxn ang="0">
                    <a:pos x="399" y="56"/>
                  </a:cxn>
                  <a:cxn ang="0">
                    <a:pos x="397" y="80"/>
                  </a:cxn>
                  <a:cxn ang="0">
                    <a:pos x="384" y="105"/>
                  </a:cxn>
                  <a:cxn ang="0">
                    <a:pos x="356" y="126"/>
                  </a:cxn>
                  <a:cxn ang="0">
                    <a:pos x="318" y="144"/>
                  </a:cxn>
                  <a:cxn ang="0">
                    <a:pos x="265" y="153"/>
                  </a:cxn>
                  <a:cxn ang="0">
                    <a:pos x="201" y="159"/>
                  </a:cxn>
                  <a:cxn ang="0">
                    <a:pos x="147" y="155"/>
                  </a:cxn>
                  <a:cxn ang="0">
                    <a:pos x="101" y="148"/>
                  </a:cxn>
                  <a:cxn ang="0">
                    <a:pos x="64" y="136"/>
                  </a:cxn>
                  <a:cxn ang="0">
                    <a:pos x="37" y="120"/>
                  </a:cxn>
                  <a:cxn ang="0">
                    <a:pos x="15" y="101"/>
                  </a:cxn>
                  <a:cxn ang="0">
                    <a:pos x="4" y="84"/>
                  </a:cxn>
                  <a:cxn ang="0">
                    <a:pos x="0" y="62"/>
                  </a:cxn>
                  <a:cxn ang="0">
                    <a:pos x="6" y="45"/>
                  </a:cxn>
                  <a:cxn ang="0">
                    <a:pos x="46" y="29"/>
                  </a:cxn>
                  <a:cxn ang="0">
                    <a:pos x="89" y="18"/>
                  </a:cxn>
                  <a:cxn ang="0">
                    <a:pos x="133" y="8"/>
                  </a:cxn>
                  <a:cxn ang="0">
                    <a:pos x="180" y="4"/>
                  </a:cxn>
                  <a:cxn ang="0">
                    <a:pos x="225" y="0"/>
                  </a:cxn>
                  <a:cxn ang="0">
                    <a:pos x="271" y="2"/>
                  </a:cxn>
                  <a:cxn ang="0">
                    <a:pos x="318" y="6"/>
                  </a:cxn>
                  <a:cxn ang="0">
                    <a:pos x="364" y="14"/>
                  </a:cxn>
                </a:cxnLst>
                <a:rect l="0" t="0" r="r" b="b"/>
                <a:pathLst>
                  <a:path w="399" h="159">
                    <a:moveTo>
                      <a:pt x="364" y="14"/>
                    </a:moveTo>
                    <a:lnTo>
                      <a:pt x="387" y="33"/>
                    </a:lnTo>
                    <a:lnTo>
                      <a:pt x="399" y="56"/>
                    </a:lnTo>
                    <a:lnTo>
                      <a:pt x="397" y="80"/>
                    </a:lnTo>
                    <a:lnTo>
                      <a:pt x="384" y="105"/>
                    </a:lnTo>
                    <a:lnTo>
                      <a:pt x="356" y="126"/>
                    </a:lnTo>
                    <a:lnTo>
                      <a:pt x="318" y="144"/>
                    </a:lnTo>
                    <a:lnTo>
                      <a:pt x="265" y="153"/>
                    </a:lnTo>
                    <a:lnTo>
                      <a:pt x="201" y="159"/>
                    </a:lnTo>
                    <a:lnTo>
                      <a:pt x="147" y="155"/>
                    </a:lnTo>
                    <a:lnTo>
                      <a:pt x="101" y="148"/>
                    </a:lnTo>
                    <a:lnTo>
                      <a:pt x="64" y="136"/>
                    </a:lnTo>
                    <a:lnTo>
                      <a:pt x="37" y="120"/>
                    </a:lnTo>
                    <a:lnTo>
                      <a:pt x="15" y="101"/>
                    </a:lnTo>
                    <a:lnTo>
                      <a:pt x="4" y="84"/>
                    </a:lnTo>
                    <a:lnTo>
                      <a:pt x="0" y="62"/>
                    </a:lnTo>
                    <a:lnTo>
                      <a:pt x="6" y="45"/>
                    </a:lnTo>
                    <a:lnTo>
                      <a:pt x="46" y="29"/>
                    </a:lnTo>
                    <a:lnTo>
                      <a:pt x="89" y="18"/>
                    </a:lnTo>
                    <a:lnTo>
                      <a:pt x="133" y="8"/>
                    </a:lnTo>
                    <a:lnTo>
                      <a:pt x="180" y="4"/>
                    </a:lnTo>
                    <a:lnTo>
                      <a:pt x="225" y="0"/>
                    </a:lnTo>
                    <a:lnTo>
                      <a:pt x="271" y="2"/>
                    </a:lnTo>
                    <a:lnTo>
                      <a:pt x="318" y="6"/>
                    </a:lnTo>
                    <a:lnTo>
                      <a:pt x="364" y="1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6" name="Freeform 640"/>
              <p:cNvSpPr>
                <a:spLocks/>
              </p:cNvSpPr>
              <p:nvPr/>
            </p:nvSpPr>
            <p:spPr bwMode="auto">
              <a:xfrm>
                <a:off x="1707" y="2922"/>
                <a:ext cx="142" cy="64"/>
              </a:xfrm>
              <a:custGeom>
                <a:avLst/>
                <a:gdLst/>
                <a:ahLst/>
                <a:cxnLst>
                  <a:cxn ang="0">
                    <a:pos x="210" y="2"/>
                  </a:cxn>
                  <a:cxn ang="0">
                    <a:pos x="248" y="14"/>
                  </a:cxn>
                  <a:cxn ang="0">
                    <a:pos x="274" y="31"/>
                  </a:cxn>
                  <a:cxn ang="0">
                    <a:pos x="285" y="51"/>
                  </a:cxn>
                  <a:cxn ang="0">
                    <a:pos x="285" y="74"/>
                  </a:cxn>
                  <a:cxn ang="0">
                    <a:pos x="270" y="93"/>
                  </a:cxn>
                  <a:cxn ang="0">
                    <a:pos x="243" y="111"/>
                  </a:cxn>
                  <a:cxn ang="0">
                    <a:pos x="200" y="122"/>
                  </a:cxn>
                  <a:cxn ang="0">
                    <a:pos x="146" y="128"/>
                  </a:cxn>
                  <a:cxn ang="0">
                    <a:pos x="97" y="124"/>
                  </a:cxn>
                  <a:cxn ang="0">
                    <a:pos x="60" y="116"/>
                  </a:cxn>
                  <a:cxn ang="0">
                    <a:pos x="31" y="103"/>
                  </a:cxn>
                  <a:cxn ang="0">
                    <a:pos x="14" y="89"/>
                  </a:cxn>
                  <a:cxn ang="0">
                    <a:pos x="0" y="72"/>
                  </a:cxn>
                  <a:cxn ang="0">
                    <a:pos x="0" y="56"/>
                  </a:cxn>
                  <a:cxn ang="0">
                    <a:pos x="6" y="39"/>
                  </a:cxn>
                  <a:cxn ang="0">
                    <a:pos x="23" y="23"/>
                  </a:cxn>
                  <a:cxn ang="0">
                    <a:pos x="45" y="16"/>
                  </a:cxn>
                  <a:cxn ang="0">
                    <a:pos x="68" y="10"/>
                  </a:cxn>
                  <a:cxn ang="0">
                    <a:pos x="91" y="6"/>
                  </a:cxn>
                  <a:cxn ang="0">
                    <a:pos x="115" y="4"/>
                  </a:cxn>
                  <a:cxn ang="0">
                    <a:pos x="138" y="2"/>
                  </a:cxn>
                  <a:cxn ang="0">
                    <a:pos x="161" y="0"/>
                  </a:cxn>
                  <a:cxn ang="0">
                    <a:pos x="184" y="0"/>
                  </a:cxn>
                  <a:cxn ang="0">
                    <a:pos x="210" y="2"/>
                  </a:cxn>
                </a:cxnLst>
                <a:rect l="0" t="0" r="r" b="b"/>
                <a:pathLst>
                  <a:path w="285" h="128">
                    <a:moveTo>
                      <a:pt x="210" y="2"/>
                    </a:moveTo>
                    <a:lnTo>
                      <a:pt x="248" y="14"/>
                    </a:lnTo>
                    <a:lnTo>
                      <a:pt x="274" y="31"/>
                    </a:lnTo>
                    <a:lnTo>
                      <a:pt x="285" y="51"/>
                    </a:lnTo>
                    <a:lnTo>
                      <a:pt x="285" y="74"/>
                    </a:lnTo>
                    <a:lnTo>
                      <a:pt x="270" y="93"/>
                    </a:lnTo>
                    <a:lnTo>
                      <a:pt x="243" y="111"/>
                    </a:lnTo>
                    <a:lnTo>
                      <a:pt x="200" y="122"/>
                    </a:lnTo>
                    <a:lnTo>
                      <a:pt x="146" y="128"/>
                    </a:lnTo>
                    <a:lnTo>
                      <a:pt x="97" y="124"/>
                    </a:lnTo>
                    <a:lnTo>
                      <a:pt x="60" y="116"/>
                    </a:lnTo>
                    <a:lnTo>
                      <a:pt x="31" y="103"/>
                    </a:lnTo>
                    <a:lnTo>
                      <a:pt x="14" y="89"/>
                    </a:lnTo>
                    <a:lnTo>
                      <a:pt x="0" y="72"/>
                    </a:lnTo>
                    <a:lnTo>
                      <a:pt x="0" y="56"/>
                    </a:lnTo>
                    <a:lnTo>
                      <a:pt x="6" y="39"/>
                    </a:lnTo>
                    <a:lnTo>
                      <a:pt x="23" y="23"/>
                    </a:lnTo>
                    <a:lnTo>
                      <a:pt x="45" y="16"/>
                    </a:lnTo>
                    <a:lnTo>
                      <a:pt x="68" y="10"/>
                    </a:lnTo>
                    <a:lnTo>
                      <a:pt x="91" y="6"/>
                    </a:lnTo>
                    <a:lnTo>
                      <a:pt x="115" y="4"/>
                    </a:lnTo>
                    <a:lnTo>
                      <a:pt x="138" y="2"/>
                    </a:lnTo>
                    <a:lnTo>
                      <a:pt x="161" y="0"/>
                    </a:lnTo>
                    <a:lnTo>
                      <a:pt x="184" y="0"/>
                    </a:lnTo>
                    <a:lnTo>
                      <a:pt x="210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7" name="Freeform 641"/>
              <p:cNvSpPr>
                <a:spLocks/>
              </p:cNvSpPr>
              <p:nvPr/>
            </p:nvSpPr>
            <p:spPr bwMode="auto">
              <a:xfrm>
                <a:off x="1734" y="3521"/>
                <a:ext cx="421" cy="120"/>
              </a:xfrm>
              <a:custGeom>
                <a:avLst/>
                <a:gdLst/>
                <a:ahLst/>
                <a:cxnLst>
                  <a:cxn ang="0">
                    <a:pos x="819" y="59"/>
                  </a:cxn>
                  <a:cxn ang="0">
                    <a:pos x="844" y="130"/>
                  </a:cxn>
                  <a:cxn ang="0">
                    <a:pos x="795" y="187"/>
                  </a:cxn>
                  <a:cxn ang="0">
                    <a:pos x="691" y="223"/>
                  </a:cxn>
                  <a:cxn ang="0">
                    <a:pos x="549" y="241"/>
                  </a:cxn>
                  <a:cxn ang="0">
                    <a:pos x="388" y="233"/>
                  </a:cxn>
                  <a:cxn ang="0">
                    <a:pos x="233" y="204"/>
                  </a:cxn>
                  <a:cxn ang="0">
                    <a:pos x="95" y="150"/>
                  </a:cxn>
                  <a:cxn ang="0">
                    <a:pos x="0" y="70"/>
                  </a:cxn>
                  <a:cxn ang="0">
                    <a:pos x="12" y="41"/>
                  </a:cxn>
                  <a:cxn ang="0">
                    <a:pos x="90" y="20"/>
                  </a:cxn>
                  <a:cxn ang="0">
                    <a:pos x="210" y="6"/>
                  </a:cxn>
                  <a:cxn ang="0">
                    <a:pos x="357" y="0"/>
                  </a:cxn>
                  <a:cxn ang="0">
                    <a:pos x="508" y="0"/>
                  </a:cxn>
                  <a:cxn ang="0">
                    <a:pos x="650" y="12"/>
                  </a:cxn>
                  <a:cxn ang="0">
                    <a:pos x="759" y="30"/>
                  </a:cxn>
                  <a:cxn ang="0">
                    <a:pos x="819" y="59"/>
                  </a:cxn>
                </a:cxnLst>
                <a:rect l="0" t="0" r="r" b="b"/>
                <a:pathLst>
                  <a:path w="844" h="241">
                    <a:moveTo>
                      <a:pt x="819" y="59"/>
                    </a:moveTo>
                    <a:lnTo>
                      <a:pt x="844" y="130"/>
                    </a:lnTo>
                    <a:lnTo>
                      <a:pt x="795" y="187"/>
                    </a:lnTo>
                    <a:lnTo>
                      <a:pt x="691" y="223"/>
                    </a:lnTo>
                    <a:lnTo>
                      <a:pt x="549" y="241"/>
                    </a:lnTo>
                    <a:lnTo>
                      <a:pt x="388" y="233"/>
                    </a:lnTo>
                    <a:lnTo>
                      <a:pt x="233" y="204"/>
                    </a:lnTo>
                    <a:lnTo>
                      <a:pt x="95" y="150"/>
                    </a:lnTo>
                    <a:lnTo>
                      <a:pt x="0" y="70"/>
                    </a:lnTo>
                    <a:lnTo>
                      <a:pt x="12" y="41"/>
                    </a:lnTo>
                    <a:lnTo>
                      <a:pt x="90" y="20"/>
                    </a:lnTo>
                    <a:lnTo>
                      <a:pt x="210" y="6"/>
                    </a:lnTo>
                    <a:lnTo>
                      <a:pt x="357" y="0"/>
                    </a:lnTo>
                    <a:lnTo>
                      <a:pt x="508" y="0"/>
                    </a:lnTo>
                    <a:lnTo>
                      <a:pt x="650" y="12"/>
                    </a:lnTo>
                    <a:lnTo>
                      <a:pt x="759" y="30"/>
                    </a:lnTo>
                    <a:lnTo>
                      <a:pt x="819" y="59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8" name="Freeform 642"/>
              <p:cNvSpPr>
                <a:spLocks/>
              </p:cNvSpPr>
              <p:nvPr/>
            </p:nvSpPr>
            <p:spPr bwMode="auto">
              <a:xfrm>
                <a:off x="1736" y="3416"/>
                <a:ext cx="405" cy="184"/>
              </a:xfrm>
              <a:custGeom>
                <a:avLst/>
                <a:gdLst/>
                <a:ahLst/>
                <a:cxnLst>
                  <a:cxn ang="0">
                    <a:pos x="811" y="266"/>
                  </a:cxn>
                  <a:cxn ang="0">
                    <a:pos x="770" y="306"/>
                  </a:cxn>
                  <a:cxn ang="0">
                    <a:pos x="683" y="338"/>
                  </a:cxn>
                  <a:cxn ang="0">
                    <a:pos x="563" y="359"/>
                  </a:cxn>
                  <a:cxn ang="0">
                    <a:pos x="427" y="369"/>
                  </a:cxn>
                  <a:cxn ang="0">
                    <a:pos x="285" y="363"/>
                  </a:cxn>
                  <a:cxn ang="0">
                    <a:pos x="157" y="345"/>
                  </a:cxn>
                  <a:cxn ang="0">
                    <a:pos x="57" y="312"/>
                  </a:cxn>
                  <a:cxn ang="0">
                    <a:pos x="0" y="266"/>
                  </a:cxn>
                  <a:cxn ang="0">
                    <a:pos x="53" y="149"/>
                  </a:cxn>
                  <a:cxn ang="0">
                    <a:pos x="146" y="68"/>
                  </a:cxn>
                  <a:cxn ang="0">
                    <a:pos x="264" y="16"/>
                  </a:cxn>
                  <a:cxn ang="0">
                    <a:pos x="398" y="0"/>
                  </a:cxn>
                  <a:cxn ang="0">
                    <a:pos x="530" y="16"/>
                  </a:cxn>
                  <a:cxn ang="0">
                    <a:pos x="654" y="66"/>
                  </a:cxn>
                  <a:cxn ang="0">
                    <a:pos x="749" y="147"/>
                  </a:cxn>
                  <a:cxn ang="0">
                    <a:pos x="811" y="266"/>
                  </a:cxn>
                </a:cxnLst>
                <a:rect l="0" t="0" r="r" b="b"/>
                <a:pathLst>
                  <a:path w="811" h="369">
                    <a:moveTo>
                      <a:pt x="811" y="266"/>
                    </a:moveTo>
                    <a:lnTo>
                      <a:pt x="770" y="306"/>
                    </a:lnTo>
                    <a:lnTo>
                      <a:pt x="683" y="338"/>
                    </a:lnTo>
                    <a:lnTo>
                      <a:pt x="563" y="359"/>
                    </a:lnTo>
                    <a:lnTo>
                      <a:pt x="427" y="369"/>
                    </a:lnTo>
                    <a:lnTo>
                      <a:pt x="285" y="363"/>
                    </a:lnTo>
                    <a:lnTo>
                      <a:pt x="157" y="345"/>
                    </a:lnTo>
                    <a:lnTo>
                      <a:pt x="57" y="312"/>
                    </a:lnTo>
                    <a:lnTo>
                      <a:pt x="0" y="266"/>
                    </a:lnTo>
                    <a:lnTo>
                      <a:pt x="53" y="149"/>
                    </a:lnTo>
                    <a:lnTo>
                      <a:pt x="146" y="68"/>
                    </a:lnTo>
                    <a:lnTo>
                      <a:pt x="264" y="16"/>
                    </a:lnTo>
                    <a:lnTo>
                      <a:pt x="398" y="0"/>
                    </a:lnTo>
                    <a:lnTo>
                      <a:pt x="530" y="16"/>
                    </a:lnTo>
                    <a:lnTo>
                      <a:pt x="654" y="66"/>
                    </a:lnTo>
                    <a:lnTo>
                      <a:pt x="749" y="147"/>
                    </a:lnTo>
                    <a:lnTo>
                      <a:pt x="811" y="26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79" name="Freeform 643"/>
              <p:cNvSpPr>
                <a:spLocks/>
              </p:cNvSpPr>
              <p:nvPr/>
            </p:nvSpPr>
            <p:spPr bwMode="auto">
              <a:xfrm>
                <a:off x="1736" y="3416"/>
                <a:ext cx="405" cy="177"/>
              </a:xfrm>
              <a:custGeom>
                <a:avLst/>
                <a:gdLst/>
                <a:ahLst/>
                <a:cxnLst>
                  <a:cxn ang="0">
                    <a:pos x="774" y="306"/>
                  </a:cxn>
                  <a:cxn ang="0">
                    <a:pos x="737" y="314"/>
                  </a:cxn>
                  <a:cxn ang="0">
                    <a:pos x="700" y="324"/>
                  </a:cxn>
                  <a:cxn ang="0">
                    <a:pos x="660" y="332"/>
                  </a:cxn>
                  <a:cxn ang="0">
                    <a:pos x="619" y="341"/>
                  </a:cxn>
                  <a:cxn ang="0">
                    <a:pos x="572" y="345"/>
                  </a:cxn>
                  <a:cxn ang="0">
                    <a:pos x="526" y="351"/>
                  </a:cxn>
                  <a:cxn ang="0">
                    <a:pos x="477" y="353"/>
                  </a:cxn>
                  <a:cxn ang="0">
                    <a:pos x="427" y="355"/>
                  </a:cxn>
                  <a:cxn ang="0">
                    <a:pos x="357" y="351"/>
                  </a:cxn>
                  <a:cxn ang="0">
                    <a:pos x="295" y="347"/>
                  </a:cxn>
                  <a:cxn ang="0">
                    <a:pos x="235" y="339"/>
                  </a:cxn>
                  <a:cxn ang="0">
                    <a:pos x="181" y="332"/>
                  </a:cxn>
                  <a:cxn ang="0">
                    <a:pos x="128" y="318"/>
                  </a:cxn>
                  <a:cxn ang="0">
                    <a:pos x="84" y="305"/>
                  </a:cxn>
                  <a:cxn ang="0">
                    <a:pos x="41" y="289"/>
                  </a:cxn>
                  <a:cxn ang="0">
                    <a:pos x="6" y="274"/>
                  </a:cxn>
                  <a:cxn ang="0">
                    <a:pos x="2" y="270"/>
                  </a:cxn>
                  <a:cxn ang="0">
                    <a:pos x="0" y="266"/>
                  </a:cxn>
                  <a:cxn ang="0">
                    <a:pos x="53" y="149"/>
                  </a:cxn>
                  <a:cxn ang="0">
                    <a:pos x="146" y="68"/>
                  </a:cxn>
                  <a:cxn ang="0">
                    <a:pos x="264" y="16"/>
                  </a:cxn>
                  <a:cxn ang="0">
                    <a:pos x="398" y="0"/>
                  </a:cxn>
                  <a:cxn ang="0">
                    <a:pos x="530" y="16"/>
                  </a:cxn>
                  <a:cxn ang="0">
                    <a:pos x="654" y="66"/>
                  </a:cxn>
                  <a:cxn ang="0">
                    <a:pos x="749" y="147"/>
                  </a:cxn>
                  <a:cxn ang="0">
                    <a:pos x="811" y="266"/>
                  </a:cxn>
                  <a:cxn ang="0">
                    <a:pos x="805" y="275"/>
                  </a:cxn>
                  <a:cxn ang="0">
                    <a:pos x="797" y="287"/>
                  </a:cxn>
                  <a:cxn ang="0">
                    <a:pos x="786" y="297"/>
                  </a:cxn>
                  <a:cxn ang="0">
                    <a:pos x="774" y="306"/>
                  </a:cxn>
                </a:cxnLst>
                <a:rect l="0" t="0" r="r" b="b"/>
                <a:pathLst>
                  <a:path w="811" h="355">
                    <a:moveTo>
                      <a:pt x="774" y="306"/>
                    </a:moveTo>
                    <a:lnTo>
                      <a:pt x="737" y="314"/>
                    </a:lnTo>
                    <a:lnTo>
                      <a:pt x="700" y="324"/>
                    </a:lnTo>
                    <a:lnTo>
                      <a:pt x="660" y="332"/>
                    </a:lnTo>
                    <a:lnTo>
                      <a:pt x="619" y="341"/>
                    </a:lnTo>
                    <a:lnTo>
                      <a:pt x="572" y="345"/>
                    </a:lnTo>
                    <a:lnTo>
                      <a:pt x="526" y="351"/>
                    </a:lnTo>
                    <a:lnTo>
                      <a:pt x="477" y="353"/>
                    </a:lnTo>
                    <a:lnTo>
                      <a:pt x="427" y="355"/>
                    </a:lnTo>
                    <a:lnTo>
                      <a:pt x="357" y="351"/>
                    </a:lnTo>
                    <a:lnTo>
                      <a:pt x="295" y="347"/>
                    </a:lnTo>
                    <a:lnTo>
                      <a:pt x="235" y="339"/>
                    </a:lnTo>
                    <a:lnTo>
                      <a:pt x="181" y="332"/>
                    </a:lnTo>
                    <a:lnTo>
                      <a:pt x="128" y="318"/>
                    </a:lnTo>
                    <a:lnTo>
                      <a:pt x="84" y="305"/>
                    </a:lnTo>
                    <a:lnTo>
                      <a:pt x="41" y="289"/>
                    </a:lnTo>
                    <a:lnTo>
                      <a:pt x="6" y="274"/>
                    </a:lnTo>
                    <a:lnTo>
                      <a:pt x="2" y="270"/>
                    </a:lnTo>
                    <a:lnTo>
                      <a:pt x="0" y="266"/>
                    </a:lnTo>
                    <a:lnTo>
                      <a:pt x="53" y="149"/>
                    </a:lnTo>
                    <a:lnTo>
                      <a:pt x="146" y="68"/>
                    </a:lnTo>
                    <a:lnTo>
                      <a:pt x="264" y="16"/>
                    </a:lnTo>
                    <a:lnTo>
                      <a:pt x="398" y="0"/>
                    </a:lnTo>
                    <a:lnTo>
                      <a:pt x="530" y="16"/>
                    </a:lnTo>
                    <a:lnTo>
                      <a:pt x="654" y="66"/>
                    </a:lnTo>
                    <a:lnTo>
                      <a:pt x="749" y="147"/>
                    </a:lnTo>
                    <a:lnTo>
                      <a:pt x="811" y="266"/>
                    </a:lnTo>
                    <a:lnTo>
                      <a:pt x="805" y="275"/>
                    </a:lnTo>
                    <a:lnTo>
                      <a:pt x="797" y="287"/>
                    </a:lnTo>
                    <a:lnTo>
                      <a:pt x="786" y="297"/>
                    </a:lnTo>
                    <a:lnTo>
                      <a:pt x="774" y="30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0" name="Freeform 644"/>
              <p:cNvSpPr>
                <a:spLocks/>
              </p:cNvSpPr>
              <p:nvPr/>
            </p:nvSpPr>
            <p:spPr bwMode="auto">
              <a:xfrm>
                <a:off x="1740" y="3417"/>
                <a:ext cx="400" cy="164"/>
              </a:xfrm>
              <a:custGeom>
                <a:avLst/>
                <a:gdLst/>
                <a:ahLst/>
                <a:cxnLst>
                  <a:cxn ang="0">
                    <a:pos x="801" y="254"/>
                  </a:cxn>
                  <a:cxn ang="0">
                    <a:pos x="764" y="268"/>
                  </a:cxn>
                  <a:cxn ang="0">
                    <a:pos x="725" y="283"/>
                  </a:cxn>
                  <a:cxn ang="0">
                    <a:pos x="683" y="295"/>
                  </a:cxn>
                  <a:cxn ang="0">
                    <a:pos x="638" y="308"/>
                  </a:cxn>
                  <a:cxn ang="0">
                    <a:pos x="586" y="316"/>
                  </a:cxn>
                  <a:cxn ang="0">
                    <a:pos x="533" y="324"/>
                  </a:cxn>
                  <a:cxn ang="0">
                    <a:pos x="475" y="328"/>
                  </a:cxn>
                  <a:cxn ang="0">
                    <a:pos x="415" y="330"/>
                  </a:cxn>
                  <a:cxn ang="0">
                    <a:pos x="343" y="326"/>
                  </a:cxn>
                  <a:cxn ang="0">
                    <a:pos x="279" y="322"/>
                  </a:cxn>
                  <a:cxn ang="0">
                    <a:pos x="219" y="312"/>
                  </a:cxn>
                  <a:cxn ang="0">
                    <a:pos x="167" y="303"/>
                  </a:cxn>
                  <a:cxn ang="0">
                    <a:pos x="116" y="289"/>
                  </a:cxn>
                  <a:cxn ang="0">
                    <a:pos x="72" y="273"/>
                  </a:cxn>
                  <a:cxn ang="0">
                    <a:pos x="33" y="256"/>
                  </a:cxn>
                  <a:cxn ang="0">
                    <a:pos x="0" y="240"/>
                  </a:cxn>
                  <a:cxn ang="0">
                    <a:pos x="58" y="134"/>
                  </a:cxn>
                  <a:cxn ang="0">
                    <a:pos x="151" y="58"/>
                  </a:cxn>
                  <a:cxn ang="0">
                    <a:pos x="268" y="12"/>
                  </a:cxn>
                  <a:cxn ang="0">
                    <a:pos x="398" y="0"/>
                  </a:cxn>
                  <a:cxn ang="0">
                    <a:pos x="525" y="16"/>
                  </a:cxn>
                  <a:cxn ang="0">
                    <a:pos x="644" y="62"/>
                  </a:cxn>
                  <a:cxn ang="0">
                    <a:pos x="739" y="142"/>
                  </a:cxn>
                  <a:cxn ang="0">
                    <a:pos x="801" y="254"/>
                  </a:cxn>
                </a:cxnLst>
                <a:rect l="0" t="0" r="r" b="b"/>
                <a:pathLst>
                  <a:path w="801" h="330">
                    <a:moveTo>
                      <a:pt x="801" y="254"/>
                    </a:moveTo>
                    <a:lnTo>
                      <a:pt x="764" y="268"/>
                    </a:lnTo>
                    <a:lnTo>
                      <a:pt x="725" y="283"/>
                    </a:lnTo>
                    <a:lnTo>
                      <a:pt x="683" y="295"/>
                    </a:lnTo>
                    <a:lnTo>
                      <a:pt x="638" y="308"/>
                    </a:lnTo>
                    <a:lnTo>
                      <a:pt x="586" y="316"/>
                    </a:lnTo>
                    <a:lnTo>
                      <a:pt x="533" y="324"/>
                    </a:lnTo>
                    <a:lnTo>
                      <a:pt x="475" y="328"/>
                    </a:lnTo>
                    <a:lnTo>
                      <a:pt x="415" y="330"/>
                    </a:lnTo>
                    <a:lnTo>
                      <a:pt x="343" y="326"/>
                    </a:lnTo>
                    <a:lnTo>
                      <a:pt x="279" y="322"/>
                    </a:lnTo>
                    <a:lnTo>
                      <a:pt x="219" y="312"/>
                    </a:lnTo>
                    <a:lnTo>
                      <a:pt x="167" y="303"/>
                    </a:lnTo>
                    <a:lnTo>
                      <a:pt x="116" y="289"/>
                    </a:lnTo>
                    <a:lnTo>
                      <a:pt x="72" y="273"/>
                    </a:lnTo>
                    <a:lnTo>
                      <a:pt x="33" y="256"/>
                    </a:lnTo>
                    <a:lnTo>
                      <a:pt x="0" y="240"/>
                    </a:lnTo>
                    <a:lnTo>
                      <a:pt x="58" y="134"/>
                    </a:lnTo>
                    <a:lnTo>
                      <a:pt x="151" y="58"/>
                    </a:lnTo>
                    <a:lnTo>
                      <a:pt x="268" y="12"/>
                    </a:lnTo>
                    <a:lnTo>
                      <a:pt x="398" y="0"/>
                    </a:lnTo>
                    <a:lnTo>
                      <a:pt x="525" y="16"/>
                    </a:lnTo>
                    <a:lnTo>
                      <a:pt x="644" y="62"/>
                    </a:lnTo>
                    <a:lnTo>
                      <a:pt x="739" y="142"/>
                    </a:lnTo>
                    <a:lnTo>
                      <a:pt x="801" y="25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1" name="Freeform 645"/>
              <p:cNvSpPr>
                <a:spLocks/>
              </p:cNvSpPr>
              <p:nvPr/>
            </p:nvSpPr>
            <p:spPr bwMode="auto">
              <a:xfrm>
                <a:off x="1744" y="3416"/>
                <a:ext cx="389" cy="152"/>
              </a:xfrm>
              <a:custGeom>
                <a:avLst/>
                <a:gdLst/>
                <a:ahLst/>
                <a:cxnLst>
                  <a:cxn ang="0">
                    <a:pos x="777" y="223"/>
                  </a:cxn>
                  <a:cxn ang="0">
                    <a:pos x="742" y="239"/>
                  </a:cxn>
                  <a:cxn ang="0">
                    <a:pos x="707" y="254"/>
                  </a:cxn>
                  <a:cxn ang="0">
                    <a:pos x="667" y="268"/>
                  </a:cxn>
                  <a:cxn ang="0">
                    <a:pos x="622" y="281"/>
                  </a:cxn>
                  <a:cxn ang="0">
                    <a:pos x="572" y="289"/>
                  </a:cxn>
                  <a:cxn ang="0">
                    <a:pos x="517" y="297"/>
                  </a:cxn>
                  <a:cxn ang="0">
                    <a:pos x="459" y="301"/>
                  </a:cxn>
                  <a:cxn ang="0">
                    <a:pos x="397" y="305"/>
                  </a:cxn>
                  <a:cxn ang="0">
                    <a:pos x="327" y="301"/>
                  </a:cxn>
                  <a:cxn ang="0">
                    <a:pos x="263" y="297"/>
                  </a:cxn>
                  <a:cxn ang="0">
                    <a:pos x="205" y="287"/>
                  </a:cxn>
                  <a:cxn ang="0">
                    <a:pos x="155" y="277"/>
                  </a:cxn>
                  <a:cxn ang="0">
                    <a:pos x="106" y="264"/>
                  </a:cxn>
                  <a:cxn ang="0">
                    <a:pos x="66" y="248"/>
                  </a:cxn>
                  <a:cxn ang="0">
                    <a:pos x="29" y="229"/>
                  </a:cxn>
                  <a:cxn ang="0">
                    <a:pos x="0" y="211"/>
                  </a:cxn>
                  <a:cxn ang="0">
                    <a:pos x="62" y="116"/>
                  </a:cxn>
                  <a:cxn ang="0">
                    <a:pos x="155" y="52"/>
                  </a:cxn>
                  <a:cxn ang="0">
                    <a:pos x="265" y="12"/>
                  </a:cxn>
                  <a:cxn ang="0">
                    <a:pos x="388" y="0"/>
                  </a:cxn>
                  <a:cxn ang="0">
                    <a:pos x="508" y="14"/>
                  </a:cxn>
                  <a:cxn ang="0">
                    <a:pos x="618" y="56"/>
                  </a:cxn>
                  <a:cxn ang="0">
                    <a:pos x="711" y="124"/>
                  </a:cxn>
                  <a:cxn ang="0">
                    <a:pos x="777" y="223"/>
                  </a:cxn>
                </a:cxnLst>
                <a:rect l="0" t="0" r="r" b="b"/>
                <a:pathLst>
                  <a:path w="777" h="305">
                    <a:moveTo>
                      <a:pt x="777" y="223"/>
                    </a:moveTo>
                    <a:lnTo>
                      <a:pt x="742" y="239"/>
                    </a:lnTo>
                    <a:lnTo>
                      <a:pt x="707" y="254"/>
                    </a:lnTo>
                    <a:lnTo>
                      <a:pt x="667" y="268"/>
                    </a:lnTo>
                    <a:lnTo>
                      <a:pt x="622" y="281"/>
                    </a:lnTo>
                    <a:lnTo>
                      <a:pt x="572" y="289"/>
                    </a:lnTo>
                    <a:lnTo>
                      <a:pt x="517" y="297"/>
                    </a:lnTo>
                    <a:lnTo>
                      <a:pt x="459" y="301"/>
                    </a:lnTo>
                    <a:lnTo>
                      <a:pt x="397" y="305"/>
                    </a:lnTo>
                    <a:lnTo>
                      <a:pt x="327" y="301"/>
                    </a:lnTo>
                    <a:lnTo>
                      <a:pt x="263" y="297"/>
                    </a:lnTo>
                    <a:lnTo>
                      <a:pt x="205" y="287"/>
                    </a:lnTo>
                    <a:lnTo>
                      <a:pt x="155" y="277"/>
                    </a:lnTo>
                    <a:lnTo>
                      <a:pt x="106" y="264"/>
                    </a:lnTo>
                    <a:lnTo>
                      <a:pt x="66" y="248"/>
                    </a:lnTo>
                    <a:lnTo>
                      <a:pt x="29" y="229"/>
                    </a:lnTo>
                    <a:lnTo>
                      <a:pt x="0" y="211"/>
                    </a:lnTo>
                    <a:lnTo>
                      <a:pt x="62" y="116"/>
                    </a:lnTo>
                    <a:lnTo>
                      <a:pt x="155" y="52"/>
                    </a:lnTo>
                    <a:lnTo>
                      <a:pt x="265" y="12"/>
                    </a:lnTo>
                    <a:lnTo>
                      <a:pt x="388" y="0"/>
                    </a:lnTo>
                    <a:lnTo>
                      <a:pt x="508" y="14"/>
                    </a:lnTo>
                    <a:lnTo>
                      <a:pt x="618" y="56"/>
                    </a:lnTo>
                    <a:lnTo>
                      <a:pt x="711" y="124"/>
                    </a:lnTo>
                    <a:lnTo>
                      <a:pt x="777" y="22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2" name="Freeform 646"/>
              <p:cNvSpPr>
                <a:spLocks/>
              </p:cNvSpPr>
              <p:nvPr/>
            </p:nvSpPr>
            <p:spPr bwMode="auto">
              <a:xfrm>
                <a:off x="1752" y="3417"/>
                <a:ext cx="372" cy="138"/>
              </a:xfrm>
              <a:custGeom>
                <a:avLst/>
                <a:gdLst/>
                <a:ahLst/>
                <a:cxnLst>
                  <a:cxn ang="0">
                    <a:pos x="745" y="186"/>
                  </a:cxn>
                  <a:cxn ang="0">
                    <a:pos x="716" y="204"/>
                  </a:cxn>
                  <a:cxn ang="0">
                    <a:pos x="683" y="221"/>
                  </a:cxn>
                  <a:cxn ang="0">
                    <a:pos x="644" y="235"/>
                  </a:cxn>
                  <a:cxn ang="0">
                    <a:pos x="601" y="250"/>
                  </a:cxn>
                  <a:cxn ang="0">
                    <a:pos x="551" y="260"/>
                  </a:cxn>
                  <a:cxn ang="0">
                    <a:pos x="497" y="270"/>
                  </a:cxn>
                  <a:cxn ang="0">
                    <a:pos x="438" y="273"/>
                  </a:cxn>
                  <a:cxn ang="0">
                    <a:pos x="374" y="277"/>
                  </a:cxn>
                  <a:cxn ang="0">
                    <a:pos x="307" y="273"/>
                  </a:cxn>
                  <a:cxn ang="0">
                    <a:pos x="247" y="268"/>
                  </a:cxn>
                  <a:cxn ang="0">
                    <a:pos x="190" y="258"/>
                  </a:cxn>
                  <a:cxn ang="0">
                    <a:pos x="142" y="248"/>
                  </a:cxn>
                  <a:cxn ang="0">
                    <a:pos x="97" y="233"/>
                  </a:cxn>
                  <a:cxn ang="0">
                    <a:pos x="58" y="217"/>
                  </a:cxn>
                  <a:cxn ang="0">
                    <a:pos x="26" y="198"/>
                  </a:cxn>
                  <a:cxn ang="0">
                    <a:pos x="0" y="180"/>
                  </a:cxn>
                  <a:cxn ang="0">
                    <a:pos x="64" y="101"/>
                  </a:cxn>
                  <a:cxn ang="0">
                    <a:pos x="152" y="45"/>
                  </a:cxn>
                  <a:cxn ang="0">
                    <a:pos x="256" y="10"/>
                  </a:cxn>
                  <a:cxn ang="0">
                    <a:pos x="369" y="0"/>
                  </a:cxn>
                  <a:cxn ang="0">
                    <a:pos x="479" y="10"/>
                  </a:cxn>
                  <a:cxn ang="0">
                    <a:pos x="586" y="45"/>
                  </a:cxn>
                  <a:cxn ang="0">
                    <a:pos x="675" y="103"/>
                  </a:cxn>
                  <a:cxn ang="0">
                    <a:pos x="745" y="186"/>
                  </a:cxn>
                </a:cxnLst>
                <a:rect l="0" t="0" r="r" b="b"/>
                <a:pathLst>
                  <a:path w="745" h="277">
                    <a:moveTo>
                      <a:pt x="745" y="186"/>
                    </a:moveTo>
                    <a:lnTo>
                      <a:pt x="716" y="204"/>
                    </a:lnTo>
                    <a:lnTo>
                      <a:pt x="683" y="221"/>
                    </a:lnTo>
                    <a:lnTo>
                      <a:pt x="644" y="235"/>
                    </a:lnTo>
                    <a:lnTo>
                      <a:pt x="601" y="250"/>
                    </a:lnTo>
                    <a:lnTo>
                      <a:pt x="551" y="260"/>
                    </a:lnTo>
                    <a:lnTo>
                      <a:pt x="497" y="270"/>
                    </a:lnTo>
                    <a:lnTo>
                      <a:pt x="438" y="273"/>
                    </a:lnTo>
                    <a:lnTo>
                      <a:pt x="374" y="277"/>
                    </a:lnTo>
                    <a:lnTo>
                      <a:pt x="307" y="273"/>
                    </a:lnTo>
                    <a:lnTo>
                      <a:pt x="247" y="268"/>
                    </a:lnTo>
                    <a:lnTo>
                      <a:pt x="190" y="258"/>
                    </a:lnTo>
                    <a:lnTo>
                      <a:pt x="142" y="248"/>
                    </a:lnTo>
                    <a:lnTo>
                      <a:pt x="97" y="233"/>
                    </a:lnTo>
                    <a:lnTo>
                      <a:pt x="58" y="217"/>
                    </a:lnTo>
                    <a:lnTo>
                      <a:pt x="26" y="198"/>
                    </a:lnTo>
                    <a:lnTo>
                      <a:pt x="0" y="180"/>
                    </a:lnTo>
                    <a:lnTo>
                      <a:pt x="64" y="101"/>
                    </a:lnTo>
                    <a:lnTo>
                      <a:pt x="152" y="45"/>
                    </a:lnTo>
                    <a:lnTo>
                      <a:pt x="256" y="10"/>
                    </a:lnTo>
                    <a:lnTo>
                      <a:pt x="369" y="0"/>
                    </a:lnTo>
                    <a:lnTo>
                      <a:pt x="479" y="10"/>
                    </a:lnTo>
                    <a:lnTo>
                      <a:pt x="586" y="45"/>
                    </a:lnTo>
                    <a:lnTo>
                      <a:pt x="675" y="103"/>
                    </a:lnTo>
                    <a:lnTo>
                      <a:pt x="745" y="18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3" name="Freeform 647"/>
              <p:cNvSpPr>
                <a:spLocks/>
              </p:cNvSpPr>
              <p:nvPr/>
            </p:nvSpPr>
            <p:spPr bwMode="auto">
              <a:xfrm>
                <a:off x="1762" y="3416"/>
                <a:ext cx="351" cy="127"/>
              </a:xfrm>
              <a:custGeom>
                <a:avLst/>
                <a:gdLst/>
                <a:ahLst/>
                <a:cxnLst>
                  <a:cxn ang="0">
                    <a:pos x="702" y="153"/>
                  </a:cxn>
                  <a:cxn ang="0">
                    <a:pos x="676" y="171"/>
                  </a:cxn>
                  <a:cxn ang="0">
                    <a:pos x="647" y="190"/>
                  </a:cxn>
                  <a:cxn ang="0">
                    <a:pos x="612" y="208"/>
                  </a:cxn>
                  <a:cxn ang="0">
                    <a:pos x="572" y="223"/>
                  </a:cxn>
                  <a:cxn ang="0">
                    <a:pos x="523" y="235"/>
                  </a:cxn>
                  <a:cxn ang="0">
                    <a:pos x="471" y="244"/>
                  </a:cxn>
                  <a:cxn ang="0">
                    <a:pos x="411" y="250"/>
                  </a:cxn>
                  <a:cxn ang="0">
                    <a:pos x="347" y="254"/>
                  </a:cxn>
                  <a:cxn ang="0">
                    <a:pos x="283" y="250"/>
                  </a:cxn>
                  <a:cxn ang="0">
                    <a:pos x="225" y="244"/>
                  </a:cxn>
                  <a:cxn ang="0">
                    <a:pos x="172" y="235"/>
                  </a:cxn>
                  <a:cxn ang="0">
                    <a:pos x="126" y="225"/>
                  </a:cxn>
                  <a:cxn ang="0">
                    <a:pos x="85" y="210"/>
                  </a:cxn>
                  <a:cxn ang="0">
                    <a:pos x="50" y="192"/>
                  </a:cxn>
                  <a:cxn ang="0">
                    <a:pos x="21" y="173"/>
                  </a:cxn>
                  <a:cxn ang="0">
                    <a:pos x="0" y="155"/>
                  </a:cxn>
                  <a:cxn ang="0">
                    <a:pos x="64" y="87"/>
                  </a:cxn>
                  <a:cxn ang="0">
                    <a:pos x="147" y="39"/>
                  </a:cxn>
                  <a:cxn ang="0">
                    <a:pos x="242" y="10"/>
                  </a:cxn>
                  <a:cxn ang="0">
                    <a:pos x="345" y="0"/>
                  </a:cxn>
                  <a:cxn ang="0">
                    <a:pos x="446" y="8"/>
                  </a:cxn>
                  <a:cxn ang="0">
                    <a:pos x="543" y="37"/>
                  </a:cxn>
                  <a:cxn ang="0">
                    <a:pos x="630" y="83"/>
                  </a:cxn>
                  <a:cxn ang="0">
                    <a:pos x="702" y="153"/>
                  </a:cxn>
                </a:cxnLst>
                <a:rect l="0" t="0" r="r" b="b"/>
                <a:pathLst>
                  <a:path w="702" h="254">
                    <a:moveTo>
                      <a:pt x="702" y="153"/>
                    </a:moveTo>
                    <a:lnTo>
                      <a:pt x="676" y="171"/>
                    </a:lnTo>
                    <a:lnTo>
                      <a:pt x="647" y="190"/>
                    </a:lnTo>
                    <a:lnTo>
                      <a:pt x="612" y="208"/>
                    </a:lnTo>
                    <a:lnTo>
                      <a:pt x="572" y="223"/>
                    </a:lnTo>
                    <a:lnTo>
                      <a:pt x="523" y="235"/>
                    </a:lnTo>
                    <a:lnTo>
                      <a:pt x="471" y="244"/>
                    </a:lnTo>
                    <a:lnTo>
                      <a:pt x="411" y="250"/>
                    </a:lnTo>
                    <a:lnTo>
                      <a:pt x="347" y="254"/>
                    </a:lnTo>
                    <a:lnTo>
                      <a:pt x="283" y="250"/>
                    </a:lnTo>
                    <a:lnTo>
                      <a:pt x="225" y="244"/>
                    </a:lnTo>
                    <a:lnTo>
                      <a:pt x="172" y="235"/>
                    </a:lnTo>
                    <a:lnTo>
                      <a:pt x="126" y="225"/>
                    </a:lnTo>
                    <a:lnTo>
                      <a:pt x="85" y="210"/>
                    </a:lnTo>
                    <a:lnTo>
                      <a:pt x="50" y="192"/>
                    </a:lnTo>
                    <a:lnTo>
                      <a:pt x="21" y="173"/>
                    </a:lnTo>
                    <a:lnTo>
                      <a:pt x="0" y="155"/>
                    </a:lnTo>
                    <a:lnTo>
                      <a:pt x="64" y="87"/>
                    </a:lnTo>
                    <a:lnTo>
                      <a:pt x="147" y="39"/>
                    </a:lnTo>
                    <a:lnTo>
                      <a:pt x="242" y="10"/>
                    </a:lnTo>
                    <a:lnTo>
                      <a:pt x="345" y="0"/>
                    </a:lnTo>
                    <a:lnTo>
                      <a:pt x="446" y="8"/>
                    </a:lnTo>
                    <a:lnTo>
                      <a:pt x="543" y="37"/>
                    </a:lnTo>
                    <a:lnTo>
                      <a:pt x="630" y="83"/>
                    </a:lnTo>
                    <a:lnTo>
                      <a:pt x="702" y="1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4" name="Freeform 648"/>
              <p:cNvSpPr>
                <a:spLocks/>
              </p:cNvSpPr>
              <p:nvPr/>
            </p:nvSpPr>
            <p:spPr bwMode="auto">
              <a:xfrm>
                <a:off x="1773" y="3416"/>
                <a:ext cx="323" cy="114"/>
              </a:xfrm>
              <a:custGeom>
                <a:avLst/>
                <a:gdLst/>
                <a:ahLst/>
                <a:cxnLst>
                  <a:cxn ang="0">
                    <a:pos x="648" y="118"/>
                  </a:cxn>
                  <a:cxn ang="0">
                    <a:pos x="630" y="138"/>
                  </a:cxn>
                  <a:cxn ang="0">
                    <a:pos x="607" y="159"/>
                  </a:cxn>
                  <a:cxn ang="0">
                    <a:pos x="576" y="177"/>
                  </a:cxn>
                  <a:cxn ang="0">
                    <a:pos x="539" y="196"/>
                  </a:cxn>
                  <a:cxn ang="0">
                    <a:pos x="494" y="208"/>
                  </a:cxn>
                  <a:cxn ang="0">
                    <a:pos x="444" y="219"/>
                  </a:cxn>
                  <a:cxn ang="0">
                    <a:pos x="386" y="225"/>
                  </a:cxn>
                  <a:cxn ang="0">
                    <a:pos x="322" y="229"/>
                  </a:cxn>
                  <a:cxn ang="0">
                    <a:pos x="258" y="225"/>
                  </a:cxn>
                  <a:cxn ang="0">
                    <a:pos x="204" y="219"/>
                  </a:cxn>
                  <a:cxn ang="0">
                    <a:pos x="153" y="210"/>
                  </a:cxn>
                  <a:cxn ang="0">
                    <a:pos x="111" y="198"/>
                  </a:cxn>
                  <a:cxn ang="0">
                    <a:pos x="72" y="182"/>
                  </a:cxn>
                  <a:cxn ang="0">
                    <a:pos x="41" y="165"/>
                  </a:cxn>
                  <a:cxn ang="0">
                    <a:pos x="17" y="146"/>
                  </a:cxn>
                  <a:cxn ang="0">
                    <a:pos x="0" y="128"/>
                  </a:cxn>
                  <a:cxn ang="0">
                    <a:pos x="62" y="74"/>
                  </a:cxn>
                  <a:cxn ang="0">
                    <a:pos x="142" y="35"/>
                  </a:cxn>
                  <a:cxn ang="0">
                    <a:pos x="227" y="10"/>
                  </a:cxn>
                  <a:cxn ang="0">
                    <a:pos x="318" y="0"/>
                  </a:cxn>
                  <a:cxn ang="0">
                    <a:pos x="407" y="4"/>
                  </a:cxn>
                  <a:cxn ang="0">
                    <a:pos x="496" y="27"/>
                  </a:cxn>
                  <a:cxn ang="0">
                    <a:pos x="576" y="64"/>
                  </a:cxn>
                  <a:cxn ang="0">
                    <a:pos x="648" y="118"/>
                  </a:cxn>
                </a:cxnLst>
                <a:rect l="0" t="0" r="r" b="b"/>
                <a:pathLst>
                  <a:path w="648" h="229">
                    <a:moveTo>
                      <a:pt x="648" y="118"/>
                    </a:moveTo>
                    <a:lnTo>
                      <a:pt x="630" y="138"/>
                    </a:lnTo>
                    <a:lnTo>
                      <a:pt x="607" y="159"/>
                    </a:lnTo>
                    <a:lnTo>
                      <a:pt x="576" y="177"/>
                    </a:lnTo>
                    <a:lnTo>
                      <a:pt x="539" y="196"/>
                    </a:lnTo>
                    <a:lnTo>
                      <a:pt x="494" y="208"/>
                    </a:lnTo>
                    <a:lnTo>
                      <a:pt x="444" y="219"/>
                    </a:lnTo>
                    <a:lnTo>
                      <a:pt x="386" y="225"/>
                    </a:lnTo>
                    <a:lnTo>
                      <a:pt x="322" y="229"/>
                    </a:lnTo>
                    <a:lnTo>
                      <a:pt x="258" y="225"/>
                    </a:lnTo>
                    <a:lnTo>
                      <a:pt x="204" y="219"/>
                    </a:lnTo>
                    <a:lnTo>
                      <a:pt x="153" y="210"/>
                    </a:lnTo>
                    <a:lnTo>
                      <a:pt x="111" y="198"/>
                    </a:lnTo>
                    <a:lnTo>
                      <a:pt x="72" y="182"/>
                    </a:lnTo>
                    <a:lnTo>
                      <a:pt x="41" y="165"/>
                    </a:lnTo>
                    <a:lnTo>
                      <a:pt x="17" y="146"/>
                    </a:lnTo>
                    <a:lnTo>
                      <a:pt x="0" y="128"/>
                    </a:lnTo>
                    <a:lnTo>
                      <a:pt x="62" y="74"/>
                    </a:lnTo>
                    <a:lnTo>
                      <a:pt x="142" y="35"/>
                    </a:lnTo>
                    <a:lnTo>
                      <a:pt x="227" y="10"/>
                    </a:lnTo>
                    <a:lnTo>
                      <a:pt x="318" y="0"/>
                    </a:lnTo>
                    <a:lnTo>
                      <a:pt x="407" y="4"/>
                    </a:lnTo>
                    <a:lnTo>
                      <a:pt x="496" y="27"/>
                    </a:lnTo>
                    <a:lnTo>
                      <a:pt x="576" y="64"/>
                    </a:lnTo>
                    <a:lnTo>
                      <a:pt x="648" y="11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5" name="Freeform 649"/>
              <p:cNvSpPr>
                <a:spLocks/>
              </p:cNvSpPr>
              <p:nvPr/>
            </p:nvSpPr>
            <p:spPr bwMode="auto">
              <a:xfrm>
                <a:off x="1786" y="3416"/>
                <a:ext cx="289" cy="102"/>
              </a:xfrm>
              <a:custGeom>
                <a:avLst/>
                <a:gdLst/>
                <a:ahLst/>
                <a:cxnLst>
                  <a:cxn ang="0">
                    <a:pos x="578" y="83"/>
                  </a:cxn>
                  <a:cxn ang="0">
                    <a:pos x="568" y="105"/>
                  </a:cxn>
                  <a:cxn ang="0">
                    <a:pos x="551" y="128"/>
                  </a:cxn>
                  <a:cxn ang="0">
                    <a:pos x="526" y="147"/>
                  </a:cxn>
                  <a:cxn ang="0">
                    <a:pos x="495" y="167"/>
                  </a:cxn>
                  <a:cxn ang="0">
                    <a:pos x="452" y="182"/>
                  </a:cxn>
                  <a:cxn ang="0">
                    <a:pos x="405" y="194"/>
                  </a:cxn>
                  <a:cxn ang="0">
                    <a:pos x="349" y="202"/>
                  </a:cxn>
                  <a:cxn ang="0">
                    <a:pos x="287" y="206"/>
                  </a:cxn>
                  <a:cxn ang="0">
                    <a:pos x="227" y="202"/>
                  </a:cxn>
                  <a:cxn ang="0">
                    <a:pos x="175" y="196"/>
                  </a:cxn>
                  <a:cxn ang="0">
                    <a:pos x="130" y="184"/>
                  </a:cxn>
                  <a:cxn ang="0">
                    <a:pos x="91" y="173"/>
                  </a:cxn>
                  <a:cxn ang="0">
                    <a:pos x="56" y="155"/>
                  </a:cxn>
                  <a:cxn ang="0">
                    <a:pos x="31" y="140"/>
                  </a:cxn>
                  <a:cxn ang="0">
                    <a:pos x="12" y="120"/>
                  </a:cxn>
                  <a:cxn ang="0">
                    <a:pos x="0" y="101"/>
                  </a:cxn>
                  <a:cxn ang="0">
                    <a:pos x="60" y="58"/>
                  </a:cxn>
                  <a:cxn ang="0">
                    <a:pos x="130" y="27"/>
                  </a:cxn>
                  <a:cxn ang="0">
                    <a:pos x="204" y="8"/>
                  </a:cxn>
                  <a:cxn ang="0">
                    <a:pos x="283" y="0"/>
                  </a:cxn>
                  <a:cxn ang="0">
                    <a:pos x="361" y="2"/>
                  </a:cxn>
                  <a:cxn ang="0">
                    <a:pos x="438" y="18"/>
                  </a:cxn>
                  <a:cxn ang="0">
                    <a:pos x="510" y="45"/>
                  </a:cxn>
                  <a:cxn ang="0">
                    <a:pos x="578" y="83"/>
                  </a:cxn>
                </a:cxnLst>
                <a:rect l="0" t="0" r="r" b="b"/>
                <a:pathLst>
                  <a:path w="578" h="206">
                    <a:moveTo>
                      <a:pt x="578" y="83"/>
                    </a:moveTo>
                    <a:lnTo>
                      <a:pt x="568" y="105"/>
                    </a:lnTo>
                    <a:lnTo>
                      <a:pt x="551" y="128"/>
                    </a:lnTo>
                    <a:lnTo>
                      <a:pt x="526" y="147"/>
                    </a:lnTo>
                    <a:lnTo>
                      <a:pt x="495" y="167"/>
                    </a:lnTo>
                    <a:lnTo>
                      <a:pt x="452" y="182"/>
                    </a:lnTo>
                    <a:lnTo>
                      <a:pt x="405" y="194"/>
                    </a:lnTo>
                    <a:lnTo>
                      <a:pt x="349" y="202"/>
                    </a:lnTo>
                    <a:lnTo>
                      <a:pt x="287" y="206"/>
                    </a:lnTo>
                    <a:lnTo>
                      <a:pt x="227" y="202"/>
                    </a:lnTo>
                    <a:lnTo>
                      <a:pt x="175" y="196"/>
                    </a:lnTo>
                    <a:lnTo>
                      <a:pt x="130" y="184"/>
                    </a:lnTo>
                    <a:lnTo>
                      <a:pt x="91" y="173"/>
                    </a:lnTo>
                    <a:lnTo>
                      <a:pt x="56" y="155"/>
                    </a:lnTo>
                    <a:lnTo>
                      <a:pt x="31" y="140"/>
                    </a:lnTo>
                    <a:lnTo>
                      <a:pt x="12" y="120"/>
                    </a:lnTo>
                    <a:lnTo>
                      <a:pt x="0" y="101"/>
                    </a:lnTo>
                    <a:lnTo>
                      <a:pt x="60" y="58"/>
                    </a:lnTo>
                    <a:lnTo>
                      <a:pt x="130" y="27"/>
                    </a:lnTo>
                    <a:lnTo>
                      <a:pt x="204" y="8"/>
                    </a:lnTo>
                    <a:lnTo>
                      <a:pt x="283" y="0"/>
                    </a:lnTo>
                    <a:lnTo>
                      <a:pt x="361" y="2"/>
                    </a:lnTo>
                    <a:lnTo>
                      <a:pt x="438" y="18"/>
                    </a:lnTo>
                    <a:lnTo>
                      <a:pt x="510" y="45"/>
                    </a:lnTo>
                    <a:lnTo>
                      <a:pt x="578" y="8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6" name="Freeform 650"/>
              <p:cNvSpPr>
                <a:spLocks/>
              </p:cNvSpPr>
              <p:nvPr/>
            </p:nvSpPr>
            <p:spPr bwMode="auto">
              <a:xfrm>
                <a:off x="1802" y="3417"/>
                <a:ext cx="249" cy="89"/>
              </a:xfrm>
              <a:custGeom>
                <a:avLst/>
                <a:gdLst/>
                <a:ahLst/>
                <a:cxnLst>
                  <a:cxn ang="0">
                    <a:pos x="498" y="52"/>
                  </a:cxn>
                  <a:cxn ang="0">
                    <a:pos x="496" y="74"/>
                  </a:cxn>
                  <a:cxn ang="0">
                    <a:pos x="487" y="95"/>
                  </a:cxn>
                  <a:cxn ang="0">
                    <a:pos x="467" y="116"/>
                  </a:cxn>
                  <a:cxn ang="0">
                    <a:pos x="442" y="136"/>
                  </a:cxn>
                  <a:cxn ang="0">
                    <a:pos x="405" y="151"/>
                  </a:cxn>
                  <a:cxn ang="0">
                    <a:pos x="363" y="165"/>
                  </a:cxn>
                  <a:cxn ang="0">
                    <a:pos x="308" y="175"/>
                  </a:cxn>
                  <a:cxn ang="0">
                    <a:pos x="248" y="178"/>
                  </a:cxn>
                  <a:cxn ang="0">
                    <a:pos x="192" y="175"/>
                  </a:cxn>
                  <a:cxn ang="0">
                    <a:pos x="146" y="169"/>
                  </a:cxn>
                  <a:cxn ang="0">
                    <a:pos x="105" y="157"/>
                  </a:cxn>
                  <a:cxn ang="0">
                    <a:pos x="72" y="145"/>
                  </a:cxn>
                  <a:cxn ang="0">
                    <a:pos x="43" y="130"/>
                  </a:cxn>
                  <a:cxn ang="0">
                    <a:pos x="22" y="114"/>
                  </a:cxn>
                  <a:cxn ang="0">
                    <a:pos x="6" y="95"/>
                  </a:cxn>
                  <a:cxn ang="0">
                    <a:pos x="0" y="78"/>
                  </a:cxn>
                  <a:cxn ang="0">
                    <a:pos x="53" y="45"/>
                  </a:cxn>
                  <a:cxn ang="0">
                    <a:pos x="113" y="21"/>
                  </a:cxn>
                  <a:cxn ang="0">
                    <a:pos x="177" y="6"/>
                  </a:cxn>
                  <a:cxn ang="0">
                    <a:pos x="243" y="0"/>
                  </a:cxn>
                  <a:cxn ang="0">
                    <a:pos x="308" y="0"/>
                  </a:cxn>
                  <a:cxn ang="0">
                    <a:pos x="374" y="10"/>
                  </a:cxn>
                  <a:cxn ang="0">
                    <a:pos x="436" y="25"/>
                  </a:cxn>
                  <a:cxn ang="0">
                    <a:pos x="498" y="52"/>
                  </a:cxn>
                </a:cxnLst>
                <a:rect l="0" t="0" r="r" b="b"/>
                <a:pathLst>
                  <a:path w="498" h="178">
                    <a:moveTo>
                      <a:pt x="498" y="52"/>
                    </a:moveTo>
                    <a:lnTo>
                      <a:pt x="496" y="74"/>
                    </a:lnTo>
                    <a:lnTo>
                      <a:pt x="487" y="95"/>
                    </a:lnTo>
                    <a:lnTo>
                      <a:pt x="467" y="116"/>
                    </a:lnTo>
                    <a:lnTo>
                      <a:pt x="442" y="136"/>
                    </a:lnTo>
                    <a:lnTo>
                      <a:pt x="405" y="151"/>
                    </a:lnTo>
                    <a:lnTo>
                      <a:pt x="363" y="165"/>
                    </a:lnTo>
                    <a:lnTo>
                      <a:pt x="308" y="175"/>
                    </a:lnTo>
                    <a:lnTo>
                      <a:pt x="248" y="178"/>
                    </a:lnTo>
                    <a:lnTo>
                      <a:pt x="192" y="175"/>
                    </a:lnTo>
                    <a:lnTo>
                      <a:pt x="146" y="169"/>
                    </a:lnTo>
                    <a:lnTo>
                      <a:pt x="105" y="157"/>
                    </a:lnTo>
                    <a:lnTo>
                      <a:pt x="72" y="145"/>
                    </a:lnTo>
                    <a:lnTo>
                      <a:pt x="43" y="130"/>
                    </a:lnTo>
                    <a:lnTo>
                      <a:pt x="22" y="114"/>
                    </a:lnTo>
                    <a:lnTo>
                      <a:pt x="6" y="95"/>
                    </a:lnTo>
                    <a:lnTo>
                      <a:pt x="0" y="78"/>
                    </a:lnTo>
                    <a:lnTo>
                      <a:pt x="53" y="45"/>
                    </a:lnTo>
                    <a:lnTo>
                      <a:pt x="113" y="21"/>
                    </a:lnTo>
                    <a:lnTo>
                      <a:pt x="177" y="6"/>
                    </a:lnTo>
                    <a:lnTo>
                      <a:pt x="243" y="0"/>
                    </a:lnTo>
                    <a:lnTo>
                      <a:pt x="308" y="0"/>
                    </a:lnTo>
                    <a:lnTo>
                      <a:pt x="374" y="10"/>
                    </a:lnTo>
                    <a:lnTo>
                      <a:pt x="436" y="25"/>
                    </a:lnTo>
                    <a:lnTo>
                      <a:pt x="498" y="5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7" name="Freeform 651"/>
              <p:cNvSpPr>
                <a:spLocks/>
              </p:cNvSpPr>
              <p:nvPr/>
            </p:nvSpPr>
            <p:spPr bwMode="auto">
              <a:xfrm>
                <a:off x="1820" y="3416"/>
                <a:ext cx="204" cy="76"/>
              </a:xfrm>
              <a:custGeom>
                <a:avLst/>
                <a:gdLst/>
                <a:ahLst/>
                <a:cxnLst>
                  <a:cxn ang="0">
                    <a:pos x="399" y="27"/>
                  </a:cxn>
                  <a:cxn ang="0">
                    <a:pos x="407" y="47"/>
                  </a:cxn>
                  <a:cxn ang="0">
                    <a:pos x="407" y="68"/>
                  </a:cxn>
                  <a:cxn ang="0">
                    <a:pos x="396" y="89"/>
                  </a:cxn>
                  <a:cxn ang="0">
                    <a:pos x="378" y="111"/>
                  </a:cxn>
                  <a:cxn ang="0">
                    <a:pos x="347" y="126"/>
                  </a:cxn>
                  <a:cxn ang="0">
                    <a:pos x="308" y="140"/>
                  </a:cxn>
                  <a:cxn ang="0">
                    <a:pos x="260" y="149"/>
                  </a:cxn>
                  <a:cxn ang="0">
                    <a:pos x="204" y="153"/>
                  </a:cxn>
                  <a:cxn ang="0">
                    <a:pos x="153" y="149"/>
                  </a:cxn>
                  <a:cxn ang="0">
                    <a:pos x="112" y="144"/>
                  </a:cxn>
                  <a:cxn ang="0">
                    <a:pos x="78" y="132"/>
                  </a:cxn>
                  <a:cxn ang="0">
                    <a:pos x="48" y="122"/>
                  </a:cxn>
                  <a:cxn ang="0">
                    <a:pos x="25" y="105"/>
                  </a:cxn>
                  <a:cxn ang="0">
                    <a:pos x="10" y="89"/>
                  </a:cxn>
                  <a:cxn ang="0">
                    <a:pos x="0" y="72"/>
                  </a:cxn>
                  <a:cxn ang="0">
                    <a:pos x="0" y="56"/>
                  </a:cxn>
                  <a:cxn ang="0">
                    <a:pos x="45" y="33"/>
                  </a:cxn>
                  <a:cxn ang="0">
                    <a:pos x="93" y="18"/>
                  </a:cxn>
                  <a:cxn ang="0">
                    <a:pos x="142" y="6"/>
                  </a:cxn>
                  <a:cxn ang="0">
                    <a:pos x="194" y="2"/>
                  </a:cxn>
                  <a:cxn ang="0">
                    <a:pos x="246" y="0"/>
                  </a:cxn>
                  <a:cxn ang="0">
                    <a:pos x="299" y="4"/>
                  </a:cxn>
                  <a:cxn ang="0">
                    <a:pos x="349" y="12"/>
                  </a:cxn>
                  <a:cxn ang="0">
                    <a:pos x="399" y="27"/>
                  </a:cxn>
                </a:cxnLst>
                <a:rect l="0" t="0" r="r" b="b"/>
                <a:pathLst>
                  <a:path w="407" h="153">
                    <a:moveTo>
                      <a:pt x="399" y="27"/>
                    </a:moveTo>
                    <a:lnTo>
                      <a:pt x="407" y="47"/>
                    </a:lnTo>
                    <a:lnTo>
                      <a:pt x="407" y="68"/>
                    </a:lnTo>
                    <a:lnTo>
                      <a:pt x="396" y="89"/>
                    </a:lnTo>
                    <a:lnTo>
                      <a:pt x="378" y="111"/>
                    </a:lnTo>
                    <a:lnTo>
                      <a:pt x="347" y="126"/>
                    </a:lnTo>
                    <a:lnTo>
                      <a:pt x="308" y="140"/>
                    </a:lnTo>
                    <a:lnTo>
                      <a:pt x="260" y="149"/>
                    </a:lnTo>
                    <a:lnTo>
                      <a:pt x="204" y="153"/>
                    </a:lnTo>
                    <a:lnTo>
                      <a:pt x="153" y="149"/>
                    </a:lnTo>
                    <a:lnTo>
                      <a:pt x="112" y="144"/>
                    </a:lnTo>
                    <a:lnTo>
                      <a:pt x="78" y="132"/>
                    </a:lnTo>
                    <a:lnTo>
                      <a:pt x="48" y="122"/>
                    </a:lnTo>
                    <a:lnTo>
                      <a:pt x="25" y="105"/>
                    </a:lnTo>
                    <a:lnTo>
                      <a:pt x="10" y="89"/>
                    </a:lnTo>
                    <a:lnTo>
                      <a:pt x="0" y="72"/>
                    </a:lnTo>
                    <a:lnTo>
                      <a:pt x="0" y="56"/>
                    </a:lnTo>
                    <a:lnTo>
                      <a:pt x="45" y="33"/>
                    </a:lnTo>
                    <a:lnTo>
                      <a:pt x="93" y="18"/>
                    </a:lnTo>
                    <a:lnTo>
                      <a:pt x="142" y="6"/>
                    </a:lnTo>
                    <a:lnTo>
                      <a:pt x="194" y="2"/>
                    </a:lnTo>
                    <a:lnTo>
                      <a:pt x="246" y="0"/>
                    </a:lnTo>
                    <a:lnTo>
                      <a:pt x="299" y="4"/>
                    </a:lnTo>
                    <a:lnTo>
                      <a:pt x="349" y="12"/>
                    </a:lnTo>
                    <a:lnTo>
                      <a:pt x="399" y="2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8" name="Freeform 652"/>
              <p:cNvSpPr>
                <a:spLocks/>
              </p:cNvSpPr>
              <p:nvPr/>
            </p:nvSpPr>
            <p:spPr bwMode="auto">
              <a:xfrm>
                <a:off x="1837" y="3415"/>
                <a:ext cx="161" cy="65"/>
              </a:xfrm>
              <a:custGeom>
                <a:avLst/>
                <a:gdLst/>
                <a:ahLst/>
                <a:cxnLst>
                  <a:cxn ang="0">
                    <a:pos x="295" y="12"/>
                  </a:cxn>
                  <a:cxn ang="0">
                    <a:pos x="312" y="27"/>
                  </a:cxn>
                  <a:cxn ang="0">
                    <a:pos x="322" y="47"/>
                  </a:cxn>
                  <a:cxn ang="0">
                    <a:pos x="322" y="66"/>
                  </a:cxn>
                  <a:cxn ang="0">
                    <a:pos x="310" y="87"/>
                  </a:cxn>
                  <a:cxn ang="0">
                    <a:pos x="287" y="103"/>
                  </a:cxn>
                  <a:cxn ang="0">
                    <a:pos x="256" y="117"/>
                  </a:cxn>
                  <a:cxn ang="0">
                    <a:pos x="215" y="126"/>
                  </a:cxn>
                  <a:cxn ang="0">
                    <a:pos x="163" y="130"/>
                  </a:cxn>
                  <a:cxn ang="0">
                    <a:pos x="118" y="126"/>
                  </a:cxn>
                  <a:cxn ang="0">
                    <a:pos x="81" y="120"/>
                  </a:cxn>
                  <a:cxn ang="0">
                    <a:pos x="52" y="109"/>
                  </a:cxn>
                  <a:cxn ang="0">
                    <a:pos x="29" y="99"/>
                  </a:cxn>
                  <a:cxn ang="0">
                    <a:pos x="12" y="84"/>
                  </a:cxn>
                  <a:cxn ang="0">
                    <a:pos x="4" y="70"/>
                  </a:cxn>
                  <a:cxn ang="0">
                    <a:pos x="0" y="54"/>
                  </a:cxn>
                  <a:cxn ang="0">
                    <a:pos x="6" y="39"/>
                  </a:cxn>
                  <a:cxn ang="0">
                    <a:pos x="37" y="25"/>
                  </a:cxn>
                  <a:cxn ang="0">
                    <a:pos x="74" y="16"/>
                  </a:cxn>
                  <a:cxn ang="0">
                    <a:pos x="108" y="8"/>
                  </a:cxn>
                  <a:cxn ang="0">
                    <a:pos x="147" y="4"/>
                  </a:cxn>
                  <a:cxn ang="0">
                    <a:pos x="182" y="0"/>
                  </a:cxn>
                  <a:cxn ang="0">
                    <a:pos x="221" y="2"/>
                  </a:cxn>
                  <a:cxn ang="0">
                    <a:pos x="256" y="4"/>
                  </a:cxn>
                  <a:cxn ang="0">
                    <a:pos x="295" y="12"/>
                  </a:cxn>
                </a:cxnLst>
                <a:rect l="0" t="0" r="r" b="b"/>
                <a:pathLst>
                  <a:path w="322" h="130">
                    <a:moveTo>
                      <a:pt x="295" y="12"/>
                    </a:moveTo>
                    <a:lnTo>
                      <a:pt x="312" y="27"/>
                    </a:lnTo>
                    <a:lnTo>
                      <a:pt x="322" y="47"/>
                    </a:lnTo>
                    <a:lnTo>
                      <a:pt x="322" y="66"/>
                    </a:lnTo>
                    <a:lnTo>
                      <a:pt x="310" y="87"/>
                    </a:lnTo>
                    <a:lnTo>
                      <a:pt x="287" y="103"/>
                    </a:lnTo>
                    <a:lnTo>
                      <a:pt x="256" y="117"/>
                    </a:lnTo>
                    <a:lnTo>
                      <a:pt x="215" y="126"/>
                    </a:lnTo>
                    <a:lnTo>
                      <a:pt x="163" y="130"/>
                    </a:lnTo>
                    <a:lnTo>
                      <a:pt x="118" y="126"/>
                    </a:lnTo>
                    <a:lnTo>
                      <a:pt x="81" y="120"/>
                    </a:lnTo>
                    <a:lnTo>
                      <a:pt x="52" y="109"/>
                    </a:lnTo>
                    <a:lnTo>
                      <a:pt x="29" y="99"/>
                    </a:lnTo>
                    <a:lnTo>
                      <a:pt x="12" y="84"/>
                    </a:lnTo>
                    <a:lnTo>
                      <a:pt x="4" y="70"/>
                    </a:lnTo>
                    <a:lnTo>
                      <a:pt x="0" y="54"/>
                    </a:lnTo>
                    <a:lnTo>
                      <a:pt x="6" y="39"/>
                    </a:lnTo>
                    <a:lnTo>
                      <a:pt x="37" y="25"/>
                    </a:lnTo>
                    <a:lnTo>
                      <a:pt x="74" y="16"/>
                    </a:lnTo>
                    <a:lnTo>
                      <a:pt x="108" y="8"/>
                    </a:lnTo>
                    <a:lnTo>
                      <a:pt x="147" y="4"/>
                    </a:lnTo>
                    <a:lnTo>
                      <a:pt x="182" y="0"/>
                    </a:lnTo>
                    <a:lnTo>
                      <a:pt x="221" y="2"/>
                    </a:lnTo>
                    <a:lnTo>
                      <a:pt x="256" y="4"/>
                    </a:lnTo>
                    <a:lnTo>
                      <a:pt x="295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89" name="Freeform 653"/>
              <p:cNvSpPr>
                <a:spLocks/>
              </p:cNvSpPr>
              <p:nvPr/>
            </p:nvSpPr>
            <p:spPr bwMode="auto">
              <a:xfrm>
                <a:off x="1857" y="3416"/>
                <a:ext cx="115" cy="51"/>
              </a:xfrm>
              <a:custGeom>
                <a:avLst/>
                <a:gdLst/>
                <a:ahLst/>
                <a:cxnLst>
                  <a:cxn ang="0">
                    <a:pos x="170" y="2"/>
                  </a:cxn>
                  <a:cxn ang="0">
                    <a:pos x="199" y="10"/>
                  </a:cxn>
                  <a:cxn ang="0">
                    <a:pos x="221" y="25"/>
                  </a:cxn>
                  <a:cxn ang="0">
                    <a:pos x="230" y="41"/>
                  </a:cxn>
                  <a:cxn ang="0">
                    <a:pos x="230" y="58"/>
                  </a:cxn>
                  <a:cxn ang="0">
                    <a:pos x="219" y="74"/>
                  </a:cxn>
                  <a:cxn ang="0">
                    <a:pos x="195" y="89"/>
                  </a:cxn>
                  <a:cxn ang="0">
                    <a:pos x="161" y="99"/>
                  </a:cxn>
                  <a:cxn ang="0">
                    <a:pos x="118" y="103"/>
                  </a:cxn>
                  <a:cxn ang="0">
                    <a:pos x="79" y="99"/>
                  </a:cxn>
                  <a:cxn ang="0">
                    <a:pos x="50" y="93"/>
                  </a:cxn>
                  <a:cxn ang="0">
                    <a:pos x="27" y="82"/>
                  </a:cxn>
                  <a:cxn ang="0">
                    <a:pos x="11" y="72"/>
                  </a:cxn>
                  <a:cxn ang="0">
                    <a:pos x="2" y="58"/>
                  </a:cxn>
                  <a:cxn ang="0">
                    <a:pos x="0" y="45"/>
                  </a:cxn>
                  <a:cxn ang="0">
                    <a:pos x="6" y="31"/>
                  </a:cxn>
                  <a:cxn ang="0">
                    <a:pos x="19" y="19"/>
                  </a:cxn>
                  <a:cxn ang="0">
                    <a:pos x="37" y="14"/>
                  </a:cxn>
                  <a:cxn ang="0">
                    <a:pos x="56" y="10"/>
                  </a:cxn>
                  <a:cxn ang="0">
                    <a:pos x="73" y="6"/>
                  </a:cxn>
                  <a:cxn ang="0">
                    <a:pos x="93" y="4"/>
                  </a:cxn>
                  <a:cxn ang="0">
                    <a:pos x="110" y="2"/>
                  </a:cxn>
                  <a:cxn ang="0">
                    <a:pos x="130" y="0"/>
                  </a:cxn>
                  <a:cxn ang="0">
                    <a:pos x="149" y="0"/>
                  </a:cxn>
                  <a:cxn ang="0">
                    <a:pos x="170" y="2"/>
                  </a:cxn>
                </a:cxnLst>
                <a:rect l="0" t="0" r="r" b="b"/>
                <a:pathLst>
                  <a:path w="230" h="103">
                    <a:moveTo>
                      <a:pt x="170" y="2"/>
                    </a:moveTo>
                    <a:lnTo>
                      <a:pt x="199" y="10"/>
                    </a:lnTo>
                    <a:lnTo>
                      <a:pt x="221" y="25"/>
                    </a:lnTo>
                    <a:lnTo>
                      <a:pt x="230" y="41"/>
                    </a:lnTo>
                    <a:lnTo>
                      <a:pt x="230" y="58"/>
                    </a:lnTo>
                    <a:lnTo>
                      <a:pt x="219" y="74"/>
                    </a:lnTo>
                    <a:lnTo>
                      <a:pt x="195" y="89"/>
                    </a:lnTo>
                    <a:lnTo>
                      <a:pt x="161" y="99"/>
                    </a:lnTo>
                    <a:lnTo>
                      <a:pt x="118" y="103"/>
                    </a:lnTo>
                    <a:lnTo>
                      <a:pt x="79" y="99"/>
                    </a:lnTo>
                    <a:lnTo>
                      <a:pt x="50" y="93"/>
                    </a:lnTo>
                    <a:lnTo>
                      <a:pt x="27" y="82"/>
                    </a:lnTo>
                    <a:lnTo>
                      <a:pt x="11" y="72"/>
                    </a:lnTo>
                    <a:lnTo>
                      <a:pt x="2" y="58"/>
                    </a:lnTo>
                    <a:lnTo>
                      <a:pt x="0" y="45"/>
                    </a:lnTo>
                    <a:lnTo>
                      <a:pt x="6" y="31"/>
                    </a:lnTo>
                    <a:lnTo>
                      <a:pt x="19" y="19"/>
                    </a:lnTo>
                    <a:lnTo>
                      <a:pt x="37" y="14"/>
                    </a:lnTo>
                    <a:lnTo>
                      <a:pt x="56" y="10"/>
                    </a:lnTo>
                    <a:lnTo>
                      <a:pt x="73" y="6"/>
                    </a:lnTo>
                    <a:lnTo>
                      <a:pt x="93" y="4"/>
                    </a:lnTo>
                    <a:lnTo>
                      <a:pt x="110" y="2"/>
                    </a:lnTo>
                    <a:lnTo>
                      <a:pt x="130" y="0"/>
                    </a:lnTo>
                    <a:lnTo>
                      <a:pt x="149" y="0"/>
                    </a:lnTo>
                    <a:lnTo>
                      <a:pt x="170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0" name="Freeform 654"/>
              <p:cNvSpPr>
                <a:spLocks/>
              </p:cNvSpPr>
              <p:nvPr/>
            </p:nvSpPr>
            <p:spPr bwMode="auto">
              <a:xfrm>
                <a:off x="1731" y="3850"/>
                <a:ext cx="273" cy="77"/>
              </a:xfrm>
              <a:custGeom>
                <a:avLst/>
                <a:gdLst/>
                <a:ahLst/>
                <a:cxnLst>
                  <a:cxn ang="0">
                    <a:pos x="531" y="37"/>
                  </a:cxn>
                  <a:cxn ang="0">
                    <a:pos x="546" y="83"/>
                  </a:cxn>
                  <a:cxn ang="0">
                    <a:pos x="517" y="118"/>
                  </a:cxn>
                  <a:cxn ang="0">
                    <a:pos x="449" y="141"/>
                  </a:cxn>
                  <a:cxn ang="0">
                    <a:pos x="358" y="155"/>
                  </a:cxn>
                  <a:cxn ang="0">
                    <a:pos x="254" y="149"/>
                  </a:cxn>
                  <a:cxn ang="0">
                    <a:pos x="151" y="132"/>
                  </a:cxn>
                  <a:cxn ang="0">
                    <a:pos x="62" y="95"/>
                  </a:cxn>
                  <a:cxn ang="0">
                    <a:pos x="0" y="44"/>
                  </a:cxn>
                  <a:cxn ang="0">
                    <a:pos x="7" y="25"/>
                  </a:cxn>
                  <a:cxn ang="0">
                    <a:pos x="58" y="11"/>
                  </a:cxn>
                  <a:cxn ang="0">
                    <a:pos x="135" y="2"/>
                  </a:cxn>
                  <a:cxn ang="0">
                    <a:pos x="232" y="0"/>
                  </a:cxn>
                  <a:cxn ang="0">
                    <a:pos x="329" y="0"/>
                  </a:cxn>
                  <a:cxn ang="0">
                    <a:pos x="422" y="8"/>
                  </a:cxn>
                  <a:cxn ang="0">
                    <a:pos x="492" y="19"/>
                  </a:cxn>
                  <a:cxn ang="0">
                    <a:pos x="531" y="37"/>
                  </a:cxn>
                </a:cxnLst>
                <a:rect l="0" t="0" r="r" b="b"/>
                <a:pathLst>
                  <a:path w="546" h="155">
                    <a:moveTo>
                      <a:pt x="531" y="37"/>
                    </a:moveTo>
                    <a:lnTo>
                      <a:pt x="546" y="83"/>
                    </a:lnTo>
                    <a:lnTo>
                      <a:pt x="517" y="118"/>
                    </a:lnTo>
                    <a:lnTo>
                      <a:pt x="449" y="141"/>
                    </a:lnTo>
                    <a:lnTo>
                      <a:pt x="358" y="155"/>
                    </a:lnTo>
                    <a:lnTo>
                      <a:pt x="254" y="149"/>
                    </a:lnTo>
                    <a:lnTo>
                      <a:pt x="151" y="132"/>
                    </a:lnTo>
                    <a:lnTo>
                      <a:pt x="62" y="95"/>
                    </a:lnTo>
                    <a:lnTo>
                      <a:pt x="0" y="44"/>
                    </a:lnTo>
                    <a:lnTo>
                      <a:pt x="7" y="25"/>
                    </a:lnTo>
                    <a:lnTo>
                      <a:pt x="58" y="11"/>
                    </a:lnTo>
                    <a:lnTo>
                      <a:pt x="135" y="2"/>
                    </a:lnTo>
                    <a:lnTo>
                      <a:pt x="232" y="0"/>
                    </a:lnTo>
                    <a:lnTo>
                      <a:pt x="329" y="0"/>
                    </a:lnTo>
                    <a:lnTo>
                      <a:pt x="422" y="8"/>
                    </a:lnTo>
                    <a:lnTo>
                      <a:pt x="492" y="19"/>
                    </a:lnTo>
                    <a:lnTo>
                      <a:pt x="531" y="37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1" name="Freeform 655"/>
              <p:cNvSpPr>
                <a:spLocks/>
              </p:cNvSpPr>
              <p:nvPr/>
            </p:nvSpPr>
            <p:spPr bwMode="auto">
              <a:xfrm>
                <a:off x="1734" y="3781"/>
                <a:ext cx="261" cy="119"/>
              </a:xfrm>
              <a:custGeom>
                <a:avLst/>
                <a:gdLst/>
                <a:ahLst/>
                <a:cxnLst>
                  <a:cxn ang="0">
                    <a:pos x="524" y="173"/>
                  </a:cxn>
                  <a:cxn ang="0">
                    <a:pos x="497" y="198"/>
                  </a:cxn>
                  <a:cxn ang="0">
                    <a:pos x="441" y="219"/>
                  </a:cxn>
                  <a:cxn ang="0">
                    <a:pos x="363" y="231"/>
                  </a:cxn>
                  <a:cxn ang="0">
                    <a:pos x="276" y="239"/>
                  </a:cxn>
                  <a:cxn ang="0">
                    <a:pos x="183" y="235"/>
                  </a:cxn>
                  <a:cxn ang="0">
                    <a:pos x="101" y="223"/>
                  </a:cxn>
                  <a:cxn ang="0">
                    <a:pos x="35" y="202"/>
                  </a:cxn>
                  <a:cxn ang="0">
                    <a:pos x="0" y="173"/>
                  </a:cxn>
                  <a:cxn ang="0">
                    <a:pos x="33" y="97"/>
                  </a:cxn>
                  <a:cxn ang="0">
                    <a:pos x="94" y="45"/>
                  </a:cxn>
                  <a:cxn ang="0">
                    <a:pos x="169" y="10"/>
                  </a:cxn>
                  <a:cxn ang="0">
                    <a:pos x="256" y="0"/>
                  </a:cxn>
                  <a:cxn ang="0">
                    <a:pos x="342" y="10"/>
                  </a:cxn>
                  <a:cxn ang="0">
                    <a:pos x="421" y="43"/>
                  </a:cxn>
                  <a:cxn ang="0">
                    <a:pos x="483" y="95"/>
                  </a:cxn>
                  <a:cxn ang="0">
                    <a:pos x="524" y="173"/>
                  </a:cxn>
                </a:cxnLst>
                <a:rect l="0" t="0" r="r" b="b"/>
                <a:pathLst>
                  <a:path w="524" h="239">
                    <a:moveTo>
                      <a:pt x="524" y="173"/>
                    </a:moveTo>
                    <a:lnTo>
                      <a:pt x="497" y="198"/>
                    </a:lnTo>
                    <a:lnTo>
                      <a:pt x="441" y="219"/>
                    </a:lnTo>
                    <a:lnTo>
                      <a:pt x="363" y="231"/>
                    </a:lnTo>
                    <a:lnTo>
                      <a:pt x="276" y="239"/>
                    </a:lnTo>
                    <a:lnTo>
                      <a:pt x="183" y="235"/>
                    </a:lnTo>
                    <a:lnTo>
                      <a:pt x="101" y="223"/>
                    </a:lnTo>
                    <a:lnTo>
                      <a:pt x="35" y="202"/>
                    </a:lnTo>
                    <a:lnTo>
                      <a:pt x="0" y="173"/>
                    </a:lnTo>
                    <a:lnTo>
                      <a:pt x="33" y="97"/>
                    </a:lnTo>
                    <a:lnTo>
                      <a:pt x="94" y="45"/>
                    </a:lnTo>
                    <a:lnTo>
                      <a:pt x="169" y="10"/>
                    </a:lnTo>
                    <a:lnTo>
                      <a:pt x="256" y="0"/>
                    </a:lnTo>
                    <a:lnTo>
                      <a:pt x="342" y="10"/>
                    </a:lnTo>
                    <a:lnTo>
                      <a:pt x="421" y="43"/>
                    </a:lnTo>
                    <a:lnTo>
                      <a:pt x="483" y="95"/>
                    </a:lnTo>
                    <a:lnTo>
                      <a:pt x="524" y="17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2" name="Freeform 656"/>
              <p:cNvSpPr>
                <a:spLocks/>
              </p:cNvSpPr>
              <p:nvPr/>
            </p:nvSpPr>
            <p:spPr bwMode="auto">
              <a:xfrm>
                <a:off x="1734" y="3781"/>
                <a:ext cx="261" cy="114"/>
              </a:xfrm>
              <a:custGeom>
                <a:avLst/>
                <a:gdLst/>
                <a:ahLst/>
                <a:cxnLst>
                  <a:cxn ang="0">
                    <a:pos x="499" y="198"/>
                  </a:cxn>
                  <a:cxn ang="0">
                    <a:pos x="475" y="204"/>
                  </a:cxn>
                  <a:cxn ang="0">
                    <a:pos x="452" y="210"/>
                  </a:cxn>
                  <a:cxn ang="0">
                    <a:pos x="425" y="213"/>
                  </a:cxn>
                  <a:cxn ang="0">
                    <a:pos x="400" y="219"/>
                  </a:cxn>
                  <a:cxn ang="0">
                    <a:pos x="369" y="221"/>
                  </a:cxn>
                  <a:cxn ang="0">
                    <a:pos x="340" y="225"/>
                  </a:cxn>
                  <a:cxn ang="0">
                    <a:pos x="307" y="227"/>
                  </a:cxn>
                  <a:cxn ang="0">
                    <a:pos x="276" y="229"/>
                  </a:cxn>
                  <a:cxn ang="0">
                    <a:pos x="229" y="227"/>
                  </a:cxn>
                  <a:cxn ang="0">
                    <a:pos x="189" y="223"/>
                  </a:cxn>
                  <a:cxn ang="0">
                    <a:pos x="150" y="217"/>
                  </a:cxn>
                  <a:cxn ang="0">
                    <a:pos x="115" y="213"/>
                  </a:cxn>
                  <a:cxn ang="0">
                    <a:pos x="80" y="206"/>
                  </a:cxn>
                  <a:cxn ang="0">
                    <a:pos x="51" y="198"/>
                  </a:cxn>
                  <a:cxn ang="0">
                    <a:pos x="24" y="188"/>
                  </a:cxn>
                  <a:cxn ang="0">
                    <a:pos x="2" y="179"/>
                  </a:cxn>
                  <a:cxn ang="0">
                    <a:pos x="0" y="175"/>
                  </a:cxn>
                  <a:cxn ang="0">
                    <a:pos x="0" y="173"/>
                  </a:cxn>
                  <a:cxn ang="0">
                    <a:pos x="33" y="97"/>
                  </a:cxn>
                  <a:cxn ang="0">
                    <a:pos x="94" y="45"/>
                  </a:cxn>
                  <a:cxn ang="0">
                    <a:pos x="169" y="10"/>
                  </a:cxn>
                  <a:cxn ang="0">
                    <a:pos x="256" y="0"/>
                  </a:cxn>
                  <a:cxn ang="0">
                    <a:pos x="342" y="10"/>
                  </a:cxn>
                  <a:cxn ang="0">
                    <a:pos x="421" y="43"/>
                  </a:cxn>
                  <a:cxn ang="0">
                    <a:pos x="483" y="95"/>
                  </a:cxn>
                  <a:cxn ang="0">
                    <a:pos x="524" y="173"/>
                  </a:cxn>
                  <a:cxn ang="0">
                    <a:pos x="518" y="179"/>
                  </a:cxn>
                  <a:cxn ang="0">
                    <a:pos x="514" y="184"/>
                  </a:cxn>
                  <a:cxn ang="0">
                    <a:pos x="506" y="190"/>
                  </a:cxn>
                  <a:cxn ang="0">
                    <a:pos x="499" y="198"/>
                  </a:cxn>
                </a:cxnLst>
                <a:rect l="0" t="0" r="r" b="b"/>
                <a:pathLst>
                  <a:path w="524" h="229">
                    <a:moveTo>
                      <a:pt x="499" y="198"/>
                    </a:moveTo>
                    <a:lnTo>
                      <a:pt x="475" y="204"/>
                    </a:lnTo>
                    <a:lnTo>
                      <a:pt x="452" y="210"/>
                    </a:lnTo>
                    <a:lnTo>
                      <a:pt x="425" y="213"/>
                    </a:lnTo>
                    <a:lnTo>
                      <a:pt x="400" y="219"/>
                    </a:lnTo>
                    <a:lnTo>
                      <a:pt x="369" y="221"/>
                    </a:lnTo>
                    <a:lnTo>
                      <a:pt x="340" y="225"/>
                    </a:lnTo>
                    <a:lnTo>
                      <a:pt x="307" y="227"/>
                    </a:lnTo>
                    <a:lnTo>
                      <a:pt x="276" y="229"/>
                    </a:lnTo>
                    <a:lnTo>
                      <a:pt x="229" y="227"/>
                    </a:lnTo>
                    <a:lnTo>
                      <a:pt x="189" y="223"/>
                    </a:lnTo>
                    <a:lnTo>
                      <a:pt x="150" y="217"/>
                    </a:lnTo>
                    <a:lnTo>
                      <a:pt x="115" y="213"/>
                    </a:lnTo>
                    <a:lnTo>
                      <a:pt x="80" y="206"/>
                    </a:lnTo>
                    <a:lnTo>
                      <a:pt x="51" y="198"/>
                    </a:lnTo>
                    <a:lnTo>
                      <a:pt x="24" y="188"/>
                    </a:lnTo>
                    <a:lnTo>
                      <a:pt x="2" y="179"/>
                    </a:lnTo>
                    <a:lnTo>
                      <a:pt x="0" y="175"/>
                    </a:lnTo>
                    <a:lnTo>
                      <a:pt x="0" y="173"/>
                    </a:lnTo>
                    <a:lnTo>
                      <a:pt x="33" y="97"/>
                    </a:lnTo>
                    <a:lnTo>
                      <a:pt x="94" y="45"/>
                    </a:lnTo>
                    <a:lnTo>
                      <a:pt x="169" y="10"/>
                    </a:lnTo>
                    <a:lnTo>
                      <a:pt x="256" y="0"/>
                    </a:lnTo>
                    <a:lnTo>
                      <a:pt x="342" y="10"/>
                    </a:lnTo>
                    <a:lnTo>
                      <a:pt x="421" y="43"/>
                    </a:lnTo>
                    <a:lnTo>
                      <a:pt x="483" y="95"/>
                    </a:lnTo>
                    <a:lnTo>
                      <a:pt x="524" y="173"/>
                    </a:lnTo>
                    <a:lnTo>
                      <a:pt x="518" y="179"/>
                    </a:lnTo>
                    <a:lnTo>
                      <a:pt x="514" y="184"/>
                    </a:lnTo>
                    <a:lnTo>
                      <a:pt x="506" y="190"/>
                    </a:lnTo>
                    <a:lnTo>
                      <a:pt x="499" y="19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3" name="Freeform 657"/>
              <p:cNvSpPr>
                <a:spLocks/>
              </p:cNvSpPr>
              <p:nvPr/>
            </p:nvSpPr>
            <p:spPr bwMode="auto">
              <a:xfrm>
                <a:off x="1736" y="3781"/>
                <a:ext cx="258" cy="106"/>
              </a:xfrm>
              <a:custGeom>
                <a:avLst/>
                <a:gdLst/>
                <a:ahLst/>
                <a:cxnLst>
                  <a:cxn ang="0">
                    <a:pos x="516" y="165"/>
                  </a:cxn>
                  <a:cxn ang="0">
                    <a:pos x="493" y="173"/>
                  </a:cxn>
                  <a:cxn ang="0">
                    <a:pos x="470" y="182"/>
                  </a:cxn>
                  <a:cxn ang="0">
                    <a:pos x="440" y="190"/>
                  </a:cxn>
                  <a:cxn ang="0">
                    <a:pos x="411" y="198"/>
                  </a:cxn>
                  <a:cxn ang="0">
                    <a:pos x="378" y="202"/>
                  </a:cxn>
                  <a:cxn ang="0">
                    <a:pos x="343" y="208"/>
                  </a:cxn>
                  <a:cxn ang="0">
                    <a:pos x="307" y="210"/>
                  </a:cxn>
                  <a:cxn ang="0">
                    <a:pos x="268" y="211"/>
                  </a:cxn>
                  <a:cxn ang="0">
                    <a:pos x="221" y="210"/>
                  </a:cxn>
                  <a:cxn ang="0">
                    <a:pos x="181" y="206"/>
                  </a:cxn>
                  <a:cxn ang="0">
                    <a:pos x="140" y="200"/>
                  </a:cxn>
                  <a:cxn ang="0">
                    <a:pos x="107" y="196"/>
                  </a:cxn>
                  <a:cxn ang="0">
                    <a:pos x="74" y="186"/>
                  </a:cxn>
                  <a:cxn ang="0">
                    <a:pos x="47" y="179"/>
                  </a:cxn>
                  <a:cxn ang="0">
                    <a:pos x="22" y="167"/>
                  </a:cxn>
                  <a:cxn ang="0">
                    <a:pos x="0" y="155"/>
                  </a:cxn>
                  <a:cxn ang="0">
                    <a:pos x="37" y="85"/>
                  </a:cxn>
                  <a:cxn ang="0">
                    <a:pos x="97" y="39"/>
                  </a:cxn>
                  <a:cxn ang="0">
                    <a:pos x="173" y="8"/>
                  </a:cxn>
                  <a:cxn ang="0">
                    <a:pos x="256" y="0"/>
                  </a:cxn>
                  <a:cxn ang="0">
                    <a:pos x="338" y="10"/>
                  </a:cxn>
                  <a:cxn ang="0">
                    <a:pos x="415" y="41"/>
                  </a:cxn>
                  <a:cxn ang="0">
                    <a:pos x="475" y="91"/>
                  </a:cxn>
                  <a:cxn ang="0">
                    <a:pos x="516" y="165"/>
                  </a:cxn>
                </a:cxnLst>
                <a:rect l="0" t="0" r="r" b="b"/>
                <a:pathLst>
                  <a:path w="516" h="211">
                    <a:moveTo>
                      <a:pt x="516" y="165"/>
                    </a:moveTo>
                    <a:lnTo>
                      <a:pt x="493" y="173"/>
                    </a:lnTo>
                    <a:lnTo>
                      <a:pt x="470" y="182"/>
                    </a:lnTo>
                    <a:lnTo>
                      <a:pt x="440" y="190"/>
                    </a:lnTo>
                    <a:lnTo>
                      <a:pt x="411" y="198"/>
                    </a:lnTo>
                    <a:lnTo>
                      <a:pt x="378" y="202"/>
                    </a:lnTo>
                    <a:lnTo>
                      <a:pt x="343" y="208"/>
                    </a:lnTo>
                    <a:lnTo>
                      <a:pt x="307" y="210"/>
                    </a:lnTo>
                    <a:lnTo>
                      <a:pt x="268" y="211"/>
                    </a:lnTo>
                    <a:lnTo>
                      <a:pt x="221" y="210"/>
                    </a:lnTo>
                    <a:lnTo>
                      <a:pt x="181" y="206"/>
                    </a:lnTo>
                    <a:lnTo>
                      <a:pt x="140" y="200"/>
                    </a:lnTo>
                    <a:lnTo>
                      <a:pt x="107" y="196"/>
                    </a:lnTo>
                    <a:lnTo>
                      <a:pt x="74" y="186"/>
                    </a:lnTo>
                    <a:lnTo>
                      <a:pt x="47" y="179"/>
                    </a:lnTo>
                    <a:lnTo>
                      <a:pt x="22" y="167"/>
                    </a:lnTo>
                    <a:lnTo>
                      <a:pt x="0" y="155"/>
                    </a:lnTo>
                    <a:lnTo>
                      <a:pt x="37" y="85"/>
                    </a:lnTo>
                    <a:lnTo>
                      <a:pt x="97" y="39"/>
                    </a:lnTo>
                    <a:lnTo>
                      <a:pt x="173" y="8"/>
                    </a:lnTo>
                    <a:lnTo>
                      <a:pt x="256" y="0"/>
                    </a:lnTo>
                    <a:lnTo>
                      <a:pt x="338" y="10"/>
                    </a:lnTo>
                    <a:lnTo>
                      <a:pt x="415" y="41"/>
                    </a:lnTo>
                    <a:lnTo>
                      <a:pt x="475" y="91"/>
                    </a:lnTo>
                    <a:lnTo>
                      <a:pt x="516" y="16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4" name="Freeform 658"/>
              <p:cNvSpPr>
                <a:spLocks/>
              </p:cNvSpPr>
              <p:nvPr/>
            </p:nvSpPr>
            <p:spPr bwMode="auto">
              <a:xfrm>
                <a:off x="1739" y="3781"/>
                <a:ext cx="252" cy="99"/>
              </a:xfrm>
              <a:custGeom>
                <a:avLst/>
                <a:gdLst/>
                <a:ahLst/>
                <a:cxnLst>
                  <a:cxn ang="0">
                    <a:pos x="504" y="146"/>
                  </a:cxn>
                  <a:cxn ang="0">
                    <a:pos x="481" y="155"/>
                  </a:cxn>
                  <a:cxn ang="0">
                    <a:pos x="460" y="165"/>
                  </a:cxn>
                  <a:cxn ang="0">
                    <a:pos x="431" y="173"/>
                  </a:cxn>
                  <a:cxn ang="0">
                    <a:pos x="403" y="182"/>
                  </a:cxn>
                  <a:cxn ang="0">
                    <a:pos x="369" y="186"/>
                  </a:cxn>
                  <a:cxn ang="0">
                    <a:pos x="336" y="192"/>
                  </a:cxn>
                  <a:cxn ang="0">
                    <a:pos x="295" y="196"/>
                  </a:cxn>
                  <a:cxn ang="0">
                    <a:pos x="256" y="198"/>
                  </a:cxn>
                  <a:cxn ang="0">
                    <a:pos x="211" y="196"/>
                  </a:cxn>
                  <a:cxn ang="0">
                    <a:pos x="171" y="192"/>
                  </a:cxn>
                  <a:cxn ang="0">
                    <a:pos x="134" y="186"/>
                  </a:cxn>
                  <a:cxn ang="0">
                    <a:pos x="101" y="180"/>
                  </a:cxn>
                  <a:cxn ang="0">
                    <a:pos x="70" y="171"/>
                  </a:cxn>
                  <a:cxn ang="0">
                    <a:pos x="43" y="161"/>
                  </a:cxn>
                  <a:cxn ang="0">
                    <a:pos x="18" y="149"/>
                  </a:cxn>
                  <a:cxn ang="0">
                    <a:pos x="0" y="138"/>
                  </a:cxn>
                  <a:cxn ang="0">
                    <a:pos x="41" y="76"/>
                  </a:cxn>
                  <a:cxn ang="0">
                    <a:pos x="101" y="33"/>
                  </a:cxn>
                  <a:cxn ang="0">
                    <a:pos x="173" y="8"/>
                  </a:cxn>
                  <a:cxn ang="0">
                    <a:pos x="250" y="0"/>
                  </a:cxn>
                  <a:cxn ang="0">
                    <a:pos x="328" y="8"/>
                  </a:cxn>
                  <a:cxn ang="0">
                    <a:pos x="400" y="37"/>
                  </a:cxn>
                  <a:cxn ang="0">
                    <a:pos x="460" y="82"/>
                  </a:cxn>
                  <a:cxn ang="0">
                    <a:pos x="504" y="146"/>
                  </a:cxn>
                </a:cxnLst>
                <a:rect l="0" t="0" r="r" b="b"/>
                <a:pathLst>
                  <a:path w="504" h="198">
                    <a:moveTo>
                      <a:pt x="504" y="146"/>
                    </a:moveTo>
                    <a:lnTo>
                      <a:pt x="481" y="155"/>
                    </a:lnTo>
                    <a:lnTo>
                      <a:pt x="460" y="165"/>
                    </a:lnTo>
                    <a:lnTo>
                      <a:pt x="431" y="173"/>
                    </a:lnTo>
                    <a:lnTo>
                      <a:pt x="403" y="182"/>
                    </a:lnTo>
                    <a:lnTo>
                      <a:pt x="369" y="186"/>
                    </a:lnTo>
                    <a:lnTo>
                      <a:pt x="336" y="192"/>
                    </a:lnTo>
                    <a:lnTo>
                      <a:pt x="295" y="196"/>
                    </a:lnTo>
                    <a:lnTo>
                      <a:pt x="256" y="198"/>
                    </a:lnTo>
                    <a:lnTo>
                      <a:pt x="211" y="196"/>
                    </a:lnTo>
                    <a:lnTo>
                      <a:pt x="171" y="192"/>
                    </a:lnTo>
                    <a:lnTo>
                      <a:pt x="134" y="186"/>
                    </a:lnTo>
                    <a:lnTo>
                      <a:pt x="101" y="180"/>
                    </a:lnTo>
                    <a:lnTo>
                      <a:pt x="70" y="171"/>
                    </a:lnTo>
                    <a:lnTo>
                      <a:pt x="43" y="161"/>
                    </a:lnTo>
                    <a:lnTo>
                      <a:pt x="18" y="149"/>
                    </a:lnTo>
                    <a:lnTo>
                      <a:pt x="0" y="138"/>
                    </a:lnTo>
                    <a:lnTo>
                      <a:pt x="41" y="76"/>
                    </a:lnTo>
                    <a:lnTo>
                      <a:pt x="101" y="33"/>
                    </a:lnTo>
                    <a:lnTo>
                      <a:pt x="173" y="8"/>
                    </a:lnTo>
                    <a:lnTo>
                      <a:pt x="250" y="0"/>
                    </a:lnTo>
                    <a:lnTo>
                      <a:pt x="328" y="8"/>
                    </a:lnTo>
                    <a:lnTo>
                      <a:pt x="400" y="37"/>
                    </a:lnTo>
                    <a:lnTo>
                      <a:pt x="460" y="82"/>
                    </a:lnTo>
                    <a:lnTo>
                      <a:pt x="504" y="14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5" name="Freeform 659"/>
              <p:cNvSpPr>
                <a:spLocks/>
              </p:cNvSpPr>
              <p:nvPr/>
            </p:nvSpPr>
            <p:spPr bwMode="auto">
              <a:xfrm>
                <a:off x="1743" y="3781"/>
                <a:ext cx="241" cy="90"/>
              </a:xfrm>
              <a:custGeom>
                <a:avLst/>
                <a:gdLst/>
                <a:ahLst/>
                <a:cxnLst>
                  <a:cxn ang="0">
                    <a:pos x="481" y="120"/>
                  </a:cxn>
                  <a:cxn ang="0">
                    <a:pos x="461" y="132"/>
                  </a:cxn>
                  <a:cxn ang="0">
                    <a:pos x="440" y="144"/>
                  </a:cxn>
                  <a:cxn ang="0">
                    <a:pos x="417" y="153"/>
                  </a:cxn>
                  <a:cxn ang="0">
                    <a:pos x="390" y="163"/>
                  </a:cxn>
                  <a:cxn ang="0">
                    <a:pos x="357" y="169"/>
                  </a:cxn>
                  <a:cxn ang="0">
                    <a:pos x="324" y="175"/>
                  </a:cxn>
                  <a:cxn ang="0">
                    <a:pos x="285" y="179"/>
                  </a:cxn>
                  <a:cxn ang="0">
                    <a:pos x="244" y="180"/>
                  </a:cxn>
                  <a:cxn ang="0">
                    <a:pos x="198" y="179"/>
                  </a:cxn>
                  <a:cxn ang="0">
                    <a:pos x="159" y="175"/>
                  </a:cxn>
                  <a:cxn ang="0">
                    <a:pos x="122" y="169"/>
                  </a:cxn>
                  <a:cxn ang="0">
                    <a:pos x="91" y="163"/>
                  </a:cxn>
                  <a:cxn ang="0">
                    <a:pos x="60" y="151"/>
                  </a:cxn>
                  <a:cxn ang="0">
                    <a:pos x="37" y="142"/>
                  </a:cxn>
                  <a:cxn ang="0">
                    <a:pos x="15" y="130"/>
                  </a:cxn>
                  <a:cxn ang="0">
                    <a:pos x="0" y="118"/>
                  </a:cxn>
                  <a:cxn ang="0">
                    <a:pos x="41" y="66"/>
                  </a:cxn>
                  <a:cxn ang="0">
                    <a:pos x="99" y="29"/>
                  </a:cxn>
                  <a:cxn ang="0">
                    <a:pos x="165" y="6"/>
                  </a:cxn>
                  <a:cxn ang="0">
                    <a:pos x="238" y="0"/>
                  </a:cxn>
                  <a:cxn ang="0">
                    <a:pos x="310" y="6"/>
                  </a:cxn>
                  <a:cxn ang="0">
                    <a:pos x="378" y="29"/>
                  </a:cxn>
                  <a:cxn ang="0">
                    <a:pos x="436" y="66"/>
                  </a:cxn>
                  <a:cxn ang="0">
                    <a:pos x="481" y="120"/>
                  </a:cxn>
                </a:cxnLst>
                <a:rect l="0" t="0" r="r" b="b"/>
                <a:pathLst>
                  <a:path w="481" h="180">
                    <a:moveTo>
                      <a:pt x="481" y="120"/>
                    </a:moveTo>
                    <a:lnTo>
                      <a:pt x="461" y="132"/>
                    </a:lnTo>
                    <a:lnTo>
                      <a:pt x="440" y="144"/>
                    </a:lnTo>
                    <a:lnTo>
                      <a:pt x="417" y="153"/>
                    </a:lnTo>
                    <a:lnTo>
                      <a:pt x="390" y="163"/>
                    </a:lnTo>
                    <a:lnTo>
                      <a:pt x="357" y="169"/>
                    </a:lnTo>
                    <a:lnTo>
                      <a:pt x="324" y="175"/>
                    </a:lnTo>
                    <a:lnTo>
                      <a:pt x="285" y="179"/>
                    </a:lnTo>
                    <a:lnTo>
                      <a:pt x="244" y="180"/>
                    </a:lnTo>
                    <a:lnTo>
                      <a:pt x="198" y="179"/>
                    </a:lnTo>
                    <a:lnTo>
                      <a:pt x="159" y="175"/>
                    </a:lnTo>
                    <a:lnTo>
                      <a:pt x="122" y="169"/>
                    </a:lnTo>
                    <a:lnTo>
                      <a:pt x="91" y="163"/>
                    </a:lnTo>
                    <a:lnTo>
                      <a:pt x="60" y="151"/>
                    </a:lnTo>
                    <a:lnTo>
                      <a:pt x="37" y="142"/>
                    </a:lnTo>
                    <a:lnTo>
                      <a:pt x="15" y="130"/>
                    </a:lnTo>
                    <a:lnTo>
                      <a:pt x="0" y="118"/>
                    </a:lnTo>
                    <a:lnTo>
                      <a:pt x="41" y="66"/>
                    </a:lnTo>
                    <a:lnTo>
                      <a:pt x="99" y="29"/>
                    </a:lnTo>
                    <a:lnTo>
                      <a:pt x="165" y="6"/>
                    </a:lnTo>
                    <a:lnTo>
                      <a:pt x="238" y="0"/>
                    </a:lnTo>
                    <a:lnTo>
                      <a:pt x="310" y="6"/>
                    </a:lnTo>
                    <a:lnTo>
                      <a:pt x="378" y="29"/>
                    </a:lnTo>
                    <a:lnTo>
                      <a:pt x="436" y="66"/>
                    </a:lnTo>
                    <a:lnTo>
                      <a:pt x="481" y="12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6" name="Freeform 660"/>
              <p:cNvSpPr>
                <a:spLocks/>
              </p:cNvSpPr>
              <p:nvPr/>
            </p:nvSpPr>
            <p:spPr bwMode="auto">
              <a:xfrm>
                <a:off x="1749" y="3781"/>
                <a:ext cx="228" cy="82"/>
              </a:xfrm>
              <a:custGeom>
                <a:avLst/>
                <a:gdLst/>
                <a:ahLst/>
                <a:cxnLst>
                  <a:cxn ang="0">
                    <a:pos x="456" y="99"/>
                  </a:cxn>
                  <a:cxn ang="0">
                    <a:pos x="439" y="111"/>
                  </a:cxn>
                  <a:cxn ang="0">
                    <a:pos x="421" y="124"/>
                  </a:cxn>
                  <a:cxn ang="0">
                    <a:pos x="396" y="134"/>
                  </a:cxn>
                  <a:cxn ang="0">
                    <a:pos x="371" y="146"/>
                  </a:cxn>
                  <a:cxn ang="0">
                    <a:pos x="340" y="151"/>
                  </a:cxn>
                  <a:cxn ang="0">
                    <a:pos x="307" y="159"/>
                  </a:cxn>
                  <a:cxn ang="0">
                    <a:pos x="268" y="163"/>
                  </a:cxn>
                  <a:cxn ang="0">
                    <a:pos x="227" y="165"/>
                  </a:cxn>
                  <a:cxn ang="0">
                    <a:pos x="185" y="163"/>
                  </a:cxn>
                  <a:cxn ang="0">
                    <a:pos x="146" y="159"/>
                  </a:cxn>
                  <a:cxn ang="0">
                    <a:pos x="111" y="151"/>
                  </a:cxn>
                  <a:cxn ang="0">
                    <a:pos x="82" y="146"/>
                  </a:cxn>
                  <a:cxn ang="0">
                    <a:pos x="55" y="134"/>
                  </a:cxn>
                  <a:cxn ang="0">
                    <a:pos x="33" y="124"/>
                  </a:cxn>
                  <a:cxn ang="0">
                    <a:pos x="14" y="113"/>
                  </a:cxn>
                  <a:cxn ang="0">
                    <a:pos x="0" y="101"/>
                  </a:cxn>
                  <a:cxn ang="0">
                    <a:pos x="43" y="56"/>
                  </a:cxn>
                  <a:cxn ang="0">
                    <a:pos x="97" y="25"/>
                  </a:cxn>
                  <a:cxn ang="0">
                    <a:pos x="158" y="6"/>
                  </a:cxn>
                  <a:cxn ang="0">
                    <a:pos x="225" y="0"/>
                  </a:cxn>
                  <a:cxn ang="0">
                    <a:pos x="289" y="6"/>
                  </a:cxn>
                  <a:cxn ang="0">
                    <a:pos x="353" y="23"/>
                  </a:cxn>
                  <a:cxn ang="0">
                    <a:pos x="410" y="54"/>
                  </a:cxn>
                  <a:cxn ang="0">
                    <a:pos x="456" y="99"/>
                  </a:cxn>
                </a:cxnLst>
                <a:rect l="0" t="0" r="r" b="b"/>
                <a:pathLst>
                  <a:path w="456" h="165">
                    <a:moveTo>
                      <a:pt x="456" y="99"/>
                    </a:moveTo>
                    <a:lnTo>
                      <a:pt x="439" y="111"/>
                    </a:lnTo>
                    <a:lnTo>
                      <a:pt x="421" y="124"/>
                    </a:lnTo>
                    <a:lnTo>
                      <a:pt x="396" y="134"/>
                    </a:lnTo>
                    <a:lnTo>
                      <a:pt x="371" y="146"/>
                    </a:lnTo>
                    <a:lnTo>
                      <a:pt x="340" y="151"/>
                    </a:lnTo>
                    <a:lnTo>
                      <a:pt x="307" y="159"/>
                    </a:lnTo>
                    <a:lnTo>
                      <a:pt x="268" y="163"/>
                    </a:lnTo>
                    <a:lnTo>
                      <a:pt x="227" y="165"/>
                    </a:lnTo>
                    <a:lnTo>
                      <a:pt x="185" y="163"/>
                    </a:lnTo>
                    <a:lnTo>
                      <a:pt x="146" y="159"/>
                    </a:lnTo>
                    <a:lnTo>
                      <a:pt x="111" y="151"/>
                    </a:lnTo>
                    <a:lnTo>
                      <a:pt x="82" y="146"/>
                    </a:lnTo>
                    <a:lnTo>
                      <a:pt x="55" y="134"/>
                    </a:lnTo>
                    <a:lnTo>
                      <a:pt x="33" y="124"/>
                    </a:lnTo>
                    <a:lnTo>
                      <a:pt x="14" y="113"/>
                    </a:lnTo>
                    <a:lnTo>
                      <a:pt x="0" y="101"/>
                    </a:lnTo>
                    <a:lnTo>
                      <a:pt x="43" y="56"/>
                    </a:lnTo>
                    <a:lnTo>
                      <a:pt x="97" y="25"/>
                    </a:lnTo>
                    <a:lnTo>
                      <a:pt x="158" y="6"/>
                    </a:lnTo>
                    <a:lnTo>
                      <a:pt x="225" y="0"/>
                    </a:lnTo>
                    <a:lnTo>
                      <a:pt x="289" y="6"/>
                    </a:lnTo>
                    <a:lnTo>
                      <a:pt x="353" y="23"/>
                    </a:lnTo>
                    <a:lnTo>
                      <a:pt x="410" y="54"/>
                    </a:lnTo>
                    <a:lnTo>
                      <a:pt x="456" y="9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7" name="Freeform 661"/>
              <p:cNvSpPr>
                <a:spLocks/>
              </p:cNvSpPr>
              <p:nvPr/>
            </p:nvSpPr>
            <p:spPr bwMode="auto">
              <a:xfrm>
                <a:off x="1757" y="3781"/>
                <a:ext cx="209" cy="74"/>
              </a:xfrm>
              <a:custGeom>
                <a:avLst/>
                <a:gdLst/>
                <a:ahLst/>
                <a:cxnLst>
                  <a:cxn ang="0">
                    <a:pos x="419" y="76"/>
                  </a:cxn>
                  <a:cxn ang="0">
                    <a:pos x="407" y="89"/>
                  </a:cxn>
                  <a:cxn ang="0">
                    <a:pos x="392" y="103"/>
                  </a:cxn>
                  <a:cxn ang="0">
                    <a:pos x="370" y="115"/>
                  </a:cxn>
                  <a:cxn ang="0">
                    <a:pos x="347" y="126"/>
                  </a:cxn>
                  <a:cxn ang="0">
                    <a:pos x="318" y="134"/>
                  </a:cxn>
                  <a:cxn ang="0">
                    <a:pos x="285" y="142"/>
                  </a:cxn>
                  <a:cxn ang="0">
                    <a:pos x="248" y="146"/>
                  </a:cxn>
                  <a:cxn ang="0">
                    <a:pos x="207" y="148"/>
                  </a:cxn>
                  <a:cxn ang="0">
                    <a:pos x="165" y="146"/>
                  </a:cxn>
                  <a:cxn ang="0">
                    <a:pos x="130" y="142"/>
                  </a:cxn>
                  <a:cxn ang="0">
                    <a:pos x="97" y="134"/>
                  </a:cxn>
                  <a:cxn ang="0">
                    <a:pos x="72" y="128"/>
                  </a:cxn>
                  <a:cxn ang="0">
                    <a:pos x="47" y="116"/>
                  </a:cxn>
                  <a:cxn ang="0">
                    <a:pos x="27" y="107"/>
                  </a:cxn>
                  <a:cxn ang="0">
                    <a:pos x="10" y="93"/>
                  </a:cxn>
                  <a:cxn ang="0">
                    <a:pos x="0" y="82"/>
                  </a:cxn>
                  <a:cxn ang="0">
                    <a:pos x="39" y="45"/>
                  </a:cxn>
                  <a:cxn ang="0">
                    <a:pos x="91" y="21"/>
                  </a:cxn>
                  <a:cxn ang="0">
                    <a:pos x="145" y="4"/>
                  </a:cxn>
                  <a:cxn ang="0">
                    <a:pos x="206" y="0"/>
                  </a:cxn>
                  <a:cxn ang="0">
                    <a:pos x="262" y="2"/>
                  </a:cxn>
                  <a:cxn ang="0">
                    <a:pos x="320" y="18"/>
                  </a:cxn>
                  <a:cxn ang="0">
                    <a:pos x="372" y="41"/>
                  </a:cxn>
                  <a:cxn ang="0">
                    <a:pos x="419" y="76"/>
                  </a:cxn>
                </a:cxnLst>
                <a:rect l="0" t="0" r="r" b="b"/>
                <a:pathLst>
                  <a:path w="419" h="148">
                    <a:moveTo>
                      <a:pt x="419" y="76"/>
                    </a:moveTo>
                    <a:lnTo>
                      <a:pt x="407" y="89"/>
                    </a:lnTo>
                    <a:lnTo>
                      <a:pt x="392" y="103"/>
                    </a:lnTo>
                    <a:lnTo>
                      <a:pt x="370" y="115"/>
                    </a:lnTo>
                    <a:lnTo>
                      <a:pt x="347" y="126"/>
                    </a:lnTo>
                    <a:lnTo>
                      <a:pt x="318" y="134"/>
                    </a:lnTo>
                    <a:lnTo>
                      <a:pt x="285" y="142"/>
                    </a:lnTo>
                    <a:lnTo>
                      <a:pt x="248" y="146"/>
                    </a:lnTo>
                    <a:lnTo>
                      <a:pt x="207" y="148"/>
                    </a:lnTo>
                    <a:lnTo>
                      <a:pt x="165" y="146"/>
                    </a:lnTo>
                    <a:lnTo>
                      <a:pt x="130" y="142"/>
                    </a:lnTo>
                    <a:lnTo>
                      <a:pt x="97" y="134"/>
                    </a:lnTo>
                    <a:lnTo>
                      <a:pt x="72" y="128"/>
                    </a:lnTo>
                    <a:lnTo>
                      <a:pt x="47" y="116"/>
                    </a:lnTo>
                    <a:lnTo>
                      <a:pt x="27" y="107"/>
                    </a:lnTo>
                    <a:lnTo>
                      <a:pt x="10" y="93"/>
                    </a:lnTo>
                    <a:lnTo>
                      <a:pt x="0" y="82"/>
                    </a:lnTo>
                    <a:lnTo>
                      <a:pt x="39" y="45"/>
                    </a:lnTo>
                    <a:lnTo>
                      <a:pt x="91" y="21"/>
                    </a:lnTo>
                    <a:lnTo>
                      <a:pt x="145" y="4"/>
                    </a:lnTo>
                    <a:lnTo>
                      <a:pt x="206" y="0"/>
                    </a:lnTo>
                    <a:lnTo>
                      <a:pt x="262" y="2"/>
                    </a:lnTo>
                    <a:lnTo>
                      <a:pt x="320" y="18"/>
                    </a:lnTo>
                    <a:lnTo>
                      <a:pt x="372" y="41"/>
                    </a:lnTo>
                    <a:lnTo>
                      <a:pt x="419" y="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8" name="Freeform 662"/>
              <p:cNvSpPr>
                <a:spLocks/>
              </p:cNvSpPr>
              <p:nvPr/>
            </p:nvSpPr>
            <p:spPr bwMode="auto">
              <a:xfrm>
                <a:off x="1766" y="3782"/>
                <a:ext cx="187" cy="66"/>
              </a:xfrm>
              <a:custGeom>
                <a:avLst/>
                <a:gdLst/>
                <a:ahLst/>
                <a:cxnLst>
                  <a:cxn ang="0">
                    <a:pos x="375" y="52"/>
                  </a:cxn>
                  <a:cxn ang="0">
                    <a:pos x="369" y="66"/>
                  </a:cxn>
                  <a:cxn ang="0">
                    <a:pos x="357" y="80"/>
                  </a:cxn>
                  <a:cxn ang="0">
                    <a:pos x="340" y="93"/>
                  </a:cxn>
                  <a:cxn ang="0">
                    <a:pos x="320" y="107"/>
                  </a:cxn>
                  <a:cxn ang="0">
                    <a:pos x="293" y="114"/>
                  </a:cxn>
                  <a:cxn ang="0">
                    <a:pos x="262" y="124"/>
                  </a:cxn>
                  <a:cxn ang="0">
                    <a:pos x="225" y="128"/>
                  </a:cxn>
                  <a:cxn ang="0">
                    <a:pos x="185" y="132"/>
                  </a:cxn>
                  <a:cxn ang="0">
                    <a:pos x="146" y="128"/>
                  </a:cxn>
                  <a:cxn ang="0">
                    <a:pos x="113" y="124"/>
                  </a:cxn>
                  <a:cxn ang="0">
                    <a:pos x="82" y="116"/>
                  </a:cxn>
                  <a:cxn ang="0">
                    <a:pos x="59" y="111"/>
                  </a:cxn>
                  <a:cxn ang="0">
                    <a:pos x="35" y="99"/>
                  </a:cxn>
                  <a:cxn ang="0">
                    <a:pos x="20" y="87"/>
                  </a:cxn>
                  <a:cxn ang="0">
                    <a:pos x="6" y="76"/>
                  </a:cxn>
                  <a:cxn ang="0">
                    <a:pos x="0" y="64"/>
                  </a:cxn>
                  <a:cxn ang="0">
                    <a:pos x="37" y="35"/>
                  </a:cxn>
                  <a:cxn ang="0">
                    <a:pos x="82" y="18"/>
                  </a:cxn>
                  <a:cxn ang="0">
                    <a:pos x="130" y="4"/>
                  </a:cxn>
                  <a:cxn ang="0">
                    <a:pos x="183" y="0"/>
                  </a:cxn>
                  <a:cxn ang="0">
                    <a:pos x="233" y="0"/>
                  </a:cxn>
                  <a:cxn ang="0">
                    <a:pos x="283" y="12"/>
                  </a:cxn>
                  <a:cxn ang="0">
                    <a:pos x="330" y="27"/>
                  </a:cxn>
                  <a:cxn ang="0">
                    <a:pos x="375" y="52"/>
                  </a:cxn>
                </a:cxnLst>
                <a:rect l="0" t="0" r="r" b="b"/>
                <a:pathLst>
                  <a:path w="375" h="132">
                    <a:moveTo>
                      <a:pt x="375" y="52"/>
                    </a:moveTo>
                    <a:lnTo>
                      <a:pt x="369" y="66"/>
                    </a:lnTo>
                    <a:lnTo>
                      <a:pt x="357" y="80"/>
                    </a:lnTo>
                    <a:lnTo>
                      <a:pt x="340" y="93"/>
                    </a:lnTo>
                    <a:lnTo>
                      <a:pt x="320" y="107"/>
                    </a:lnTo>
                    <a:lnTo>
                      <a:pt x="293" y="114"/>
                    </a:lnTo>
                    <a:lnTo>
                      <a:pt x="262" y="124"/>
                    </a:lnTo>
                    <a:lnTo>
                      <a:pt x="225" y="128"/>
                    </a:lnTo>
                    <a:lnTo>
                      <a:pt x="185" y="132"/>
                    </a:lnTo>
                    <a:lnTo>
                      <a:pt x="146" y="128"/>
                    </a:lnTo>
                    <a:lnTo>
                      <a:pt x="113" y="124"/>
                    </a:lnTo>
                    <a:lnTo>
                      <a:pt x="82" y="116"/>
                    </a:lnTo>
                    <a:lnTo>
                      <a:pt x="59" y="111"/>
                    </a:lnTo>
                    <a:lnTo>
                      <a:pt x="35" y="99"/>
                    </a:lnTo>
                    <a:lnTo>
                      <a:pt x="20" y="87"/>
                    </a:lnTo>
                    <a:lnTo>
                      <a:pt x="6" y="76"/>
                    </a:lnTo>
                    <a:lnTo>
                      <a:pt x="0" y="64"/>
                    </a:lnTo>
                    <a:lnTo>
                      <a:pt x="37" y="35"/>
                    </a:lnTo>
                    <a:lnTo>
                      <a:pt x="82" y="18"/>
                    </a:lnTo>
                    <a:lnTo>
                      <a:pt x="130" y="4"/>
                    </a:lnTo>
                    <a:lnTo>
                      <a:pt x="183" y="0"/>
                    </a:lnTo>
                    <a:lnTo>
                      <a:pt x="233" y="0"/>
                    </a:lnTo>
                    <a:lnTo>
                      <a:pt x="283" y="12"/>
                    </a:lnTo>
                    <a:lnTo>
                      <a:pt x="330" y="27"/>
                    </a:lnTo>
                    <a:lnTo>
                      <a:pt x="375" y="5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999" name="Freeform 663"/>
              <p:cNvSpPr>
                <a:spLocks/>
              </p:cNvSpPr>
              <p:nvPr/>
            </p:nvSpPr>
            <p:spPr bwMode="auto">
              <a:xfrm>
                <a:off x="1775" y="3781"/>
                <a:ext cx="162" cy="58"/>
              </a:xfrm>
              <a:custGeom>
                <a:avLst/>
                <a:gdLst/>
                <a:ahLst/>
                <a:cxnLst>
                  <a:cxn ang="0">
                    <a:pos x="324" y="35"/>
                  </a:cxn>
                  <a:cxn ang="0">
                    <a:pos x="324" y="49"/>
                  </a:cxn>
                  <a:cxn ang="0">
                    <a:pos x="318" y="62"/>
                  </a:cxn>
                  <a:cxn ang="0">
                    <a:pos x="306" y="76"/>
                  </a:cxn>
                  <a:cxn ang="0">
                    <a:pos x="289" y="89"/>
                  </a:cxn>
                  <a:cxn ang="0">
                    <a:pos x="265" y="99"/>
                  </a:cxn>
                  <a:cxn ang="0">
                    <a:pos x="236" y="109"/>
                  </a:cxn>
                  <a:cxn ang="0">
                    <a:pos x="201" y="113"/>
                  </a:cxn>
                  <a:cxn ang="0">
                    <a:pos x="161" y="116"/>
                  </a:cxn>
                  <a:cxn ang="0">
                    <a:pos x="124" y="113"/>
                  </a:cxn>
                  <a:cxn ang="0">
                    <a:pos x="95" y="109"/>
                  </a:cxn>
                  <a:cxn ang="0">
                    <a:pos x="68" y="101"/>
                  </a:cxn>
                  <a:cxn ang="0">
                    <a:pos x="46" y="95"/>
                  </a:cxn>
                  <a:cxn ang="0">
                    <a:pos x="27" y="84"/>
                  </a:cxn>
                  <a:cxn ang="0">
                    <a:pos x="13" y="74"/>
                  </a:cxn>
                  <a:cxn ang="0">
                    <a:pos x="4" y="62"/>
                  </a:cxn>
                  <a:cxn ang="0">
                    <a:pos x="0" y="52"/>
                  </a:cxn>
                  <a:cxn ang="0">
                    <a:pos x="33" y="31"/>
                  </a:cxn>
                  <a:cxn ang="0">
                    <a:pos x="74" y="16"/>
                  </a:cxn>
                  <a:cxn ang="0">
                    <a:pos x="114" y="4"/>
                  </a:cxn>
                  <a:cxn ang="0">
                    <a:pos x="157" y="0"/>
                  </a:cxn>
                  <a:cxn ang="0">
                    <a:pos x="200" y="0"/>
                  </a:cxn>
                  <a:cxn ang="0">
                    <a:pos x="242" y="6"/>
                  </a:cxn>
                  <a:cxn ang="0">
                    <a:pos x="283" y="18"/>
                  </a:cxn>
                  <a:cxn ang="0">
                    <a:pos x="324" y="35"/>
                  </a:cxn>
                </a:cxnLst>
                <a:rect l="0" t="0" r="r" b="b"/>
                <a:pathLst>
                  <a:path w="324" h="116">
                    <a:moveTo>
                      <a:pt x="324" y="35"/>
                    </a:moveTo>
                    <a:lnTo>
                      <a:pt x="324" y="49"/>
                    </a:lnTo>
                    <a:lnTo>
                      <a:pt x="318" y="62"/>
                    </a:lnTo>
                    <a:lnTo>
                      <a:pt x="306" y="76"/>
                    </a:lnTo>
                    <a:lnTo>
                      <a:pt x="289" y="89"/>
                    </a:lnTo>
                    <a:lnTo>
                      <a:pt x="265" y="99"/>
                    </a:lnTo>
                    <a:lnTo>
                      <a:pt x="236" y="109"/>
                    </a:lnTo>
                    <a:lnTo>
                      <a:pt x="201" y="113"/>
                    </a:lnTo>
                    <a:lnTo>
                      <a:pt x="161" y="116"/>
                    </a:lnTo>
                    <a:lnTo>
                      <a:pt x="124" y="113"/>
                    </a:lnTo>
                    <a:lnTo>
                      <a:pt x="95" y="109"/>
                    </a:lnTo>
                    <a:lnTo>
                      <a:pt x="68" y="101"/>
                    </a:lnTo>
                    <a:lnTo>
                      <a:pt x="46" y="95"/>
                    </a:lnTo>
                    <a:lnTo>
                      <a:pt x="27" y="84"/>
                    </a:lnTo>
                    <a:lnTo>
                      <a:pt x="13" y="74"/>
                    </a:lnTo>
                    <a:lnTo>
                      <a:pt x="4" y="62"/>
                    </a:lnTo>
                    <a:lnTo>
                      <a:pt x="0" y="52"/>
                    </a:lnTo>
                    <a:lnTo>
                      <a:pt x="33" y="31"/>
                    </a:lnTo>
                    <a:lnTo>
                      <a:pt x="74" y="16"/>
                    </a:lnTo>
                    <a:lnTo>
                      <a:pt x="114" y="4"/>
                    </a:lnTo>
                    <a:lnTo>
                      <a:pt x="157" y="0"/>
                    </a:lnTo>
                    <a:lnTo>
                      <a:pt x="200" y="0"/>
                    </a:lnTo>
                    <a:lnTo>
                      <a:pt x="242" y="6"/>
                    </a:lnTo>
                    <a:lnTo>
                      <a:pt x="283" y="18"/>
                    </a:lnTo>
                    <a:lnTo>
                      <a:pt x="324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0" name="Freeform 664"/>
              <p:cNvSpPr>
                <a:spLocks/>
              </p:cNvSpPr>
              <p:nvPr/>
            </p:nvSpPr>
            <p:spPr bwMode="auto">
              <a:xfrm>
                <a:off x="1788" y="3781"/>
                <a:ext cx="131" cy="50"/>
              </a:xfrm>
              <a:custGeom>
                <a:avLst/>
                <a:gdLst/>
                <a:ahLst/>
                <a:cxnLst>
                  <a:cxn ang="0">
                    <a:pos x="258" y="20"/>
                  </a:cxn>
                  <a:cxn ang="0">
                    <a:pos x="262" y="31"/>
                  </a:cxn>
                  <a:cxn ang="0">
                    <a:pos x="262" y="45"/>
                  </a:cxn>
                  <a:cxn ang="0">
                    <a:pos x="256" y="58"/>
                  </a:cxn>
                  <a:cxn ang="0">
                    <a:pos x="244" y="72"/>
                  </a:cxn>
                  <a:cxn ang="0">
                    <a:pos x="225" y="82"/>
                  </a:cxn>
                  <a:cxn ang="0">
                    <a:pos x="200" y="91"/>
                  </a:cxn>
                  <a:cxn ang="0">
                    <a:pos x="169" y="95"/>
                  </a:cxn>
                  <a:cxn ang="0">
                    <a:pos x="132" y="99"/>
                  </a:cxn>
                  <a:cxn ang="0">
                    <a:pos x="99" y="95"/>
                  </a:cxn>
                  <a:cxn ang="0">
                    <a:pos x="72" y="91"/>
                  </a:cxn>
                  <a:cxn ang="0">
                    <a:pos x="47" y="84"/>
                  </a:cxn>
                  <a:cxn ang="0">
                    <a:pos x="29" y="78"/>
                  </a:cxn>
                  <a:cxn ang="0">
                    <a:pos x="14" y="66"/>
                  </a:cxn>
                  <a:cxn ang="0">
                    <a:pos x="6" y="56"/>
                  </a:cxn>
                  <a:cxn ang="0">
                    <a:pos x="0" y="47"/>
                  </a:cxn>
                  <a:cxn ang="0">
                    <a:pos x="0" y="37"/>
                  </a:cxn>
                  <a:cxn ang="0">
                    <a:pos x="27" y="23"/>
                  </a:cxn>
                  <a:cxn ang="0">
                    <a:pos x="58" y="14"/>
                  </a:cxn>
                  <a:cxn ang="0">
                    <a:pos x="89" y="6"/>
                  </a:cxn>
                  <a:cxn ang="0">
                    <a:pos x="124" y="2"/>
                  </a:cxn>
                  <a:cxn ang="0">
                    <a:pos x="157" y="0"/>
                  </a:cxn>
                  <a:cxn ang="0">
                    <a:pos x="190" y="2"/>
                  </a:cxn>
                  <a:cxn ang="0">
                    <a:pos x="223" y="8"/>
                  </a:cxn>
                  <a:cxn ang="0">
                    <a:pos x="258" y="20"/>
                  </a:cxn>
                </a:cxnLst>
                <a:rect l="0" t="0" r="r" b="b"/>
                <a:pathLst>
                  <a:path w="262" h="99">
                    <a:moveTo>
                      <a:pt x="258" y="20"/>
                    </a:moveTo>
                    <a:lnTo>
                      <a:pt x="262" y="31"/>
                    </a:lnTo>
                    <a:lnTo>
                      <a:pt x="262" y="45"/>
                    </a:lnTo>
                    <a:lnTo>
                      <a:pt x="256" y="58"/>
                    </a:lnTo>
                    <a:lnTo>
                      <a:pt x="244" y="72"/>
                    </a:lnTo>
                    <a:lnTo>
                      <a:pt x="225" y="82"/>
                    </a:lnTo>
                    <a:lnTo>
                      <a:pt x="200" y="91"/>
                    </a:lnTo>
                    <a:lnTo>
                      <a:pt x="169" y="95"/>
                    </a:lnTo>
                    <a:lnTo>
                      <a:pt x="132" y="99"/>
                    </a:lnTo>
                    <a:lnTo>
                      <a:pt x="99" y="95"/>
                    </a:lnTo>
                    <a:lnTo>
                      <a:pt x="72" y="91"/>
                    </a:lnTo>
                    <a:lnTo>
                      <a:pt x="47" y="84"/>
                    </a:lnTo>
                    <a:lnTo>
                      <a:pt x="29" y="78"/>
                    </a:lnTo>
                    <a:lnTo>
                      <a:pt x="14" y="66"/>
                    </a:lnTo>
                    <a:lnTo>
                      <a:pt x="6" y="56"/>
                    </a:lnTo>
                    <a:lnTo>
                      <a:pt x="0" y="47"/>
                    </a:lnTo>
                    <a:lnTo>
                      <a:pt x="0" y="37"/>
                    </a:lnTo>
                    <a:lnTo>
                      <a:pt x="27" y="23"/>
                    </a:lnTo>
                    <a:lnTo>
                      <a:pt x="58" y="14"/>
                    </a:lnTo>
                    <a:lnTo>
                      <a:pt x="89" y="6"/>
                    </a:lnTo>
                    <a:lnTo>
                      <a:pt x="124" y="2"/>
                    </a:lnTo>
                    <a:lnTo>
                      <a:pt x="157" y="0"/>
                    </a:lnTo>
                    <a:lnTo>
                      <a:pt x="190" y="2"/>
                    </a:lnTo>
                    <a:lnTo>
                      <a:pt x="223" y="8"/>
                    </a:lnTo>
                    <a:lnTo>
                      <a:pt x="258" y="2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1" name="Freeform 665"/>
              <p:cNvSpPr>
                <a:spLocks/>
              </p:cNvSpPr>
              <p:nvPr/>
            </p:nvSpPr>
            <p:spPr bwMode="auto">
              <a:xfrm>
                <a:off x="1800" y="3780"/>
                <a:ext cx="102" cy="43"/>
              </a:xfrm>
              <a:custGeom>
                <a:avLst/>
                <a:gdLst/>
                <a:ahLst/>
                <a:cxnLst>
                  <a:cxn ang="0">
                    <a:pos x="188" y="10"/>
                  </a:cxn>
                  <a:cxn ang="0">
                    <a:pos x="200" y="20"/>
                  </a:cxn>
                  <a:cxn ang="0">
                    <a:pos x="206" y="31"/>
                  </a:cxn>
                  <a:cxn ang="0">
                    <a:pos x="206" y="43"/>
                  </a:cxn>
                  <a:cxn ang="0">
                    <a:pos x="200" y="56"/>
                  </a:cxn>
                  <a:cxn ang="0">
                    <a:pos x="184" y="66"/>
                  </a:cxn>
                  <a:cxn ang="0">
                    <a:pos x="165" y="76"/>
                  </a:cxn>
                  <a:cxn ang="0">
                    <a:pos x="138" y="82"/>
                  </a:cxn>
                  <a:cxn ang="0">
                    <a:pos x="105" y="86"/>
                  </a:cxn>
                  <a:cxn ang="0">
                    <a:pos x="76" y="84"/>
                  </a:cxn>
                  <a:cxn ang="0">
                    <a:pos x="53" y="80"/>
                  </a:cxn>
                  <a:cxn ang="0">
                    <a:pos x="31" y="72"/>
                  </a:cxn>
                  <a:cxn ang="0">
                    <a:pos x="18" y="66"/>
                  </a:cxn>
                  <a:cxn ang="0">
                    <a:pos x="6" y="56"/>
                  </a:cxn>
                  <a:cxn ang="0">
                    <a:pos x="2" y="47"/>
                  </a:cxn>
                  <a:cxn ang="0">
                    <a:pos x="0" y="37"/>
                  </a:cxn>
                  <a:cxn ang="0">
                    <a:pos x="4" y="27"/>
                  </a:cxn>
                  <a:cxn ang="0">
                    <a:pos x="24" y="18"/>
                  </a:cxn>
                  <a:cxn ang="0">
                    <a:pos x="47" y="12"/>
                  </a:cxn>
                  <a:cxn ang="0">
                    <a:pos x="70" y="6"/>
                  </a:cxn>
                  <a:cxn ang="0">
                    <a:pos x="93" y="4"/>
                  </a:cxn>
                  <a:cxn ang="0">
                    <a:pos x="117" y="0"/>
                  </a:cxn>
                  <a:cxn ang="0">
                    <a:pos x="140" y="2"/>
                  </a:cxn>
                  <a:cxn ang="0">
                    <a:pos x="163" y="4"/>
                  </a:cxn>
                  <a:cxn ang="0">
                    <a:pos x="188" y="10"/>
                  </a:cxn>
                </a:cxnLst>
                <a:rect l="0" t="0" r="r" b="b"/>
                <a:pathLst>
                  <a:path w="206" h="86">
                    <a:moveTo>
                      <a:pt x="188" y="10"/>
                    </a:moveTo>
                    <a:lnTo>
                      <a:pt x="200" y="20"/>
                    </a:lnTo>
                    <a:lnTo>
                      <a:pt x="206" y="31"/>
                    </a:lnTo>
                    <a:lnTo>
                      <a:pt x="206" y="43"/>
                    </a:lnTo>
                    <a:lnTo>
                      <a:pt x="200" y="56"/>
                    </a:lnTo>
                    <a:lnTo>
                      <a:pt x="184" y="66"/>
                    </a:lnTo>
                    <a:lnTo>
                      <a:pt x="165" y="76"/>
                    </a:lnTo>
                    <a:lnTo>
                      <a:pt x="138" y="82"/>
                    </a:lnTo>
                    <a:lnTo>
                      <a:pt x="105" y="86"/>
                    </a:lnTo>
                    <a:lnTo>
                      <a:pt x="76" y="84"/>
                    </a:lnTo>
                    <a:lnTo>
                      <a:pt x="53" y="80"/>
                    </a:lnTo>
                    <a:lnTo>
                      <a:pt x="31" y="72"/>
                    </a:lnTo>
                    <a:lnTo>
                      <a:pt x="18" y="66"/>
                    </a:lnTo>
                    <a:lnTo>
                      <a:pt x="6" y="56"/>
                    </a:lnTo>
                    <a:lnTo>
                      <a:pt x="2" y="47"/>
                    </a:lnTo>
                    <a:lnTo>
                      <a:pt x="0" y="37"/>
                    </a:lnTo>
                    <a:lnTo>
                      <a:pt x="4" y="27"/>
                    </a:lnTo>
                    <a:lnTo>
                      <a:pt x="24" y="18"/>
                    </a:lnTo>
                    <a:lnTo>
                      <a:pt x="47" y="12"/>
                    </a:lnTo>
                    <a:lnTo>
                      <a:pt x="70" y="6"/>
                    </a:lnTo>
                    <a:lnTo>
                      <a:pt x="93" y="4"/>
                    </a:lnTo>
                    <a:lnTo>
                      <a:pt x="117" y="0"/>
                    </a:lnTo>
                    <a:lnTo>
                      <a:pt x="140" y="2"/>
                    </a:lnTo>
                    <a:lnTo>
                      <a:pt x="163" y="4"/>
                    </a:lnTo>
                    <a:lnTo>
                      <a:pt x="188" y="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2" name="Freeform 666"/>
              <p:cNvSpPr>
                <a:spLocks/>
              </p:cNvSpPr>
              <p:nvPr/>
            </p:nvSpPr>
            <p:spPr bwMode="auto">
              <a:xfrm>
                <a:off x="1811" y="3781"/>
                <a:ext cx="75" cy="33"/>
              </a:xfrm>
              <a:custGeom>
                <a:avLst/>
                <a:gdLst/>
                <a:ahLst/>
                <a:cxnLst>
                  <a:cxn ang="0">
                    <a:pos x="110" y="2"/>
                  </a:cxn>
                  <a:cxn ang="0">
                    <a:pos x="129" y="6"/>
                  </a:cxn>
                  <a:cxn ang="0">
                    <a:pos x="143" y="16"/>
                  </a:cxn>
                  <a:cxn ang="0">
                    <a:pos x="149" y="25"/>
                  </a:cxn>
                  <a:cxn ang="0">
                    <a:pos x="149" y="37"/>
                  </a:cxn>
                  <a:cxn ang="0">
                    <a:pos x="139" y="47"/>
                  </a:cxn>
                  <a:cxn ang="0">
                    <a:pos x="126" y="56"/>
                  </a:cxn>
                  <a:cxn ang="0">
                    <a:pos x="102" y="62"/>
                  </a:cxn>
                  <a:cxn ang="0">
                    <a:pos x="75" y="66"/>
                  </a:cxn>
                  <a:cxn ang="0">
                    <a:pos x="50" y="64"/>
                  </a:cxn>
                  <a:cxn ang="0">
                    <a:pos x="31" y="60"/>
                  </a:cxn>
                  <a:cxn ang="0">
                    <a:pos x="15" y="52"/>
                  </a:cxn>
                  <a:cxn ang="0">
                    <a:pos x="7" y="47"/>
                  </a:cxn>
                  <a:cxn ang="0">
                    <a:pos x="0" y="29"/>
                  </a:cxn>
                  <a:cxn ang="0">
                    <a:pos x="11" y="12"/>
                  </a:cxn>
                  <a:cxn ang="0">
                    <a:pos x="23" y="8"/>
                  </a:cxn>
                  <a:cxn ang="0">
                    <a:pos x="34" y="6"/>
                  </a:cxn>
                  <a:cxn ang="0">
                    <a:pos x="46" y="2"/>
                  </a:cxn>
                  <a:cxn ang="0">
                    <a:pos x="60" y="2"/>
                  </a:cxn>
                  <a:cxn ang="0">
                    <a:pos x="71" y="0"/>
                  </a:cxn>
                  <a:cxn ang="0">
                    <a:pos x="85" y="0"/>
                  </a:cxn>
                  <a:cxn ang="0">
                    <a:pos x="97" y="0"/>
                  </a:cxn>
                  <a:cxn ang="0">
                    <a:pos x="110" y="2"/>
                  </a:cxn>
                </a:cxnLst>
                <a:rect l="0" t="0" r="r" b="b"/>
                <a:pathLst>
                  <a:path w="149" h="66">
                    <a:moveTo>
                      <a:pt x="110" y="2"/>
                    </a:moveTo>
                    <a:lnTo>
                      <a:pt x="129" y="6"/>
                    </a:lnTo>
                    <a:lnTo>
                      <a:pt x="143" y="16"/>
                    </a:lnTo>
                    <a:lnTo>
                      <a:pt x="149" y="25"/>
                    </a:lnTo>
                    <a:lnTo>
                      <a:pt x="149" y="37"/>
                    </a:lnTo>
                    <a:lnTo>
                      <a:pt x="139" y="47"/>
                    </a:lnTo>
                    <a:lnTo>
                      <a:pt x="126" y="56"/>
                    </a:lnTo>
                    <a:lnTo>
                      <a:pt x="102" y="62"/>
                    </a:lnTo>
                    <a:lnTo>
                      <a:pt x="75" y="66"/>
                    </a:lnTo>
                    <a:lnTo>
                      <a:pt x="50" y="64"/>
                    </a:lnTo>
                    <a:lnTo>
                      <a:pt x="31" y="60"/>
                    </a:lnTo>
                    <a:lnTo>
                      <a:pt x="15" y="52"/>
                    </a:lnTo>
                    <a:lnTo>
                      <a:pt x="7" y="47"/>
                    </a:lnTo>
                    <a:lnTo>
                      <a:pt x="0" y="29"/>
                    </a:lnTo>
                    <a:lnTo>
                      <a:pt x="11" y="12"/>
                    </a:lnTo>
                    <a:lnTo>
                      <a:pt x="23" y="8"/>
                    </a:lnTo>
                    <a:lnTo>
                      <a:pt x="34" y="6"/>
                    </a:lnTo>
                    <a:lnTo>
                      <a:pt x="46" y="2"/>
                    </a:lnTo>
                    <a:lnTo>
                      <a:pt x="60" y="2"/>
                    </a:lnTo>
                    <a:lnTo>
                      <a:pt x="71" y="0"/>
                    </a:lnTo>
                    <a:lnTo>
                      <a:pt x="85" y="0"/>
                    </a:lnTo>
                    <a:lnTo>
                      <a:pt x="97" y="0"/>
                    </a:lnTo>
                    <a:lnTo>
                      <a:pt x="110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3" name="Freeform 667"/>
              <p:cNvSpPr>
                <a:spLocks/>
              </p:cNvSpPr>
              <p:nvPr/>
            </p:nvSpPr>
            <p:spPr bwMode="auto">
              <a:xfrm>
                <a:off x="2341" y="819"/>
                <a:ext cx="348" cy="101"/>
              </a:xfrm>
              <a:custGeom>
                <a:avLst/>
                <a:gdLst/>
                <a:ahLst/>
                <a:cxnLst>
                  <a:cxn ang="0">
                    <a:pos x="675" y="49"/>
                  </a:cxn>
                  <a:cxn ang="0">
                    <a:pos x="696" y="109"/>
                  </a:cxn>
                  <a:cxn ang="0">
                    <a:pos x="655" y="157"/>
                  </a:cxn>
                  <a:cxn ang="0">
                    <a:pos x="568" y="186"/>
                  </a:cxn>
                  <a:cxn ang="0">
                    <a:pos x="454" y="202"/>
                  </a:cxn>
                  <a:cxn ang="0">
                    <a:pos x="322" y="194"/>
                  </a:cxn>
                  <a:cxn ang="0">
                    <a:pos x="192" y="171"/>
                  </a:cxn>
                  <a:cxn ang="0">
                    <a:pos x="78" y="124"/>
                  </a:cxn>
                  <a:cxn ang="0">
                    <a:pos x="0" y="58"/>
                  </a:cxn>
                  <a:cxn ang="0">
                    <a:pos x="10" y="33"/>
                  </a:cxn>
                  <a:cxn ang="0">
                    <a:pos x="74" y="16"/>
                  </a:cxn>
                  <a:cxn ang="0">
                    <a:pos x="173" y="4"/>
                  </a:cxn>
                  <a:cxn ang="0">
                    <a:pos x="297" y="0"/>
                  </a:cxn>
                  <a:cxn ang="0">
                    <a:pos x="421" y="2"/>
                  </a:cxn>
                  <a:cxn ang="0">
                    <a:pos x="537" y="12"/>
                  </a:cxn>
                  <a:cxn ang="0">
                    <a:pos x="626" y="25"/>
                  </a:cxn>
                  <a:cxn ang="0">
                    <a:pos x="675" y="49"/>
                  </a:cxn>
                </a:cxnLst>
                <a:rect l="0" t="0" r="r" b="b"/>
                <a:pathLst>
                  <a:path w="696" h="202">
                    <a:moveTo>
                      <a:pt x="675" y="49"/>
                    </a:moveTo>
                    <a:lnTo>
                      <a:pt x="696" y="109"/>
                    </a:lnTo>
                    <a:lnTo>
                      <a:pt x="655" y="157"/>
                    </a:lnTo>
                    <a:lnTo>
                      <a:pt x="568" y="186"/>
                    </a:lnTo>
                    <a:lnTo>
                      <a:pt x="454" y="202"/>
                    </a:lnTo>
                    <a:lnTo>
                      <a:pt x="322" y="194"/>
                    </a:lnTo>
                    <a:lnTo>
                      <a:pt x="192" y="171"/>
                    </a:lnTo>
                    <a:lnTo>
                      <a:pt x="78" y="124"/>
                    </a:lnTo>
                    <a:lnTo>
                      <a:pt x="0" y="58"/>
                    </a:lnTo>
                    <a:lnTo>
                      <a:pt x="10" y="33"/>
                    </a:lnTo>
                    <a:lnTo>
                      <a:pt x="74" y="16"/>
                    </a:lnTo>
                    <a:lnTo>
                      <a:pt x="173" y="4"/>
                    </a:lnTo>
                    <a:lnTo>
                      <a:pt x="297" y="0"/>
                    </a:lnTo>
                    <a:lnTo>
                      <a:pt x="421" y="2"/>
                    </a:lnTo>
                    <a:lnTo>
                      <a:pt x="537" y="12"/>
                    </a:lnTo>
                    <a:lnTo>
                      <a:pt x="626" y="25"/>
                    </a:lnTo>
                    <a:lnTo>
                      <a:pt x="675" y="49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4" name="Freeform 668"/>
              <p:cNvSpPr>
                <a:spLocks/>
              </p:cNvSpPr>
              <p:nvPr/>
            </p:nvSpPr>
            <p:spPr bwMode="auto">
              <a:xfrm>
                <a:off x="2343" y="734"/>
                <a:ext cx="334" cy="151"/>
              </a:xfrm>
              <a:custGeom>
                <a:avLst/>
                <a:gdLst/>
                <a:ahLst/>
                <a:cxnLst>
                  <a:cxn ang="0">
                    <a:pos x="667" y="217"/>
                  </a:cxn>
                  <a:cxn ang="0">
                    <a:pos x="634" y="250"/>
                  </a:cxn>
                  <a:cxn ang="0">
                    <a:pos x="562" y="277"/>
                  </a:cxn>
                  <a:cxn ang="0">
                    <a:pos x="463" y="294"/>
                  </a:cxn>
                  <a:cxn ang="0">
                    <a:pos x="351" y="302"/>
                  </a:cxn>
                  <a:cxn ang="0">
                    <a:pos x="235" y="296"/>
                  </a:cxn>
                  <a:cxn ang="0">
                    <a:pos x="130" y="283"/>
                  </a:cxn>
                  <a:cxn ang="0">
                    <a:pos x="46" y="256"/>
                  </a:cxn>
                  <a:cxn ang="0">
                    <a:pos x="0" y="217"/>
                  </a:cxn>
                  <a:cxn ang="0">
                    <a:pos x="43" y="122"/>
                  </a:cxn>
                  <a:cxn ang="0">
                    <a:pos x="118" y="56"/>
                  </a:cxn>
                  <a:cxn ang="0">
                    <a:pos x="217" y="13"/>
                  </a:cxn>
                  <a:cxn ang="0">
                    <a:pos x="328" y="0"/>
                  </a:cxn>
                  <a:cxn ang="0">
                    <a:pos x="436" y="11"/>
                  </a:cxn>
                  <a:cxn ang="0">
                    <a:pos x="537" y="52"/>
                  </a:cxn>
                  <a:cxn ang="0">
                    <a:pos x="616" y="120"/>
                  </a:cxn>
                  <a:cxn ang="0">
                    <a:pos x="667" y="217"/>
                  </a:cxn>
                </a:cxnLst>
                <a:rect l="0" t="0" r="r" b="b"/>
                <a:pathLst>
                  <a:path w="667" h="302">
                    <a:moveTo>
                      <a:pt x="667" y="217"/>
                    </a:moveTo>
                    <a:lnTo>
                      <a:pt x="634" y="250"/>
                    </a:lnTo>
                    <a:lnTo>
                      <a:pt x="562" y="277"/>
                    </a:lnTo>
                    <a:lnTo>
                      <a:pt x="463" y="294"/>
                    </a:lnTo>
                    <a:lnTo>
                      <a:pt x="351" y="302"/>
                    </a:lnTo>
                    <a:lnTo>
                      <a:pt x="235" y="296"/>
                    </a:lnTo>
                    <a:lnTo>
                      <a:pt x="130" y="283"/>
                    </a:lnTo>
                    <a:lnTo>
                      <a:pt x="46" y="256"/>
                    </a:lnTo>
                    <a:lnTo>
                      <a:pt x="0" y="217"/>
                    </a:lnTo>
                    <a:lnTo>
                      <a:pt x="43" y="122"/>
                    </a:lnTo>
                    <a:lnTo>
                      <a:pt x="118" y="56"/>
                    </a:lnTo>
                    <a:lnTo>
                      <a:pt x="217" y="13"/>
                    </a:lnTo>
                    <a:lnTo>
                      <a:pt x="328" y="0"/>
                    </a:lnTo>
                    <a:lnTo>
                      <a:pt x="436" y="11"/>
                    </a:lnTo>
                    <a:lnTo>
                      <a:pt x="537" y="52"/>
                    </a:lnTo>
                    <a:lnTo>
                      <a:pt x="616" y="120"/>
                    </a:lnTo>
                    <a:lnTo>
                      <a:pt x="667" y="21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5" name="Freeform 669"/>
              <p:cNvSpPr>
                <a:spLocks/>
              </p:cNvSpPr>
              <p:nvPr/>
            </p:nvSpPr>
            <p:spPr bwMode="auto">
              <a:xfrm>
                <a:off x="2343" y="734"/>
                <a:ext cx="334" cy="145"/>
              </a:xfrm>
              <a:custGeom>
                <a:avLst/>
                <a:gdLst/>
                <a:ahLst/>
                <a:cxnLst>
                  <a:cxn ang="0">
                    <a:pos x="636" y="252"/>
                  </a:cxn>
                  <a:cxn ang="0">
                    <a:pos x="605" y="259"/>
                  </a:cxn>
                  <a:cxn ang="0">
                    <a:pos x="576" y="267"/>
                  </a:cxn>
                  <a:cxn ang="0">
                    <a:pos x="543" y="273"/>
                  </a:cxn>
                  <a:cxn ang="0">
                    <a:pos x="510" y="279"/>
                  </a:cxn>
                  <a:cxn ang="0">
                    <a:pos x="473" y="283"/>
                  </a:cxn>
                  <a:cxn ang="0">
                    <a:pos x="434" y="287"/>
                  </a:cxn>
                  <a:cxn ang="0">
                    <a:pos x="393" y="289"/>
                  </a:cxn>
                  <a:cxn ang="0">
                    <a:pos x="353" y="290"/>
                  </a:cxn>
                  <a:cxn ang="0">
                    <a:pos x="295" y="289"/>
                  </a:cxn>
                  <a:cxn ang="0">
                    <a:pos x="242" y="285"/>
                  </a:cxn>
                  <a:cxn ang="0">
                    <a:pos x="194" y="277"/>
                  </a:cxn>
                  <a:cxn ang="0">
                    <a:pos x="149" y="271"/>
                  </a:cxn>
                  <a:cxn ang="0">
                    <a:pos x="107" y="259"/>
                  </a:cxn>
                  <a:cxn ang="0">
                    <a:pos x="68" y="250"/>
                  </a:cxn>
                  <a:cxn ang="0">
                    <a:pos x="33" y="236"/>
                  </a:cxn>
                  <a:cxn ang="0">
                    <a:pos x="4" y="225"/>
                  </a:cxn>
                  <a:cxn ang="0">
                    <a:pos x="2" y="221"/>
                  </a:cxn>
                  <a:cxn ang="0">
                    <a:pos x="0" y="217"/>
                  </a:cxn>
                  <a:cxn ang="0">
                    <a:pos x="43" y="122"/>
                  </a:cxn>
                  <a:cxn ang="0">
                    <a:pos x="118" y="56"/>
                  </a:cxn>
                  <a:cxn ang="0">
                    <a:pos x="217" y="13"/>
                  </a:cxn>
                  <a:cxn ang="0">
                    <a:pos x="328" y="0"/>
                  </a:cxn>
                  <a:cxn ang="0">
                    <a:pos x="436" y="11"/>
                  </a:cxn>
                  <a:cxn ang="0">
                    <a:pos x="537" y="52"/>
                  </a:cxn>
                  <a:cxn ang="0">
                    <a:pos x="616" y="120"/>
                  </a:cxn>
                  <a:cxn ang="0">
                    <a:pos x="667" y="217"/>
                  </a:cxn>
                  <a:cxn ang="0">
                    <a:pos x="661" y="226"/>
                  </a:cxn>
                  <a:cxn ang="0">
                    <a:pos x="655" y="236"/>
                  </a:cxn>
                  <a:cxn ang="0">
                    <a:pos x="646" y="244"/>
                  </a:cxn>
                  <a:cxn ang="0">
                    <a:pos x="636" y="252"/>
                  </a:cxn>
                </a:cxnLst>
                <a:rect l="0" t="0" r="r" b="b"/>
                <a:pathLst>
                  <a:path w="667" h="290">
                    <a:moveTo>
                      <a:pt x="636" y="252"/>
                    </a:moveTo>
                    <a:lnTo>
                      <a:pt x="605" y="259"/>
                    </a:lnTo>
                    <a:lnTo>
                      <a:pt x="576" y="267"/>
                    </a:lnTo>
                    <a:lnTo>
                      <a:pt x="543" y="273"/>
                    </a:lnTo>
                    <a:lnTo>
                      <a:pt x="510" y="279"/>
                    </a:lnTo>
                    <a:lnTo>
                      <a:pt x="473" y="283"/>
                    </a:lnTo>
                    <a:lnTo>
                      <a:pt x="434" y="287"/>
                    </a:lnTo>
                    <a:lnTo>
                      <a:pt x="393" y="289"/>
                    </a:lnTo>
                    <a:lnTo>
                      <a:pt x="353" y="290"/>
                    </a:lnTo>
                    <a:lnTo>
                      <a:pt x="295" y="289"/>
                    </a:lnTo>
                    <a:lnTo>
                      <a:pt x="242" y="285"/>
                    </a:lnTo>
                    <a:lnTo>
                      <a:pt x="194" y="277"/>
                    </a:lnTo>
                    <a:lnTo>
                      <a:pt x="149" y="271"/>
                    </a:lnTo>
                    <a:lnTo>
                      <a:pt x="107" y="259"/>
                    </a:lnTo>
                    <a:lnTo>
                      <a:pt x="68" y="250"/>
                    </a:lnTo>
                    <a:lnTo>
                      <a:pt x="33" y="236"/>
                    </a:lnTo>
                    <a:lnTo>
                      <a:pt x="4" y="225"/>
                    </a:lnTo>
                    <a:lnTo>
                      <a:pt x="2" y="221"/>
                    </a:lnTo>
                    <a:lnTo>
                      <a:pt x="0" y="217"/>
                    </a:lnTo>
                    <a:lnTo>
                      <a:pt x="43" y="122"/>
                    </a:lnTo>
                    <a:lnTo>
                      <a:pt x="118" y="56"/>
                    </a:lnTo>
                    <a:lnTo>
                      <a:pt x="217" y="13"/>
                    </a:lnTo>
                    <a:lnTo>
                      <a:pt x="328" y="0"/>
                    </a:lnTo>
                    <a:lnTo>
                      <a:pt x="436" y="11"/>
                    </a:lnTo>
                    <a:lnTo>
                      <a:pt x="537" y="52"/>
                    </a:lnTo>
                    <a:lnTo>
                      <a:pt x="616" y="120"/>
                    </a:lnTo>
                    <a:lnTo>
                      <a:pt x="667" y="217"/>
                    </a:lnTo>
                    <a:lnTo>
                      <a:pt x="661" y="226"/>
                    </a:lnTo>
                    <a:lnTo>
                      <a:pt x="655" y="236"/>
                    </a:lnTo>
                    <a:lnTo>
                      <a:pt x="646" y="244"/>
                    </a:lnTo>
                    <a:lnTo>
                      <a:pt x="636" y="25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6" name="Freeform 670"/>
              <p:cNvSpPr>
                <a:spLocks/>
              </p:cNvSpPr>
              <p:nvPr/>
            </p:nvSpPr>
            <p:spPr bwMode="auto">
              <a:xfrm>
                <a:off x="2345" y="734"/>
                <a:ext cx="330" cy="136"/>
              </a:xfrm>
              <a:custGeom>
                <a:avLst/>
                <a:gdLst/>
                <a:ahLst/>
                <a:cxnLst>
                  <a:cxn ang="0">
                    <a:pos x="659" y="209"/>
                  </a:cxn>
                  <a:cxn ang="0">
                    <a:pos x="628" y="221"/>
                  </a:cxn>
                  <a:cxn ang="0">
                    <a:pos x="599" y="232"/>
                  </a:cxn>
                  <a:cxn ang="0">
                    <a:pos x="562" y="242"/>
                  </a:cxn>
                  <a:cxn ang="0">
                    <a:pos x="527" y="254"/>
                  </a:cxn>
                  <a:cxn ang="0">
                    <a:pos x="484" y="259"/>
                  </a:cxn>
                  <a:cxn ang="0">
                    <a:pos x="440" y="265"/>
                  </a:cxn>
                  <a:cxn ang="0">
                    <a:pos x="393" y="269"/>
                  </a:cxn>
                  <a:cxn ang="0">
                    <a:pos x="343" y="271"/>
                  </a:cxn>
                  <a:cxn ang="0">
                    <a:pos x="285" y="269"/>
                  </a:cxn>
                  <a:cxn ang="0">
                    <a:pos x="232" y="265"/>
                  </a:cxn>
                  <a:cxn ang="0">
                    <a:pos x="182" y="258"/>
                  </a:cxn>
                  <a:cxn ang="0">
                    <a:pos x="139" y="250"/>
                  </a:cxn>
                  <a:cxn ang="0">
                    <a:pos x="97" y="238"/>
                  </a:cxn>
                  <a:cxn ang="0">
                    <a:pos x="60" y="226"/>
                  </a:cxn>
                  <a:cxn ang="0">
                    <a:pos x="27" y="211"/>
                  </a:cxn>
                  <a:cxn ang="0">
                    <a:pos x="0" y="197"/>
                  </a:cxn>
                  <a:cxn ang="0">
                    <a:pos x="48" y="110"/>
                  </a:cxn>
                  <a:cxn ang="0">
                    <a:pos x="126" y="48"/>
                  </a:cxn>
                  <a:cxn ang="0">
                    <a:pos x="223" y="9"/>
                  </a:cxn>
                  <a:cxn ang="0">
                    <a:pos x="329" y="0"/>
                  </a:cxn>
                  <a:cxn ang="0">
                    <a:pos x="434" y="11"/>
                  </a:cxn>
                  <a:cxn ang="0">
                    <a:pos x="531" y="52"/>
                  </a:cxn>
                  <a:cxn ang="0">
                    <a:pos x="609" y="116"/>
                  </a:cxn>
                  <a:cxn ang="0">
                    <a:pos x="659" y="209"/>
                  </a:cxn>
                </a:cxnLst>
                <a:rect l="0" t="0" r="r" b="b"/>
                <a:pathLst>
                  <a:path w="659" h="271">
                    <a:moveTo>
                      <a:pt x="659" y="209"/>
                    </a:moveTo>
                    <a:lnTo>
                      <a:pt x="628" y="221"/>
                    </a:lnTo>
                    <a:lnTo>
                      <a:pt x="599" y="232"/>
                    </a:lnTo>
                    <a:lnTo>
                      <a:pt x="562" y="242"/>
                    </a:lnTo>
                    <a:lnTo>
                      <a:pt x="527" y="254"/>
                    </a:lnTo>
                    <a:lnTo>
                      <a:pt x="484" y="259"/>
                    </a:lnTo>
                    <a:lnTo>
                      <a:pt x="440" y="265"/>
                    </a:lnTo>
                    <a:lnTo>
                      <a:pt x="393" y="269"/>
                    </a:lnTo>
                    <a:lnTo>
                      <a:pt x="343" y="271"/>
                    </a:lnTo>
                    <a:lnTo>
                      <a:pt x="285" y="269"/>
                    </a:lnTo>
                    <a:lnTo>
                      <a:pt x="232" y="265"/>
                    </a:lnTo>
                    <a:lnTo>
                      <a:pt x="182" y="258"/>
                    </a:lnTo>
                    <a:lnTo>
                      <a:pt x="139" y="250"/>
                    </a:lnTo>
                    <a:lnTo>
                      <a:pt x="97" y="238"/>
                    </a:lnTo>
                    <a:lnTo>
                      <a:pt x="60" y="226"/>
                    </a:lnTo>
                    <a:lnTo>
                      <a:pt x="27" y="211"/>
                    </a:lnTo>
                    <a:lnTo>
                      <a:pt x="0" y="197"/>
                    </a:lnTo>
                    <a:lnTo>
                      <a:pt x="48" y="110"/>
                    </a:lnTo>
                    <a:lnTo>
                      <a:pt x="126" y="48"/>
                    </a:lnTo>
                    <a:lnTo>
                      <a:pt x="223" y="9"/>
                    </a:lnTo>
                    <a:lnTo>
                      <a:pt x="329" y="0"/>
                    </a:lnTo>
                    <a:lnTo>
                      <a:pt x="434" y="11"/>
                    </a:lnTo>
                    <a:lnTo>
                      <a:pt x="531" y="52"/>
                    </a:lnTo>
                    <a:lnTo>
                      <a:pt x="609" y="116"/>
                    </a:lnTo>
                    <a:lnTo>
                      <a:pt x="659" y="20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7" name="Freeform 671"/>
              <p:cNvSpPr>
                <a:spLocks/>
              </p:cNvSpPr>
              <p:nvPr/>
            </p:nvSpPr>
            <p:spPr bwMode="auto">
              <a:xfrm>
                <a:off x="2350" y="734"/>
                <a:ext cx="320" cy="125"/>
              </a:xfrm>
              <a:custGeom>
                <a:avLst/>
                <a:gdLst/>
                <a:ahLst/>
                <a:cxnLst>
                  <a:cxn ang="0">
                    <a:pos x="640" y="182"/>
                  </a:cxn>
                  <a:cxn ang="0">
                    <a:pos x="613" y="195"/>
                  </a:cxn>
                  <a:cxn ang="0">
                    <a:pos x="584" y="209"/>
                  </a:cxn>
                  <a:cxn ang="0">
                    <a:pos x="549" y="219"/>
                  </a:cxn>
                  <a:cxn ang="0">
                    <a:pos x="514" y="230"/>
                  </a:cxn>
                  <a:cxn ang="0">
                    <a:pos x="472" y="236"/>
                  </a:cxn>
                  <a:cxn ang="0">
                    <a:pos x="427" y="244"/>
                  </a:cxn>
                  <a:cxn ang="0">
                    <a:pos x="379" y="248"/>
                  </a:cxn>
                  <a:cxn ang="0">
                    <a:pos x="326" y="250"/>
                  </a:cxn>
                  <a:cxn ang="0">
                    <a:pos x="268" y="246"/>
                  </a:cxn>
                  <a:cxn ang="0">
                    <a:pos x="218" y="242"/>
                  </a:cxn>
                  <a:cxn ang="0">
                    <a:pos x="169" y="234"/>
                  </a:cxn>
                  <a:cxn ang="0">
                    <a:pos x="128" y="226"/>
                  </a:cxn>
                  <a:cxn ang="0">
                    <a:pos x="88" y="213"/>
                  </a:cxn>
                  <a:cxn ang="0">
                    <a:pos x="55" y="201"/>
                  </a:cxn>
                  <a:cxn ang="0">
                    <a:pos x="24" y="186"/>
                  </a:cxn>
                  <a:cxn ang="0">
                    <a:pos x="0" y="172"/>
                  </a:cxn>
                  <a:cxn ang="0">
                    <a:pos x="51" y="95"/>
                  </a:cxn>
                  <a:cxn ang="0">
                    <a:pos x="128" y="42"/>
                  </a:cxn>
                  <a:cxn ang="0">
                    <a:pos x="220" y="9"/>
                  </a:cxn>
                  <a:cxn ang="0">
                    <a:pos x="320" y="0"/>
                  </a:cxn>
                  <a:cxn ang="0">
                    <a:pos x="417" y="9"/>
                  </a:cxn>
                  <a:cxn ang="0">
                    <a:pos x="510" y="44"/>
                  </a:cxn>
                  <a:cxn ang="0">
                    <a:pos x="586" y="100"/>
                  </a:cxn>
                  <a:cxn ang="0">
                    <a:pos x="640" y="182"/>
                  </a:cxn>
                </a:cxnLst>
                <a:rect l="0" t="0" r="r" b="b"/>
                <a:pathLst>
                  <a:path w="640" h="250">
                    <a:moveTo>
                      <a:pt x="640" y="182"/>
                    </a:moveTo>
                    <a:lnTo>
                      <a:pt x="613" y="195"/>
                    </a:lnTo>
                    <a:lnTo>
                      <a:pt x="584" y="209"/>
                    </a:lnTo>
                    <a:lnTo>
                      <a:pt x="549" y="219"/>
                    </a:lnTo>
                    <a:lnTo>
                      <a:pt x="514" y="230"/>
                    </a:lnTo>
                    <a:lnTo>
                      <a:pt x="472" y="236"/>
                    </a:lnTo>
                    <a:lnTo>
                      <a:pt x="427" y="244"/>
                    </a:lnTo>
                    <a:lnTo>
                      <a:pt x="379" y="248"/>
                    </a:lnTo>
                    <a:lnTo>
                      <a:pt x="326" y="250"/>
                    </a:lnTo>
                    <a:lnTo>
                      <a:pt x="268" y="246"/>
                    </a:lnTo>
                    <a:lnTo>
                      <a:pt x="218" y="242"/>
                    </a:lnTo>
                    <a:lnTo>
                      <a:pt x="169" y="234"/>
                    </a:lnTo>
                    <a:lnTo>
                      <a:pt x="128" y="226"/>
                    </a:lnTo>
                    <a:lnTo>
                      <a:pt x="88" y="213"/>
                    </a:lnTo>
                    <a:lnTo>
                      <a:pt x="55" y="201"/>
                    </a:lnTo>
                    <a:lnTo>
                      <a:pt x="24" y="186"/>
                    </a:lnTo>
                    <a:lnTo>
                      <a:pt x="0" y="172"/>
                    </a:lnTo>
                    <a:lnTo>
                      <a:pt x="51" y="95"/>
                    </a:lnTo>
                    <a:lnTo>
                      <a:pt x="128" y="42"/>
                    </a:lnTo>
                    <a:lnTo>
                      <a:pt x="220" y="9"/>
                    </a:lnTo>
                    <a:lnTo>
                      <a:pt x="320" y="0"/>
                    </a:lnTo>
                    <a:lnTo>
                      <a:pt x="417" y="9"/>
                    </a:lnTo>
                    <a:lnTo>
                      <a:pt x="510" y="44"/>
                    </a:lnTo>
                    <a:lnTo>
                      <a:pt x="586" y="100"/>
                    </a:lnTo>
                    <a:lnTo>
                      <a:pt x="640" y="18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8" name="Freeform 672"/>
              <p:cNvSpPr>
                <a:spLocks/>
              </p:cNvSpPr>
              <p:nvPr/>
            </p:nvSpPr>
            <p:spPr bwMode="auto">
              <a:xfrm>
                <a:off x="2357" y="734"/>
                <a:ext cx="306" cy="114"/>
              </a:xfrm>
              <a:custGeom>
                <a:avLst/>
                <a:gdLst/>
                <a:ahLst/>
                <a:cxnLst>
                  <a:cxn ang="0">
                    <a:pos x="613" y="153"/>
                  </a:cxn>
                  <a:cxn ang="0">
                    <a:pos x="589" y="166"/>
                  </a:cxn>
                  <a:cxn ang="0">
                    <a:pos x="562" y="182"/>
                  </a:cxn>
                  <a:cxn ang="0">
                    <a:pos x="529" y="194"/>
                  </a:cxn>
                  <a:cxn ang="0">
                    <a:pos x="494" y="207"/>
                  </a:cxn>
                  <a:cxn ang="0">
                    <a:pos x="454" y="215"/>
                  </a:cxn>
                  <a:cxn ang="0">
                    <a:pos x="409" y="223"/>
                  </a:cxn>
                  <a:cxn ang="0">
                    <a:pos x="361" y="226"/>
                  </a:cxn>
                  <a:cxn ang="0">
                    <a:pos x="308" y="228"/>
                  </a:cxn>
                  <a:cxn ang="0">
                    <a:pos x="252" y="225"/>
                  </a:cxn>
                  <a:cxn ang="0">
                    <a:pos x="202" y="221"/>
                  </a:cxn>
                  <a:cxn ang="0">
                    <a:pos x="155" y="213"/>
                  </a:cxn>
                  <a:cxn ang="0">
                    <a:pos x="116" y="205"/>
                  </a:cxn>
                  <a:cxn ang="0">
                    <a:pos x="80" y="192"/>
                  </a:cxn>
                  <a:cxn ang="0">
                    <a:pos x="49" y="178"/>
                  </a:cxn>
                  <a:cxn ang="0">
                    <a:pos x="21" y="163"/>
                  </a:cxn>
                  <a:cxn ang="0">
                    <a:pos x="0" y="147"/>
                  </a:cxn>
                  <a:cxn ang="0">
                    <a:pos x="52" y="83"/>
                  </a:cxn>
                  <a:cxn ang="0">
                    <a:pos x="124" y="36"/>
                  </a:cxn>
                  <a:cxn ang="0">
                    <a:pos x="209" y="7"/>
                  </a:cxn>
                  <a:cxn ang="0">
                    <a:pos x="303" y="0"/>
                  </a:cxn>
                  <a:cxn ang="0">
                    <a:pos x="394" y="7"/>
                  </a:cxn>
                  <a:cxn ang="0">
                    <a:pos x="481" y="36"/>
                  </a:cxn>
                  <a:cxn ang="0">
                    <a:pos x="555" y="83"/>
                  </a:cxn>
                  <a:cxn ang="0">
                    <a:pos x="613" y="153"/>
                  </a:cxn>
                </a:cxnLst>
                <a:rect l="0" t="0" r="r" b="b"/>
                <a:pathLst>
                  <a:path w="613" h="228">
                    <a:moveTo>
                      <a:pt x="613" y="153"/>
                    </a:moveTo>
                    <a:lnTo>
                      <a:pt x="589" y="166"/>
                    </a:lnTo>
                    <a:lnTo>
                      <a:pt x="562" y="182"/>
                    </a:lnTo>
                    <a:lnTo>
                      <a:pt x="529" y="194"/>
                    </a:lnTo>
                    <a:lnTo>
                      <a:pt x="494" y="207"/>
                    </a:lnTo>
                    <a:lnTo>
                      <a:pt x="454" y="215"/>
                    </a:lnTo>
                    <a:lnTo>
                      <a:pt x="409" y="223"/>
                    </a:lnTo>
                    <a:lnTo>
                      <a:pt x="361" y="226"/>
                    </a:lnTo>
                    <a:lnTo>
                      <a:pt x="308" y="228"/>
                    </a:lnTo>
                    <a:lnTo>
                      <a:pt x="252" y="225"/>
                    </a:lnTo>
                    <a:lnTo>
                      <a:pt x="202" y="221"/>
                    </a:lnTo>
                    <a:lnTo>
                      <a:pt x="155" y="213"/>
                    </a:lnTo>
                    <a:lnTo>
                      <a:pt x="116" y="205"/>
                    </a:lnTo>
                    <a:lnTo>
                      <a:pt x="80" y="192"/>
                    </a:lnTo>
                    <a:lnTo>
                      <a:pt x="49" y="178"/>
                    </a:lnTo>
                    <a:lnTo>
                      <a:pt x="21" y="163"/>
                    </a:lnTo>
                    <a:lnTo>
                      <a:pt x="0" y="147"/>
                    </a:lnTo>
                    <a:lnTo>
                      <a:pt x="52" y="83"/>
                    </a:lnTo>
                    <a:lnTo>
                      <a:pt x="124" y="36"/>
                    </a:lnTo>
                    <a:lnTo>
                      <a:pt x="209" y="7"/>
                    </a:lnTo>
                    <a:lnTo>
                      <a:pt x="303" y="0"/>
                    </a:lnTo>
                    <a:lnTo>
                      <a:pt x="394" y="7"/>
                    </a:lnTo>
                    <a:lnTo>
                      <a:pt x="481" y="36"/>
                    </a:lnTo>
                    <a:lnTo>
                      <a:pt x="555" y="83"/>
                    </a:lnTo>
                    <a:lnTo>
                      <a:pt x="613" y="1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09" name="Freeform 673"/>
              <p:cNvSpPr>
                <a:spLocks/>
              </p:cNvSpPr>
              <p:nvPr/>
            </p:nvSpPr>
            <p:spPr bwMode="auto">
              <a:xfrm>
                <a:off x="2364" y="734"/>
                <a:ext cx="289" cy="104"/>
              </a:xfrm>
              <a:custGeom>
                <a:avLst/>
                <a:gdLst/>
                <a:ahLst/>
                <a:cxnLst>
                  <a:cxn ang="0">
                    <a:pos x="577" y="124"/>
                  </a:cxn>
                  <a:cxn ang="0">
                    <a:pos x="558" y="139"/>
                  </a:cxn>
                  <a:cxn ang="0">
                    <a:pos x="535" y="155"/>
                  </a:cxn>
                  <a:cxn ang="0">
                    <a:pos x="506" y="168"/>
                  </a:cxn>
                  <a:cxn ang="0">
                    <a:pos x="473" y="182"/>
                  </a:cxn>
                  <a:cxn ang="0">
                    <a:pos x="434" y="192"/>
                  </a:cxn>
                  <a:cxn ang="0">
                    <a:pos x="391" y="199"/>
                  </a:cxn>
                  <a:cxn ang="0">
                    <a:pos x="341" y="203"/>
                  </a:cxn>
                  <a:cxn ang="0">
                    <a:pos x="289" y="207"/>
                  </a:cxn>
                  <a:cxn ang="0">
                    <a:pos x="234" y="203"/>
                  </a:cxn>
                  <a:cxn ang="0">
                    <a:pos x="186" y="199"/>
                  </a:cxn>
                  <a:cxn ang="0">
                    <a:pos x="141" y="192"/>
                  </a:cxn>
                  <a:cxn ang="0">
                    <a:pos x="104" y="184"/>
                  </a:cxn>
                  <a:cxn ang="0">
                    <a:pos x="69" y="170"/>
                  </a:cxn>
                  <a:cxn ang="0">
                    <a:pos x="40" y="157"/>
                  </a:cxn>
                  <a:cxn ang="0">
                    <a:pos x="17" y="141"/>
                  </a:cxn>
                  <a:cxn ang="0">
                    <a:pos x="0" y="126"/>
                  </a:cxn>
                  <a:cxn ang="0">
                    <a:pos x="54" y="69"/>
                  </a:cxn>
                  <a:cxn ang="0">
                    <a:pos x="122" y="31"/>
                  </a:cxn>
                  <a:cxn ang="0">
                    <a:pos x="199" y="5"/>
                  </a:cxn>
                  <a:cxn ang="0">
                    <a:pos x="285" y="0"/>
                  </a:cxn>
                  <a:cxn ang="0">
                    <a:pos x="368" y="5"/>
                  </a:cxn>
                  <a:cxn ang="0">
                    <a:pos x="447" y="29"/>
                  </a:cxn>
                  <a:cxn ang="0">
                    <a:pos x="519" y="67"/>
                  </a:cxn>
                  <a:cxn ang="0">
                    <a:pos x="577" y="124"/>
                  </a:cxn>
                </a:cxnLst>
                <a:rect l="0" t="0" r="r" b="b"/>
                <a:pathLst>
                  <a:path w="577" h="207">
                    <a:moveTo>
                      <a:pt x="577" y="124"/>
                    </a:moveTo>
                    <a:lnTo>
                      <a:pt x="558" y="139"/>
                    </a:lnTo>
                    <a:lnTo>
                      <a:pt x="535" y="155"/>
                    </a:lnTo>
                    <a:lnTo>
                      <a:pt x="506" y="168"/>
                    </a:lnTo>
                    <a:lnTo>
                      <a:pt x="473" y="182"/>
                    </a:lnTo>
                    <a:lnTo>
                      <a:pt x="434" y="192"/>
                    </a:lnTo>
                    <a:lnTo>
                      <a:pt x="391" y="199"/>
                    </a:lnTo>
                    <a:lnTo>
                      <a:pt x="341" y="203"/>
                    </a:lnTo>
                    <a:lnTo>
                      <a:pt x="289" y="207"/>
                    </a:lnTo>
                    <a:lnTo>
                      <a:pt x="234" y="203"/>
                    </a:lnTo>
                    <a:lnTo>
                      <a:pt x="186" y="199"/>
                    </a:lnTo>
                    <a:lnTo>
                      <a:pt x="141" y="192"/>
                    </a:lnTo>
                    <a:lnTo>
                      <a:pt x="104" y="184"/>
                    </a:lnTo>
                    <a:lnTo>
                      <a:pt x="69" y="170"/>
                    </a:lnTo>
                    <a:lnTo>
                      <a:pt x="40" y="157"/>
                    </a:lnTo>
                    <a:lnTo>
                      <a:pt x="17" y="141"/>
                    </a:lnTo>
                    <a:lnTo>
                      <a:pt x="0" y="126"/>
                    </a:lnTo>
                    <a:lnTo>
                      <a:pt x="54" y="69"/>
                    </a:lnTo>
                    <a:lnTo>
                      <a:pt x="122" y="31"/>
                    </a:lnTo>
                    <a:lnTo>
                      <a:pt x="199" y="5"/>
                    </a:lnTo>
                    <a:lnTo>
                      <a:pt x="285" y="0"/>
                    </a:lnTo>
                    <a:lnTo>
                      <a:pt x="368" y="5"/>
                    </a:lnTo>
                    <a:lnTo>
                      <a:pt x="447" y="29"/>
                    </a:lnTo>
                    <a:lnTo>
                      <a:pt x="519" y="67"/>
                    </a:lnTo>
                    <a:lnTo>
                      <a:pt x="577" y="12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0" name="Freeform 674"/>
              <p:cNvSpPr>
                <a:spLocks/>
              </p:cNvSpPr>
              <p:nvPr/>
            </p:nvSpPr>
            <p:spPr bwMode="auto">
              <a:xfrm>
                <a:off x="2373" y="734"/>
                <a:ext cx="268" cy="94"/>
              </a:xfrm>
              <a:custGeom>
                <a:avLst/>
                <a:gdLst/>
                <a:ahLst/>
                <a:cxnLst>
                  <a:cxn ang="0">
                    <a:pos x="537" y="97"/>
                  </a:cxn>
                  <a:cxn ang="0">
                    <a:pos x="522" y="112"/>
                  </a:cxn>
                  <a:cxn ang="0">
                    <a:pos x="502" y="130"/>
                  </a:cxn>
                  <a:cxn ang="0">
                    <a:pos x="475" y="145"/>
                  </a:cxn>
                  <a:cxn ang="0">
                    <a:pos x="446" y="159"/>
                  </a:cxn>
                  <a:cxn ang="0">
                    <a:pos x="409" y="168"/>
                  </a:cxn>
                  <a:cxn ang="0">
                    <a:pos x="366" y="178"/>
                  </a:cxn>
                  <a:cxn ang="0">
                    <a:pos x="320" y="184"/>
                  </a:cxn>
                  <a:cxn ang="0">
                    <a:pos x="268" y="188"/>
                  </a:cxn>
                  <a:cxn ang="0">
                    <a:pos x="215" y="184"/>
                  </a:cxn>
                  <a:cxn ang="0">
                    <a:pos x="169" y="180"/>
                  </a:cxn>
                  <a:cxn ang="0">
                    <a:pos x="128" y="172"/>
                  </a:cxn>
                  <a:cxn ang="0">
                    <a:pos x="93" y="163"/>
                  </a:cxn>
                  <a:cxn ang="0">
                    <a:pos x="60" y="149"/>
                  </a:cxn>
                  <a:cxn ang="0">
                    <a:pos x="35" y="135"/>
                  </a:cxn>
                  <a:cxn ang="0">
                    <a:pos x="14" y="118"/>
                  </a:cxn>
                  <a:cxn ang="0">
                    <a:pos x="0" y="102"/>
                  </a:cxn>
                  <a:cxn ang="0">
                    <a:pos x="52" y="58"/>
                  </a:cxn>
                  <a:cxn ang="0">
                    <a:pos x="116" y="27"/>
                  </a:cxn>
                  <a:cxn ang="0">
                    <a:pos x="186" y="5"/>
                  </a:cxn>
                  <a:cxn ang="0">
                    <a:pos x="262" y="0"/>
                  </a:cxn>
                  <a:cxn ang="0">
                    <a:pos x="337" y="3"/>
                  </a:cxn>
                  <a:cxn ang="0">
                    <a:pos x="411" y="21"/>
                  </a:cxn>
                  <a:cxn ang="0">
                    <a:pos x="477" y="52"/>
                  </a:cxn>
                  <a:cxn ang="0">
                    <a:pos x="537" y="97"/>
                  </a:cxn>
                </a:cxnLst>
                <a:rect l="0" t="0" r="r" b="b"/>
                <a:pathLst>
                  <a:path w="537" h="188">
                    <a:moveTo>
                      <a:pt x="537" y="97"/>
                    </a:moveTo>
                    <a:lnTo>
                      <a:pt x="522" y="112"/>
                    </a:lnTo>
                    <a:lnTo>
                      <a:pt x="502" y="130"/>
                    </a:lnTo>
                    <a:lnTo>
                      <a:pt x="475" y="145"/>
                    </a:lnTo>
                    <a:lnTo>
                      <a:pt x="446" y="159"/>
                    </a:lnTo>
                    <a:lnTo>
                      <a:pt x="409" y="168"/>
                    </a:lnTo>
                    <a:lnTo>
                      <a:pt x="366" y="178"/>
                    </a:lnTo>
                    <a:lnTo>
                      <a:pt x="320" y="184"/>
                    </a:lnTo>
                    <a:lnTo>
                      <a:pt x="268" y="188"/>
                    </a:lnTo>
                    <a:lnTo>
                      <a:pt x="215" y="184"/>
                    </a:lnTo>
                    <a:lnTo>
                      <a:pt x="169" y="180"/>
                    </a:lnTo>
                    <a:lnTo>
                      <a:pt x="128" y="172"/>
                    </a:lnTo>
                    <a:lnTo>
                      <a:pt x="93" y="163"/>
                    </a:lnTo>
                    <a:lnTo>
                      <a:pt x="60" y="149"/>
                    </a:lnTo>
                    <a:lnTo>
                      <a:pt x="35" y="135"/>
                    </a:lnTo>
                    <a:lnTo>
                      <a:pt x="14" y="118"/>
                    </a:lnTo>
                    <a:lnTo>
                      <a:pt x="0" y="102"/>
                    </a:lnTo>
                    <a:lnTo>
                      <a:pt x="52" y="58"/>
                    </a:lnTo>
                    <a:lnTo>
                      <a:pt x="116" y="27"/>
                    </a:lnTo>
                    <a:lnTo>
                      <a:pt x="186" y="5"/>
                    </a:lnTo>
                    <a:lnTo>
                      <a:pt x="262" y="0"/>
                    </a:lnTo>
                    <a:lnTo>
                      <a:pt x="337" y="3"/>
                    </a:lnTo>
                    <a:lnTo>
                      <a:pt x="411" y="21"/>
                    </a:lnTo>
                    <a:lnTo>
                      <a:pt x="477" y="52"/>
                    </a:lnTo>
                    <a:lnTo>
                      <a:pt x="537" y="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1" name="Freeform 675"/>
              <p:cNvSpPr>
                <a:spLocks/>
              </p:cNvSpPr>
              <p:nvPr/>
            </p:nvSpPr>
            <p:spPr bwMode="auto">
              <a:xfrm>
                <a:off x="2385" y="734"/>
                <a:ext cx="239" cy="84"/>
              </a:xfrm>
              <a:custGeom>
                <a:avLst/>
                <a:gdLst/>
                <a:ahLst/>
                <a:cxnLst>
                  <a:cxn ang="0">
                    <a:pos x="477" y="69"/>
                  </a:cxn>
                  <a:cxn ang="0">
                    <a:pos x="468" y="87"/>
                  </a:cxn>
                  <a:cxn ang="0">
                    <a:pos x="454" y="104"/>
                  </a:cxn>
                  <a:cxn ang="0">
                    <a:pos x="433" y="120"/>
                  </a:cxn>
                  <a:cxn ang="0">
                    <a:pos x="407" y="135"/>
                  </a:cxn>
                  <a:cxn ang="0">
                    <a:pos x="373" y="147"/>
                  </a:cxn>
                  <a:cxn ang="0">
                    <a:pos x="334" y="159"/>
                  </a:cxn>
                  <a:cxn ang="0">
                    <a:pos x="287" y="164"/>
                  </a:cxn>
                  <a:cxn ang="0">
                    <a:pos x="235" y="168"/>
                  </a:cxn>
                  <a:cxn ang="0">
                    <a:pos x="186" y="164"/>
                  </a:cxn>
                  <a:cxn ang="0">
                    <a:pos x="144" y="161"/>
                  </a:cxn>
                  <a:cxn ang="0">
                    <a:pos x="105" y="151"/>
                  </a:cxn>
                  <a:cxn ang="0">
                    <a:pos x="74" y="141"/>
                  </a:cxn>
                  <a:cxn ang="0">
                    <a:pos x="47" y="128"/>
                  </a:cxn>
                  <a:cxn ang="0">
                    <a:pos x="25" y="114"/>
                  </a:cxn>
                  <a:cxn ang="0">
                    <a:pos x="10" y="99"/>
                  </a:cxn>
                  <a:cxn ang="0">
                    <a:pos x="0" y="83"/>
                  </a:cxn>
                  <a:cxn ang="0">
                    <a:pos x="49" y="46"/>
                  </a:cxn>
                  <a:cxn ang="0">
                    <a:pos x="105" y="23"/>
                  </a:cxn>
                  <a:cxn ang="0">
                    <a:pos x="167" y="5"/>
                  </a:cxn>
                  <a:cxn ang="0">
                    <a:pos x="233" y="0"/>
                  </a:cxn>
                  <a:cxn ang="0">
                    <a:pos x="297" y="2"/>
                  </a:cxn>
                  <a:cxn ang="0">
                    <a:pos x="361" y="15"/>
                  </a:cxn>
                  <a:cxn ang="0">
                    <a:pos x="421" y="36"/>
                  </a:cxn>
                  <a:cxn ang="0">
                    <a:pos x="477" y="69"/>
                  </a:cxn>
                </a:cxnLst>
                <a:rect l="0" t="0" r="r" b="b"/>
                <a:pathLst>
                  <a:path w="477" h="168">
                    <a:moveTo>
                      <a:pt x="477" y="69"/>
                    </a:moveTo>
                    <a:lnTo>
                      <a:pt x="468" y="87"/>
                    </a:lnTo>
                    <a:lnTo>
                      <a:pt x="454" y="104"/>
                    </a:lnTo>
                    <a:lnTo>
                      <a:pt x="433" y="120"/>
                    </a:lnTo>
                    <a:lnTo>
                      <a:pt x="407" y="135"/>
                    </a:lnTo>
                    <a:lnTo>
                      <a:pt x="373" y="147"/>
                    </a:lnTo>
                    <a:lnTo>
                      <a:pt x="334" y="159"/>
                    </a:lnTo>
                    <a:lnTo>
                      <a:pt x="287" y="164"/>
                    </a:lnTo>
                    <a:lnTo>
                      <a:pt x="235" y="168"/>
                    </a:lnTo>
                    <a:lnTo>
                      <a:pt x="186" y="164"/>
                    </a:lnTo>
                    <a:lnTo>
                      <a:pt x="144" y="161"/>
                    </a:lnTo>
                    <a:lnTo>
                      <a:pt x="105" y="151"/>
                    </a:lnTo>
                    <a:lnTo>
                      <a:pt x="74" y="141"/>
                    </a:lnTo>
                    <a:lnTo>
                      <a:pt x="47" y="128"/>
                    </a:lnTo>
                    <a:lnTo>
                      <a:pt x="25" y="114"/>
                    </a:lnTo>
                    <a:lnTo>
                      <a:pt x="10" y="99"/>
                    </a:lnTo>
                    <a:lnTo>
                      <a:pt x="0" y="83"/>
                    </a:lnTo>
                    <a:lnTo>
                      <a:pt x="49" y="46"/>
                    </a:lnTo>
                    <a:lnTo>
                      <a:pt x="105" y="23"/>
                    </a:lnTo>
                    <a:lnTo>
                      <a:pt x="167" y="5"/>
                    </a:lnTo>
                    <a:lnTo>
                      <a:pt x="233" y="0"/>
                    </a:lnTo>
                    <a:lnTo>
                      <a:pt x="297" y="2"/>
                    </a:lnTo>
                    <a:lnTo>
                      <a:pt x="361" y="15"/>
                    </a:lnTo>
                    <a:lnTo>
                      <a:pt x="421" y="36"/>
                    </a:lnTo>
                    <a:lnTo>
                      <a:pt x="477" y="6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2" name="Freeform 676"/>
              <p:cNvSpPr>
                <a:spLocks/>
              </p:cNvSpPr>
              <p:nvPr/>
            </p:nvSpPr>
            <p:spPr bwMode="auto">
              <a:xfrm>
                <a:off x="2398" y="734"/>
                <a:ext cx="204" cy="73"/>
              </a:xfrm>
              <a:custGeom>
                <a:avLst/>
                <a:gdLst/>
                <a:ahLst/>
                <a:cxnLst>
                  <a:cxn ang="0">
                    <a:pos x="410" y="42"/>
                  </a:cxn>
                  <a:cxn ang="0">
                    <a:pos x="408" y="60"/>
                  </a:cxn>
                  <a:cxn ang="0">
                    <a:pos x="402" y="79"/>
                  </a:cxn>
                  <a:cxn ang="0">
                    <a:pos x="386" y="95"/>
                  </a:cxn>
                  <a:cxn ang="0">
                    <a:pos x="365" y="112"/>
                  </a:cxn>
                  <a:cxn ang="0">
                    <a:pos x="334" y="124"/>
                  </a:cxn>
                  <a:cxn ang="0">
                    <a:pos x="299" y="135"/>
                  </a:cxn>
                  <a:cxn ang="0">
                    <a:pos x="254" y="141"/>
                  </a:cxn>
                  <a:cxn ang="0">
                    <a:pos x="204" y="145"/>
                  </a:cxn>
                  <a:cxn ang="0">
                    <a:pos x="158" y="141"/>
                  </a:cxn>
                  <a:cxn ang="0">
                    <a:pos x="119" y="137"/>
                  </a:cxn>
                  <a:cxn ang="0">
                    <a:pos x="86" y="130"/>
                  </a:cxn>
                  <a:cxn ang="0">
                    <a:pos x="59" y="120"/>
                  </a:cxn>
                  <a:cxn ang="0">
                    <a:pos x="35" y="106"/>
                  </a:cxn>
                  <a:cxn ang="0">
                    <a:pos x="18" y="93"/>
                  </a:cxn>
                  <a:cxn ang="0">
                    <a:pos x="6" y="77"/>
                  </a:cxn>
                  <a:cxn ang="0">
                    <a:pos x="0" y="64"/>
                  </a:cxn>
                  <a:cxn ang="0">
                    <a:pos x="43" y="36"/>
                  </a:cxn>
                  <a:cxn ang="0">
                    <a:pos x="94" y="17"/>
                  </a:cxn>
                  <a:cxn ang="0">
                    <a:pos x="144" y="5"/>
                  </a:cxn>
                  <a:cxn ang="0">
                    <a:pos x="198" y="0"/>
                  </a:cxn>
                  <a:cxn ang="0">
                    <a:pos x="253" y="0"/>
                  </a:cxn>
                  <a:cxn ang="0">
                    <a:pos x="307" y="7"/>
                  </a:cxn>
                  <a:cxn ang="0">
                    <a:pos x="357" y="21"/>
                  </a:cxn>
                  <a:cxn ang="0">
                    <a:pos x="410" y="42"/>
                  </a:cxn>
                </a:cxnLst>
                <a:rect l="0" t="0" r="r" b="b"/>
                <a:pathLst>
                  <a:path w="410" h="145">
                    <a:moveTo>
                      <a:pt x="410" y="42"/>
                    </a:moveTo>
                    <a:lnTo>
                      <a:pt x="408" y="60"/>
                    </a:lnTo>
                    <a:lnTo>
                      <a:pt x="402" y="79"/>
                    </a:lnTo>
                    <a:lnTo>
                      <a:pt x="386" y="95"/>
                    </a:lnTo>
                    <a:lnTo>
                      <a:pt x="365" y="112"/>
                    </a:lnTo>
                    <a:lnTo>
                      <a:pt x="334" y="124"/>
                    </a:lnTo>
                    <a:lnTo>
                      <a:pt x="299" y="135"/>
                    </a:lnTo>
                    <a:lnTo>
                      <a:pt x="254" y="141"/>
                    </a:lnTo>
                    <a:lnTo>
                      <a:pt x="204" y="145"/>
                    </a:lnTo>
                    <a:lnTo>
                      <a:pt x="158" y="141"/>
                    </a:lnTo>
                    <a:lnTo>
                      <a:pt x="119" y="137"/>
                    </a:lnTo>
                    <a:lnTo>
                      <a:pt x="86" y="130"/>
                    </a:lnTo>
                    <a:lnTo>
                      <a:pt x="59" y="120"/>
                    </a:lnTo>
                    <a:lnTo>
                      <a:pt x="35" y="106"/>
                    </a:lnTo>
                    <a:lnTo>
                      <a:pt x="18" y="93"/>
                    </a:lnTo>
                    <a:lnTo>
                      <a:pt x="6" y="77"/>
                    </a:lnTo>
                    <a:lnTo>
                      <a:pt x="0" y="64"/>
                    </a:lnTo>
                    <a:lnTo>
                      <a:pt x="43" y="36"/>
                    </a:lnTo>
                    <a:lnTo>
                      <a:pt x="94" y="17"/>
                    </a:lnTo>
                    <a:lnTo>
                      <a:pt x="144" y="5"/>
                    </a:lnTo>
                    <a:lnTo>
                      <a:pt x="198" y="0"/>
                    </a:lnTo>
                    <a:lnTo>
                      <a:pt x="253" y="0"/>
                    </a:lnTo>
                    <a:lnTo>
                      <a:pt x="307" y="7"/>
                    </a:lnTo>
                    <a:lnTo>
                      <a:pt x="357" y="21"/>
                    </a:lnTo>
                    <a:lnTo>
                      <a:pt x="410" y="4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3" name="Freeform 677"/>
              <p:cNvSpPr>
                <a:spLocks/>
              </p:cNvSpPr>
              <p:nvPr/>
            </p:nvSpPr>
            <p:spPr bwMode="auto">
              <a:xfrm>
                <a:off x="2412" y="733"/>
                <a:ext cx="168" cy="64"/>
              </a:xfrm>
              <a:custGeom>
                <a:avLst/>
                <a:gdLst/>
                <a:ahLst/>
                <a:cxnLst>
                  <a:cxn ang="0">
                    <a:pos x="331" y="23"/>
                  </a:cxn>
                  <a:cxn ang="0">
                    <a:pos x="335" y="38"/>
                  </a:cxn>
                  <a:cxn ang="0">
                    <a:pos x="335" y="56"/>
                  </a:cxn>
                  <a:cxn ang="0">
                    <a:pos x="327" y="73"/>
                  </a:cxn>
                  <a:cxn ang="0">
                    <a:pos x="312" y="91"/>
                  </a:cxn>
                  <a:cxn ang="0">
                    <a:pos x="286" y="104"/>
                  </a:cxn>
                  <a:cxn ang="0">
                    <a:pos x="255" y="116"/>
                  </a:cxn>
                  <a:cxn ang="0">
                    <a:pos x="215" y="124"/>
                  </a:cxn>
                  <a:cxn ang="0">
                    <a:pos x="170" y="128"/>
                  </a:cxn>
                  <a:cxn ang="0">
                    <a:pos x="128" y="124"/>
                  </a:cxn>
                  <a:cxn ang="0">
                    <a:pos x="93" y="120"/>
                  </a:cxn>
                  <a:cxn ang="0">
                    <a:pos x="64" y="110"/>
                  </a:cxn>
                  <a:cxn ang="0">
                    <a:pos x="40" y="101"/>
                  </a:cxn>
                  <a:cxn ang="0">
                    <a:pos x="21" y="87"/>
                  </a:cxn>
                  <a:cxn ang="0">
                    <a:pos x="7" y="73"/>
                  </a:cxn>
                  <a:cxn ang="0">
                    <a:pos x="0" y="60"/>
                  </a:cxn>
                  <a:cxn ang="0">
                    <a:pos x="0" y="46"/>
                  </a:cxn>
                  <a:cxn ang="0">
                    <a:pos x="36" y="27"/>
                  </a:cxn>
                  <a:cxn ang="0">
                    <a:pos x="77" y="15"/>
                  </a:cxn>
                  <a:cxn ang="0">
                    <a:pos x="118" y="5"/>
                  </a:cxn>
                  <a:cxn ang="0">
                    <a:pos x="160" y="2"/>
                  </a:cxn>
                  <a:cxn ang="0">
                    <a:pos x="203" y="0"/>
                  </a:cxn>
                  <a:cxn ang="0">
                    <a:pos x="246" y="4"/>
                  </a:cxn>
                  <a:cxn ang="0">
                    <a:pos x="288" y="9"/>
                  </a:cxn>
                  <a:cxn ang="0">
                    <a:pos x="331" y="23"/>
                  </a:cxn>
                </a:cxnLst>
                <a:rect l="0" t="0" r="r" b="b"/>
                <a:pathLst>
                  <a:path w="335" h="128">
                    <a:moveTo>
                      <a:pt x="331" y="23"/>
                    </a:moveTo>
                    <a:lnTo>
                      <a:pt x="335" y="38"/>
                    </a:lnTo>
                    <a:lnTo>
                      <a:pt x="335" y="56"/>
                    </a:lnTo>
                    <a:lnTo>
                      <a:pt x="327" y="73"/>
                    </a:lnTo>
                    <a:lnTo>
                      <a:pt x="312" y="91"/>
                    </a:lnTo>
                    <a:lnTo>
                      <a:pt x="286" y="104"/>
                    </a:lnTo>
                    <a:lnTo>
                      <a:pt x="255" y="116"/>
                    </a:lnTo>
                    <a:lnTo>
                      <a:pt x="215" y="124"/>
                    </a:lnTo>
                    <a:lnTo>
                      <a:pt x="170" y="128"/>
                    </a:lnTo>
                    <a:lnTo>
                      <a:pt x="128" y="124"/>
                    </a:lnTo>
                    <a:lnTo>
                      <a:pt x="93" y="120"/>
                    </a:lnTo>
                    <a:lnTo>
                      <a:pt x="64" y="110"/>
                    </a:lnTo>
                    <a:lnTo>
                      <a:pt x="40" y="101"/>
                    </a:lnTo>
                    <a:lnTo>
                      <a:pt x="21" y="87"/>
                    </a:lnTo>
                    <a:lnTo>
                      <a:pt x="7" y="73"/>
                    </a:lnTo>
                    <a:lnTo>
                      <a:pt x="0" y="60"/>
                    </a:lnTo>
                    <a:lnTo>
                      <a:pt x="0" y="46"/>
                    </a:lnTo>
                    <a:lnTo>
                      <a:pt x="36" y="27"/>
                    </a:lnTo>
                    <a:lnTo>
                      <a:pt x="77" y="15"/>
                    </a:lnTo>
                    <a:lnTo>
                      <a:pt x="118" y="5"/>
                    </a:lnTo>
                    <a:lnTo>
                      <a:pt x="160" y="2"/>
                    </a:lnTo>
                    <a:lnTo>
                      <a:pt x="203" y="0"/>
                    </a:lnTo>
                    <a:lnTo>
                      <a:pt x="246" y="4"/>
                    </a:lnTo>
                    <a:lnTo>
                      <a:pt x="288" y="9"/>
                    </a:lnTo>
                    <a:lnTo>
                      <a:pt x="331" y="2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4" name="Freeform 678"/>
              <p:cNvSpPr>
                <a:spLocks/>
              </p:cNvSpPr>
              <p:nvPr/>
            </p:nvSpPr>
            <p:spPr bwMode="auto">
              <a:xfrm>
                <a:off x="2427" y="733"/>
                <a:ext cx="133" cy="54"/>
              </a:xfrm>
              <a:custGeom>
                <a:avLst/>
                <a:gdLst/>
                <a:ahLst/>
                <a:cxnLst>
                  <a:cxn ang="0">
                    <a:pos x="242" y="9"/>
                  </a:cxn>
                  <a:cxn ang="0">
                    <a:pos x="257" y="21"/>
                  </a:cxn>
                  <a:cxn ang="0">
                    <a:pos x="265" y="38"/>
                  </a:cxn>
                  <a:cxn ang="0">
                    <a:pos x="263" y="54"/>
                  </a:cxn>
                  <a:cxn ang="0">
                    <a:pos x="254" y="71"/>
                  </a:cxn>
                  <a:cxn ang="0">
                    <a:pos x="234" y="83"/>
                  </a:cxn>
                  <a:cxn ang="0">
                    <a:pos x="209" y="97"/>
                  </a:cxn>
                  <a:cxn ang="0">
                    <a:pos x="174" y="104"/>
                  </a:cxn>
                  <a:cxn ang="0">
                    <a:pos x="133" y="108"/>
                  </a:cxn>
                  <a:cxn ang="0">
                    <a:pos x="97" y="104"/>
                  </a:cxn>
                  <a:cxn ang="0">
                    <a:pos x="68" y="101"/>
                  </a:cxn>
                  <a:cxn ang="0">
                    <a:pos x="42" y="91"/>
                  </a:cxn>
                  <a:cxn ang="0">
                    <a:pos x="25" y="81"/>
                  </a:cxn>
                  <a:cxn ang="0">
                    <a:pos x="9" y="68"/>
                  </a:cxn>
                  <a:cxn ang="0">
                    <a:pos x="4" y="56"/>
                  </a:cxn>
                  <a:cxn ang="0">
                    <a:pos x="0" y="42"/>
                  </a:cxn>
                  <a:cxn ang="0">
                    <a:pos x="5" y="31"/>
                  </a:cxn>
                  <a:cxn ang="0">
                    <a:pos x="31" y="19"/>
                  </a:cxn>
                  <a:cxn ang="0">
                    <a:pos x="60" y="11"/>
                  </a:cxn>
                  <a:cxn ang="0">
                    <a:pos x="89" y="4"/>
                  </a:cxn>
                  <a:cxn ang="0">
                    <a:pos x="120" y="2"/>
                  </a:cxn>
                  <a:cxn ang="0">
                    <a:pos x="149" y="0"/>
                  </a:cxn>
                  <a:cxn ang="0">
                    <a:pos x="180" y="2"/>
                  </a:cxn>
                  <a:cxn ang="0">
                    <a:pos x="211" y="4"/>
                  </a:cxn>
                  <a:cxn ang="0">
                    <a:pos x="242" y="9"/>
                  </a:cxn>
                </a:cxnLst>
                <a:rect l="0" t="0" r="r" b="b"/>
                <a:pathLst>
                  <a:path w="265" h="108">
                    <a:moveTo>
                      <a:pt x="242" y="9"/>
                    </a:moveTo>
                    <a:lnTo>
                      <a:pt x="257" y="21"/>
                    </a:lnTo>
                    <a:lnTo>
                      <a:pt x="265" y="38"/>
                    </a:lnTo>
                    <a:lnTo>
                      <a:pt x="263" y="54"/>
                    </a:lnTo>
                    <a:lnTo>
                      <a:pt x="254" y="71"/>
                    </a:lnTo>
                    <a:lnTo>
                      <a:pt x="234" y="83"/>
                    </a:lnTo>
                    <a:lnTo>
                      <a:pt x="209" y="97"/>
                    </a:lnTo>
                    <a:lnTo>
                      <a:pt x="174" y="104"/>
                    </a:lnTo>
                    <a:lnTo>
                      <a:pt x="133" y="108"/>
                    </a:lnTo>
                    <a:lnTo>
                      <a:pt x="97" y="104"/>
                    </a:lnTo>
                    <a:lnTo>
                      <a:pt x="68" y="101"/>
                    </a:lnTo>
                    <a:lnTo>
                      <a:pt x="42" y="91"/>
                    </a:lnTo>
                    <a:lnTo>
                      <a:pt x="25" y="81"/>
                    </a:lnTo>
                    <a:lnTo>
                      <a:pt x="9" y="68"/>
                    </a:lnTo>
                    <a:lnTo>
                      <a:pt x="4" y="56"/>
                    </a:lnTo>
                    <a:lnTo>
                      <a:pt x="0" y="42"/>
                    </a:lnTo>
                    <a:lnTo>
                      <a:pt x="5" y="31"/>
                    </a:lnTo>
                    <a:lnTo>
                      <a:pt x="31" y="19"/>
                    </a:lnTo>
                    <a:lnTo>
                      <a:pt x="60" y="11"/>
                    </a:lnTo>
                    <a:lnTo>
                      <a:pt x="89" y="4"/>
                    </a:lnTo>
                    <a:lnTo>
                      <a:pt x="120" y="2"/>
                    </a:lnTo>
                    <a:lnTo>
                      <a:pt x="149" y="0"/>
                    </a:lnTo>
                    <a:lnTo>
                      <a:pt x="180" y="2"/>
                    </a:lnTo>
                    <a:lnTo>
                      <a:pt x="211" y="4"/>
                    </a:lnTo>
                    <a:lnTo>
                      <a:pt x="242" y="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5" name="Freeform 679"/>
              <p:cNvSpPr>
                <a:spLocks/>
              </p:cNvSpPr>
              <p:nvPr/>
            </p:nvSpPr>
            <p:spPr bwMode="auto">
              <a:xfrm>
                <a:off x="2443" y="734"/>
                <a:ext cx="95" cy="42"/>
              </a:xfrm>
              <a:custGeom>
                <a:avLst/>
                <a:gdLst/>
                <a:ahLst/>
                <a:cxnLst>
                  <a:cxn ang="0">
                    <a:pos x="139" y="0"/>
                  </a:cxn>
                  <a:cxn ang="0">
                    <a:pos x="162" y="5"/>
                  </a:cxn>
                  <a:cxn ang="0">
                    <a:pos x="182" y="19"/>
                  </a:cxn>
                  <a:cxn ang="0">
                    <a:pos x="188" y="31"/>
                  </a:cxn>
                  <a:cxn ang="0">
                    <a:pos x="190" y="46"/>
                  </a:cxn>
                  <a:cxn ang="0">
                    <a:pos x="178" y="58"/>
                  </a:cxn>
                  <a:cxn ang="0">
                    <a:pos x="161" y="71"/>
                  </a:cxn>
                  <a:cxn ang="0">
                    <a:pos x="131" y="79"/>
                  </a:cxn>
                  <a:cxn ang="0">
                    <a:pos x="97" y="83"/>
                  </a:cxn>
                  <a:cxn ang="0">
                    <a:pos x="66" y="79"/>
                  </a:cxn>
                  <a:cxn ang="0">
                    <a:pos x="40" y="75"/>
                  </a:cxn>
                  <a:cxn ang="0">
                    <a:pos x="21" y="66"/>
                  </a:cxn>
                  <a:cxn ang="0">
                    <a:pos x="9" y="58"/>
                  </a:cxn>
                  <a:cxn ang="0">
                    <a:pos x="2" y="46"/>
                  </a:cxn>
                  <a:cxn ang="0">
                    <a:pos x="0" y="36"/>
                  </a:cxn>
                  <a:cxn ang="0">
                    <a:pos x="5" y="25"/>
                  </a:cxn>
                  <a:cxn ang="0">
                    <a:pos x="17" y="15"/>
                  </a:cxn>
                  <a:cxn ang="0">
                    <a:pos x="31" y="9"/>
                  </a:cxn>
                  <a:cxn ang="0">
                    <a:pos x="46" y="7"/>
                  </a:cxn>
                  <a:cxn ang="0">
                    <a:pos x="60" y="3"/>
                  </a:cxn>
                  <a:cxn ang="0">
                    <a:pos x="77" y="3"/>
                  </a:cxn>
                  <a:cxn ang="0">
                    <a:pos x="91" y="0"/>
                  </a:cxn>
                  <a:cxn ang="0">
                    <a:pos x="106" y="0"/>
                  </a:cxn>
                  <a:cxn ang="0">
                    <a:pos x="122" y="0"/>
                  </a:cxn>
                  <a:cxn ang="0">
                    <a:pos x="139" y="0"/>
                  </a:cxn>
                </a:cxnLst>
                <a:rect l="0" t="0" r="r" b="b"/>
                <a:pathLst>
                  <a:path w="190" h="83">
                    <a:moveTo>
                      <a:pt x="139" y="0"/>
                    </a:moveTo>
                    <a:lnTo>
                      <a:pt x="162" y="5"/>
                    </a:lnTo>
                    <a:lnTo>
                      <a:pt x="182" y="19"/>
                    </a:lnTo>
                    <a:lnTo>
                      <a:pt x="188" y="31"/>
                    </a:lnTo>
                    <a:lnTo>
                      <a:pt x="190" y="46"/>
                    </a:lnTo>
                    <a:lnTo>
                      <a:pt x="178" y="58"/>
                    </a:lnTo>
                    <a:lnTo>
                      <a:pt x="161" y="71"/>
                    </a:lnTo>
                    <a:lnTo>
                      <a:pt x="131" y="79"/>
                    </a:lnTo>
                    <a:lnTo>
                      <a:pt x="97" y="83"/>
                    </a:lnTo>
                    <a:lnTo>
                      <a:pt x="66" y="79"/>
                    </a:lnTo>
                    <a:lnTo>
                      <a:pt x="40" y="75"/>
                    </a:lnTo>
                    <a:lnTo>
                      <a:pt x="21" y="66"/>
                    </a:lnTo>
                    <a:lnTo>
                      <a:pt x="9" y="58"/>
                    </a:lnTo>
                    <a:lnTo>
                      <a:pt x="2" y="46"/>
                    </a:lnTo>
                    <a:lnTo>
                      <a:pt x="0" y="36"/>
                    </a:lnTo>
                    <a:lnTo>
                      <a:pt x="5" y="25"/>
                    </a:lnTo>
                    <a:lnTo>
                      <a:pt x="17" y="15"/>
                    </a:lnTo>
                    <a:lnTo>
                      <a:pt x="31" y="9"/>
                    </a:lnTo>
                    <a:lnTo>
                      <a:pt x="46" y="7"/>
                    </a:lnTo>
                    <a:lnTo>
                      <a:pt x="60" y="3"/>
                    </a:lnTo>
                    <a:lnTo>
                      <a:pt x="77" y="3"/>
                    </a:lnTo>
                    <a:lnTo>
                      <a:pt x="91" y="0"/>
                    </a:lnTo>
                    <a:lnTo>
                      <a:pt x="106" y="0"/>
                    </a:lnTo>
                    <a:lnTo>
                      <a:pt x="122" y="0"/>
                    </a:lnTo>
                    <a:lnTo>
                      <a:pt x="139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6" name="Freeform 680"/>
              <p:cNvSpPr>
                <a:spLocks/>
              </p:cNvSpPr>
              <p:nvPr/>
            </p:nvSpPr>
            <p:spPr bwMode="auto">
              <a:xfrm>
                <a:off x="2327" y="1106"/>
                <a:ext cx="568" cy="162"/>
              </a:xfrm>
              <a:custGeom>
                <a:avLst/>
                <a:gdLst/>
                <a:ahLst/>
                <a:cxnLst>
                  <a:cxn ang="0">
                    <a:pos x="1101" y="78"/>
                  </a:cxn>
                  <a:cxn ang="0">
                    <a:pos x="1136" y="177"/>
                  </a:cxn>
                  <a:cxn ang="0">
                    <a:pos x="1072" y="252"/>
                  </a:cxn>
                  <a:cxn ang="0">
                    <a:pos x="931" y="301"/>
                  </a:cxn>
                  <a:cxn ang="0">
                    <a:pos x="742" y="324"/>
                  </a:cxn>
                  <a:cxn ang="0">
                    <a:pos x="525" y="314"/>
                  </a:cxn>
                  <a:cxn ang="0">
                    <a:pos x="314" y="276"/>
                  </a:cxn>
                  <a:cxn ang="0">
                    <a:pos x="128" y="202"/>
                  </a:cxn>
                  <a:cxn ang="0">
                    <a:pos x="0" y="93"/>
                  </a:cxn>
                  <a:cxn ang="0">
                    <a:pos x="17" y="53"/>
                  </a:cxn>
                  <a:cxn ang="0">
                    <a:pos x="122" y="25"/>
                  </a:cxn>
                  <a:cxn ang="0">
                    <a:pos x="285" y="6"/>
                  </a:cxn>
                  <a:cxn ang="0">
                    <a:pos x="483" y="0"/>
                  </a:cxn>
                  <a:cxn ang="0">
                    <a:pos x="688" y="2"/>
                  </a:cxn>
                  <a:cxn ang="0">
                    <a:pos x="876" y="18"/>
                  </a:cxn>
                  <a:cxn ang="0">
                    <a:pos x="1022" y="41"/>
                  </a:cxn>
                  <a:cxn ang="0">
                    <a:pos x="1101" y="78"/>
                  </a:cxn>
                </a:cxnLst>
                <a:rect l="0" t="0" r="r" b="b"/>
                <a:pathLst>
                  <a:path w="1136" h="324">
                    <a:moveTo>
                      <a:pt x="1101" y="78"/>
                    </a:moveTo>
                    <a:lnTo>
                      <a:pt x="1136" y="177"/>
                    </a:lnTo>
                    <a:lnTo>
                      <a:pt x="1072" y="252"/>
                    </a:lnTo>
                    <a:lnTo>
                      <a:pt x="931" y="301"/>
                    </a:lnTo>
                    <a:lnTo>
                      <a:pt x="742" y="324"/>
                    </a:lnTo>
                    <a:lnTo>
                      <a:pt x="525" y="314"/>
                    </a:lnTo>
                    <a:lnTo>
                      <a:pt x="314" y="276"/>
                    </a:lnTo>
                    <a:lnTo>
                      <a:pt x="128" y="202"/>
                    </a:lnTo>
                    <a:lnTo>
                      <a:pt x="0" y="93"/>
                    </a:lnTo>
                    <a:lnTo>
                      <a:pt x="17" y="53"/>
                    </a:lnTo>
                    <a:lnTo>
                      <a:pt x="122" y="25"/>
                    </a:lnTo>
                    <a:lnTo>
                      <a:pt x="285" y="6"/>
                    </a:lnTo>
                    <a:lnTo>
                      <a:pt x="483" y="0"/>
                    </a:lnTo>
                    <a:lnTo>
                      <a:pt x="688" y="2"/>
                    </a:lnTo>
                    <a:lnTo>
                      <a:pt x="876" y="18"/>
                    </a:lnTo>
                    <a:lnTo>
                      <a:pt x="1022" y="41"/>
                    </a:lnTo>
                    <a:lnTo>
                      <a:pt x="1101" y="78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7" name="Freeform 681"/>
              <p:cNvSpPr>
                <a:spLocks/>
              </p:cNvSpPr>
              <p:nvPr/>
            </p:nvSpPr>
            <p:spPr bwMode="auto">
              <a:xfrm>
                <a:off x="2331" y="965"/>
                <a:ext cx="545" cy="246"/>
              </a:xfrm>
              <a:custGeom>
                <a:avLst/>
                <a:gdLst/>
                <a:ahLst/>
                <a:cxnLst>
                  <a:cxn ang="0">
                    <a:pos x="1089" y="357"/>
                  </a:cxn>
                  <a:cxn ang="0">
                    <a:pos x="1035" y="411"/>
                  </a:cxn>
                  <a:cxn ang="0">
                    <a:pos x="919" y="454"/>
                  </a:cxn>
                  <a:cxn ang="0">
                    <a:pos x="758" y="481"/>
                  </a:cxn>
                  <a:cxn ang="0">
                    <a:pos x="574" y="493"/>
                  </a:cxn>
                  <a:cxn ang="0">
                    <a:pos x="384" y="487"/>
                  </a:cxn>
                  <a:cxn ang="0">
                    <a:pos x="213" y="464"/>
                  </a:cxn>
                  <a:cxn ang="0">
                    <a:pos x="77" y="421"/>
                  </a:cxn>
                  <a:cxn ang="0">
                    <a:pos x="0" y="357"/>
                  </a:cxn>
                  <a:cxn ang="0">
                    <a:pos x="70" y="200"/>
                  </a:cxn>
                  <a:cxn ang="0">
                    <a:pos x="194" y="91"/>
                  </a:cxn>
                  <a:cxn ang="0">
                    <a:pos x="353" y="21"/>
                  </a:cxn>
                  <a:cxn ang="0">
                    <a:pos x="533" y="0"/>
                  </a:cxn>
                  <a:cxn ang="0">
                    <a:pos x="713" y="20"/>
                  </a:cxn>
                  <a:cxn ang="0">
                    <a:pos x="878" y="85"/>
                  </a:cxn>
                  <a:cxn ang="0">
                    <a:pos x="1008" y="198"/>
                  </a:cxn>
                  <a:cxn ang="0">
                    <a:pos x="1089" y="357"/>
                  </a:cxn>
                </a:cxnLst>
                <a:rect l="0" t="0" r="r" b="b"/>
                <a:pathLst>
                  <a:path w="1089" h="493">
                    <a:moveTo>
                      <a:pt x="1089" y="357"/>
                    </a:moveTo>
                    <a:lnTo>
                      <a:pt x="1035" y="411"/>
                    </a:lnTo>
                    <a:lnTo>
                      <a:pt x="919" y="454"/>
                    </a:lnTo>
                    <a:lnTo>
                      <a:pt x="758" y="481"/>
                    </a:lnTo>
                    <a:lnTo>
                      <a:pt x="574" y="493"/>
                    </a:lnTo>
                    <a:lnTo>
                      <a:pt x="384" y="487"/>
                    </a:lnTo>
                    <a:lnTo>
                      <a:pt x="213" y="464"/>
                    </a:lnTo>
                    <a:lnTo>
                      <a:pt x="77" y="421"/>
                    </a:lnTo>
                    <a:lnTo>
                      <a:pt x="0" y="357"/>
                    </a:lnTo>
                    <a:lnTo>
                      <a:pt x="70" y="200"/>
                    </a:lnTo>
                    <a:lnTo>
                      <a:pt x="194" y="91"/>
                    </a:lnTo>
                    <a:lnTo>
                      <a:pt x="353" y="21"/>
                    </a:lnTo>
                    <a:lnTo>
                      <a:pt x="533" y="0"/>
                    </a:lnTo>
                    <a:lnTo>
                      <a:pt x="713" y="20"/>
                    </a:lnTo>
                    <a:lnTo>
                      <a:pt x="878" y="85"/>
                    </a:lnTo>
                    <a:lnTo>
                      <a:pt x="1008" y="198"/>
                    </a:lnTo>
                    <a:lnTo>
                      <a:pt x="1089" y="35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8" name="Freeform 682"/>
              <p:cNvSpPr>
                <a:spLocks/>
              </p:cNvSpPr>
              <p:nvPr/>
            </p:nvSpPr>
            <p:spPr bwMode="auto">
              <a:xfrm>
                <a:off x="2331" y="965"/>
                <a:ext cx="545" cy="238"/>
              </a:xfrm>
              <a:custGeom>
                <a:avLst/>
                <a:gdLst/>
                <a:ahLst/>
                <a:cxnLst>
                  <a:cxn ang="0">
                    <a:pos x="1039" y="411"/>
                  </a:cxn>
                  <a:cxn ang="0">
                    <a:pos x="990" y="423"/>
                  </a:cxn>
                  <a:cxn ang="0">
                    <a:pos x="942" y="436"/>
                  </a:cxn>
                  <a:cxn ang="0">
                    <a:pos x="888" y="446"/>
                  </a:cxn>
                  <a:cxn ang="0">
                    <a:pos x="833" y="458"/>
                  </a:cxn>
                  <a:cxn ang="0">
                    <a:pos x="773" y="464"/>
                  </a:cxn>
                  <a:cxn ang="0">
                    <a:pos x="709" y="471"/>
                  </a:cxn>
                  <a:cxn ang="0">
                    <a:pos x="643" y="475"/>
                  </a:cxn>
                  <a:cxn ang="0">
                    <a:pos x="576" y="477"/>
                  </a:cxn>
                  <a:cxn ang="0">
                    <a:pos x="482" y="473"/>
                  </a:cxn>
                  <a:cxn ang="0">
                    <a:pos x="397" y="467"/>
                  </a:cxn>
                  <a:cxn ang="0">
                    <a:pos x="318" y="458"/>
                  </a:cxn>
                  <a:cxn ang="0">
                    <a:pos x="244" y="446"/>
                  </a:cxn>
                  <a:cxn ang="0">
                    <a:pos x="174" y="429"/>
                  </a:cxn>
                  <a:cxn ang="0">
                    <a:pos x="112" y="411"/>
                  </a:cxn>
                  <a:cxn ang="0">
                    <a:pos x="56" y="388"/>
                  </a:cxn>
                  <a:cxn ang="0">
                    <a:pos x="7" y="367"/>
                  </a:cxn>
                  <a:cxn ang="0">
                    <a:pos x="4" y="361"/>
                  </a:cxn>
                  <a:cxn ang="0">
                    <a:pos x="0" y="357"/>
                  </a:cxn>
                  <a:cxn ang="0">
                    <a:pos x="70" y="200"/>
                  </a:cxn>
                  <a:cxn ang="0">
                    <a:pos x="194" y="91"/>
                  </a:cxn>
                  <a:cxn ang="0">
                    <a:pos x="353" y="21"/>
                  </a:cxn>
                  <a:cxn ang="0">
                    <a:pos x="533" y="0"/>
                  </a:cxn>
                  <a:cxn ang="0">
                    <a:pos x="713" y="20"/>
                  </a:cxn>
                  <a:cxn ang="0">
                    <a:pos x="878" y="85"/>
                  </a:cxn>
                  <a:cxn ang="0">
                    <a:pos x="1008" y="198"/>
                  </a:cxn>
                  <a:cxn ang="0">
                    <a:pos x="1089" y="357"/>
                  </a:cxn>
                  <a:cxn ang="0">
                    <a:pos x="1082" y="370"/>
                  </a:cxn>
                  <a:cxn ang="0">
                    <a:pos x="1072" y="384"/>
                  </a:cxn>
                  <a:cxn ang="0">
                    <a:pos x="1056" y="398"/>
                  </a:cxn>
                  <a:cxn ang="0">
                    <a:pos x="1039" y="411"/>
                  </a:cxn>
                </a:cxnLst>
                <a:rect l="0" t="0" r="r" b="b"/>
                <a:pathLst>
                  <a:path w="1089" h="477">
                    <a:moveTo>
                      <a:pt x="1039" y="411"/>
                    </a:moveTo>
                    <a:lnTo>
                      <a:pt x="990" y="423"/>
                    </a:lnTo>
                    <a:lnTo>
                      <a:pt x="942" y="436"/>
                    </a:lnTo>
                    <a:lnTo>
                      <a:pt x="888" y="446"/>
                    </a:lnTo>
                    <a:lnTo>
                      <a:pt x="833" y="458"/>
                    </a:lnTo>
                    <a:lnTo>
                      <a:pt x="773" y="464"/>
                    </a:lnTo>
                    <a:lnTo>
                      <a:pt x="709" y="471"/>
                    </a:lnTo>
                    <a:lnTo>
                      <a:pt x="643" y="475"/>
                    </a:lnTo>
                    <a:lnTo>
                      <a:pt x="576" y="477"/>
                    </a:lnTo>
                    <a:lnTo>
                      <a:pt x="482" y="473"/>
                    </a:lnTo>
                    <a:lnTo>
                      <a:pt x="397" y="467"/>
                    </a:lnTo>
                    <a:lnTo>
                      <a:pt x="318" y="458"/>
                    </a:lnTo>
                    <a:lnTo>
                      <a:pt x="244" y="446"/>
                    </a:lnTo>
                    <a:lnTo>
                      <a:pt x="174" y="429"/>
                    </a:lnTo>
                    <a:lnTo>
                      <a:pt x="112" y="411"/>
                    </a:lnTo>
                    <a:lnTo>
                      <a:pt x="56" y="388"/>
                    </a:lnTo>
                    <a:lnTo>
                      <a:pt x="7" y="367"/>
                    </a:lnTo>
                    <a:lnTo>
                      <a:pt x="4" y="361"/>
                    </a:lnTo>
                    <a:lnTo>
                      <a:pt x="0" y="357"/>
                    </a:lnTo>
                    <a:lnTo>
                      <a:pt x="70" y="200"/>
                    </a:lnTo>
                    <a:lnTo>
                      <a:pt x="194" y="91"/>
                    </a:lnTo>
                    <a:lnTo>
                      <a:pt x="353" y="21"/>
                    </a:lnTo>
                    <a:lnTo>
                      <a:pt x="533" y="0"/>
                    </a:lnTo>
                    <a:lnTo>
                      <a:pt x="713" y="20"/>
                    </a:lnTo>
                    <a:lnTo>
                      <a:pt x="878" y="85"/>
                    </a:lnTo>
                    <a:lnTo>
                      <a:pt x="1008" y="198"/>
                    </a:lnTo>
                    <a:lnTo>
                      <a:pt x="1089" y="357"/>
                    </a:lnTo>
                    <a:lnTo>
                      <a:pt x="1082" y="370"/>
                    </a:lnTo>
                    <a:lnTo>
                      <a:pt x="1072" y="384"/>
                    </a:lnTo>
                    <a:lnTo>
                      <a:pt x="1056" y="398"/>
                    </a:lnTo>
                    <a:lnTo>
                      <a:pt x="1039" y="41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19" name="Freeform 683"/>
              <p:cNvSpPr>
                <a:spLocks/>
              </p:cNvSpPr>
              <p:nvPr/>
            </p:nvSpPr>
            <p:spPr bwMode="auto">
              <a:xfrm>
                <a:off x="2336" y="965"/>
                <a:ext cx="537" cy="221"/>
              </a:xfrm>
              <a:custGeom>
                <a:avLst/>
                <a:gdLst/>
                <a:ahLst/>
                <a:cxnLst>
                  <a:cxn ang="0">
                    <a:pos x="1074" y="343"/>
                  </a:cxn>
                  <a:cxn ang="0">
                    <a:pos x="1028" y="363"/>
                  </a:cxn>
                  <a:cxn ang="0">
                    <a:pos x="976" y="382"/>
                  </a:cxn>
                  <a:cxn ang="0">
                    <a:pos x="919" y="400"/>
                  </a:cxn>
                  <a:cxn ang="0">
                    <a:pos x="859" y="415"/>
                  </a:cxn>
                  <a:cxn ang="0">
                    <a:pos x="789" y="425"/>
                  </a:cxn>
                  <a:cxn ang="0">
                    <a:pos x="718" y="434"/>
                  </a:cxn>
                  <a:cxn ang="0">
                    <a:pos x="640" y="438"/>
                  </a:cxn>
                  <a:cxn ang="0">
                    <a:pos x="559" y="442"/>
                  </a:cxn>
                  <a:cxn ang="0">
                    <a:pos x="464" y="438"/>
                  </a:cxn>
                  <a:cxn ang="0">
                    <a:pos x="377" y="433"/>
                  </a:cxn>
                  <a:cxn ang="0">
                    <a:pos x="297" y="421"/>
                  </a:cxn>
                  <a:cxn ang="0">
                    <a:pos x="225" y="407"/>
                  </a:cxn>
                  <a:cxn ang="0">
                    <a:pos x="157" y="390"/>
                  </a:cxn>
                  <a:cxn ang="0">
                    <a:pos x="99" y="370"/>
                  </a:cxn>
                  <a:cxn ang="0">
                    <a:pos x="47" y="345"/>
                  </a:cxn>
                  <a:cxn ang="0">
                    <a:pos x="0" y="322"/>
                  </a:cxn>
                  <a:cxn ang="0">
                    <a:pos x="78" y="179"/>
                  </a:cxn>
                  <a:cxn ang="0">
                    <a:pos x="206" y="80"/>
                  </a:cxn>
                  <a:cxn ang="0">
                    <a:pos x="363" y="18"/>
                  </a:cxn>
                  <a:cxn ang="0">
                    <a:pos x="537" y="0"/>
                  </a:cxn>
                  <a:cxn ang="0">
                    <a:pos x="710" y="21"/>
                  </a:cxn>
                  <a:cxn ang="0">
                    <a:pos x="867" y="85"/>
                  </a:cxn>
                  <a:cxn ang="0">
                    <a:pos x="993" y="192"/>
                  </a:cxn>
                  <a:cxn ang="0">
                    <a:pos x="1074" y="343"/>
                  </a:cxn>
                </a:cxnLst>
                <a:rect l="0" t="0" r="r" b="b"/>
                <a:pathLst>
                  <a:path w="1074" h="442">
                    <a:moveTo>
                      <a:pt x="1074" y="343"/>
                    </a:moveTo>
                    <a:lnTo>
                      <a:pt x="1028" y="363"/>
                    </a:lnTo>
                    <a:lnTo>
                      <a:pt x="976" y="382"/>
                    </a:lnTo>
                    <a:lnTo>
                      <a:pt x="919" y="400"/>
                    </a:lnTo>
                    <a:lnTo>
                      <a:pt x="859" y="415"/>
                    </a:lnTo>
                    <a:lnTo>
                      <a:pt x="789" y="425"/>
                    </a:lnTo>
                    <a:lnTo>
                      <a:pt x="718" y="434"/>
                    </a:lnTo>
                    <a:lnTo>
                      <a:pt x="640" y="438"/>
                    </a:lnTo>
                    <a:lnTo>
                      <a:pt x="559" y="442"/>
                    </a:lnTo>
                    <a:lnTo>
                      <a:pt x="464" y="438"/>
                    </a:lnTo>
                    <a:lnTo>
                      <a:pt x="377" y="433"/>
                    </a:lnTo>
                    <a:lnTo>
                      <a:pt x="297" y="421"/>
                    </a:lnTo>
                    <a:lnTo>
                      <a:pt x="225" y="407"/>
                    </a:lnTo>
                    <a:lnTo>
                      <a:pt x="157" y="390"/>
                    </a:lnTo>
                    <a:lnTo>
                      <a:pt x="99" y="370"/>
                    </a:lnTo>
                    <a:lnTo>
                      <a:pt x="47" y="345"/>
                    </a:lnTo>
                    <a:lnTo>
                      <a:pt x="0" y="322"/>
                    </a:lnTo>
                    <a:lnTo>
                      <a:pt x="78" y="179"/>
                    </a:lnTo>
                    <a:lnTo>
                      <a:pt x="206" y="80"/>
                    </a:lnTo>
                    <a:lnTo>
                      <a:pt x="363" y="18"/>
                    </a:lnTo>
                    <a:lnTo>
                      <a:pt x="537" y="0"/>
                    </a:lnTo>
                    <a:lnTo>
                      <a:pt x="710" y="21"/>
                    </a:lnTo>
                    <a:lnTo>
                      <a:pt x="867" y="85"/>
                    </a:lnTo>
                    <a:lnTo>
                      <a:pt x="993" y="192"/>
                    </a:lnTo>
                    <a:lnTo>
                      <a:pt x="1074" y="34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0" name="Freeform 684"/>
              <p:cNvSpPr>
                <a:spLocks/>
              </p:cNvSpPr>
              <p:nvPr/>
            </p:nvSpPr>
            <p:spPr bwMode="auto">
              <a:xfrm>
                <a:off x="2343" y="965"/>
                <a:ext cx="521" cy="203"/>
              </a:xfrm>
              <a:custGeom>
                <a:avLst/>
                <a:gdLst/>
                <a:ahLst/>
                <a:cxnLst>
                  <a:cxn ang="0">
                    <a:pos x="1041" y="297"/>
                  </a:cxn>
                  <a:cxn ang="0">
                    <a:pos x="998" y="318"/>
                  </a:cxn>
                  <a:cxn ang="0">
                    <a:pos x="950" y="341"/>
                  </a:cxn>
                  <a:cxn ang="0">
                    <a:pos x="896" y="359"/>
                  </a:cxn>
                  <a:cxn ang="0">
                    <a:pos x="836" y="376"/>
                  </a:cxn>
                  <a:cxn ang="0">
                    <a:pos x="768" y="388"/>
                  </a:cxn>
                  <a:cxn ang="0">
                    <a:pos x="696" y="398"/>
                  </a:cxn>
                  <a:cxn ang="0">
                    <a:pos x="616" y="403"/>
                  </a:cxn>
                  <a:cxn ang="0">
                    <a:pos x="533" y="407"/>
                  </a:cxn>
                  <a:cxn ang="0">
                    <a:pos x="440" y="403"/>
                  </a:cxn>
                  <a:cxn ang="0">
                    <a:pos x="355" y="398"/>
                  </a:cxn>
                  <a:cxn ang="0">
                    <a:pos x="277" y="386"/>
                  </a:cxn>
                  <a:cxn ang="0">
                    <a:pos x="207" y="372"/>
                  </a:cxn>
                  <a:cxn ang="0">
                    <a:pos x="143" y="353"/>
                  </a:cxn>
                  <a:cxn ang="0">
                    <a:pos x="89" y="332"/>
                  </a:cxn>
                  <a:cxn ang="0">
                    <a:pos x="41" y="306"/>
                  </a:cxn>
                  <a:cxn ang="0">
                    <a:pos x="0" y="281"/>
                  </a:cxn>
                  <a:cxn ang="0">
                    <a:pos x="83" y="157"/>
                  </a:cxn>
                  <a:cxn ang="0">
                    <a:pos x="207" y="68"/>
                  </a:cxn>
                  <a:cxn ang="0">
                    <a:pos x="357" y="16"/>
                  </a:cxn>
                  <a:cxn ang="0">
                    <a:pos x="519" y="0"/>
                  </a:cxn>
                  <a:cxn ang="0">
                    <a:pos x="680" y="18"/>
                  </a:cxn>
                  <a:cxn ang="0">
                    <a:pos x="830" y="74"/>
                  </a:cxn>
                  <a:cxn ang="0">
                    <a:pos x="954" y="165"/>
                  </a:cxn>
                  <a:cxn ang="0">
                    <a:pos x="1041" y="297"/>
                  </a:cxn>
                </a:cxnLst>
                <a:rect l="0" t="0" r="r" b="b"/>
                <a:pathLst>
                  <a:path w="1041" h="407">
                    <a:moveTo>
                      <a:pt x="1041" y="297"/>
                    </a:moveTo>
                    <a:lnTo>
                      <a:pt x="998" y="318"/>
                    </a:lnTo>
                    <a:lnTo>
                      <a:pt x="950" y="341"/>
                    </a:lnTo>
                    <a:lnTo>
                      <a:pt x="896" y="359"/>
                    </a:lnTo>
                    <a:lnTo>
                      <a:pt x="836" y="376"/>
                    </a:lnTo>
                    <a:lnTo>
                      <a:pt x="768" y="388"/>
                    </a:lnTo>
                    <a:lnTo>
                      <a:pt x="696" y="398"/>
                    </a:lnTo>
                    <a:lnTo>
                      <a:pt x="616" y="403"/>
                    </a:lnTo>
                    <a:lnTo>
                      <a:pt x="533" y="407"/>
                    </a:lnTo>
                    <a:lnTo>
                      <a:pt x="440" y="403"/>
                    </a:lnTo>
                    <a:lnTo>
                      <a:pt x="355" y="398"/>
                    </a:lnTo>
                    <a:lnTo>
                      <a:pt x="277" y="386"/>
                    </a:lnTo>
                    <a:lnTo>
                      <a:pt x="207" y="372"/>
                    </a:lnTo>
                    <a:lnTo>
                      <a:pt x="143" y="353"/>
                    </a:lnTo>
                    <a:lnTo>
                      <a:pt x="89" y="332"/>
                    </a:lnTo>
                    <a:lnTo>
                      <a:pt x="41" y="306"/>
                    </a:lnTo>
                    <a:lnTo>
                      <a:pt x="0" y="281"/>
                    </a:lnTo>
                    <a:lnTo>
                      <a:pt x="83" y="157"/>
                    </a:lnTo>
                    <a:lnTo>
                      <a:pt x="207" y="68"/>
                    </a:lnTo>
                    <a:lnTo>
                      <a:pt x="357" y="16"/>
                    </a:lnTo>
                    <a:lnTo>
                      <a:pt x="519" y="0"/>
                    </a:lnTo>
                    <a:lnTo>
                      <a:pt x="680" y="18"/>
                    </a:lnTo>
                    <a:lnTo>
                      <a:pt x="830" y="74"/>
                    </a:lnTo>
                    <a:lnTo>
                      <a:pt x="954" y="165"/>
                    </a:lnTo>
                    <a:lnTo>
                      <a:pt x="1041" y="2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1" name="Freeform 685"/>
              <p:cNvSpPr>
                <a:spLocks/>
              </p:cNvSpPr>
              <p:nvPr/>
            </p:nvSpPr>
            <p:spPr bwMode="auto">
              <a:xfrm>
                <a:off x="2353" y="965"/>
                <a:ext cx="500" cy="186"/>
              </a:xfrm>
              <a:custGeom>
                <a:avLst/>
                <a:gdLst/>
                <a:ahLst/>
                <a:cxnLst>
                  <a:cxn ang="0">
                    <a:pos x="1001" y="250"/>
                  </a:cxn>
                  <a:cxn ang="0">
                    <a:pos x="962" y="274"/>
                  </a:cxn>
                  <a:cxn ang="0">
                    <a:pos x="919" y="299"/>
                  </a:cxn>
                  <a:cxn ang="0">
                    <a:pos x="867" y="318"/>
                  </a:cxn>
                  <a:cxn ang="0">
                    <a:pos x="809" y="338"/>
                  </a:cxn>
                  <a:cxn ang="0">
                    <a:pos x="741" y="351"/>
                  </a:cxn>
                  <a:cxn ang="0">
                    <a:pos x="669" y="363"/>
                  </a:cxn>
                  <a:cxn ang="0">
                    <a:pos x="590" y="369"/>
                  </a:cxn>
                  <a:cxn ang="0">
                    <a:pos x="504" y="372"/>
                  </a:cxn>
                  <a:cxn ang="0">
                    <a:pos x="411" y="369"/>
                  </a:cxn>
                  <a:cxn ang="0">
                    <a:pos x="330" y="363"/>
                  </a:cxn>
                  <a:cxn ang="0">
                    <a:pos x="254" y="349"/>
                  </a:cxn>
                  <a:cxn ang="0">
                    <a:pos x="190" y="336"/>
                  </a:cxn>
                  <a:cxn ang="0">
                    <a:pos x="130" y="316"/>
                  </a:cxn>
                  <a:cxn ang="0">
                    <a:pos x="78" y="295"/>
                  </a:cxn>
                  <a:cxn ang="0">
                    <a:pos x="35" y="270"/>
                  </a:cxn>
                  <a:cxn ang="0">
                    <a:pos x="0" y="244"/>
                  </a:cxn>
                  <a:cxn ang="0">
                    <a:pos x="88" y="136"/>
                  </a:cxn>
                  <a:cxn ang="0">
                    <a:pos x="208" y="60"/>
                  </a:cxn>
                  <a:cxn ang="0">
                    <a:pos x="345" y="14"/>
                  </a:cxn>
                  <a:cxn ang="0">
                    <a:pos x="497" y="0"/>
                  </a:cxn>
                  <a:cxn ang="0">
                    <a:pos x="646" y="14"/>
                  </a:cxn>
                  <a:cxn ang="0">
                    <a:pos x="785" y="62"/>
                  </a:cxn>
                  <a:cxn ang="0">
                    <a:pos x="908" y="140"/>
                  </a:cxn>
                  <a:cxn ang="0">
                    <a:pos x="1001" y="250"/>
                  </a:cxn>
                </a:cxnLst>
                <a:rect l="0" t="0" r="r" b="b"/>
                <a:pathLst>
                  <a:path w="1001" h="372">
                    <a:moveTo>
                      <a:pt x="1001" y="250"/>
                    </a:moveTo>
                    <a:lnTo>
                      <a:pt x="962" y="274"/>
                    </a:lnTo>
                    <a:lnTo>
                      <a:pt x="919" y="299"/>
                    </a:lnTo>
                    <a:lnTo>
                      <a:pt x="867" y="318"/>
                    </a:lnTo>
                    <a:lnTo>
                      <a:pt x="809" y="338"/>
                    </a:lnTo>
                    <a:lnTo>
                      <a:pt x="741" y="351"/>
                    </a:lnTo>
                    <a:lnTo>
                      <a:pt x="669" y="363"/>
                    </a:lnTo>
                    <a:lnTo>
                      <a:pt x="590" y="369"/>
                    </a:lnTo>
                    <a:lnTo>
                      <a:pt x="504" y="372"/>
                    </a:lnTo>
                    <a:lnTo>
                      <a:pt x="411" y="369"/>
                    </a:lnTo>
                    <a:lnTo>
                      <a:pt x="330" y="363"/>
                    </a:lnTo>
                    <a:lnTo>
                      <a:pt x="254" y="349"/>
                    </a:lnTo>
                    <a:lnTo>
                      <a:pt x="190" y="336"/>
                    </a:lnTo>
                    <a:lnTo>
                      <a:pt x="130" y="316"/>
                    </a:lnTo>
                    <a:lnTo>
                      <a:pt x="78" y="295"/>
                    </a:lnTo>
                    <a:lnTo>
                      <a:pt x="35" y="270"/>
                    </a:lnTo>
                    <a:lnTo>
                      <a:pt x="0" y="244"/>
                    </a:lnTo>
                    <a:lnTo>
                      <a:pt x="88" y="136"/>
                    </a:lnTo>
                    <a:lnTo>
                      <a:pt x="208" y="60"/>
                    </a:lnTo>
                    <a:lnTo>
                      <a:pt x="345" y="14"/>
                    </a:lnTo>
                    <a:lnTo>
                      <a:pt x="497" y="0"/>
                    </a:lnTo>
                    <a:lnTo>
                      <a:pt x="646" y="14"/>
                    </a:lnTo>
                    <a:lnTo>
                      <a:pt x="785" y="62"/>
                    </a:lnTo>
                    <a:lnTo>
                      <a:pt x="908" y="140"/>
                    </a:lnTo>
                    <a:lnTo>
                      <a:pt x="1001" y="25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2" name="Freeform 686"/>
              <p:cNvSpPr>
                <a:spLocks/>
              </p:cNvSpPr>
              <p:nvPr/>
            </p:nvSpPr>
            <p:spPr bwMode="auto">
              <a:xfrm>
                <a:off x="2366" y="965"/>
                <a:ext cx="471" cy="170"/>
              </a:xfrm>
              <a:custGeom>
                <a:avLst/>
                <a:gdLst/>
                <a:ahLst/>
                <a:cxnLst>
                  <a:cxn ang="0">
                    <a:pos x="942" y="204"/>
                  </a:cxn>
                  <a:cxn ang="0">
                    <a:pos x="911" y="229"/>
                  </a:cxn>
                  <a:cxn ang="0">
                    <a:pos x="872" y="256"/>
                  </a:cxn>
                  <a:cxn ang="0">
                    <a:pos x="823" y="277"/>
                  </a:cxn>
                  <a:cxn ang="0">
                    <a:pos x="771" y="301"/>
                  </a:cxn>
                  <a:cxn ang="0">
                    <a:pos x="705" y="316"/>
                  </a:cxn>
                  <a:cxn ang="0">
                    <a:pos x="635" y="330"/>
                  </a:cxn>
                  <a:cxn ang="0">
                    <a:pos x="556" y="338"/>
                  </a:cxn>
                  <a:cxn ang="0">
                    <a:pos x="471" y="341"/>
                  </a:cxn>
                  <a:cxn ang="0">
                    <a:pos x="381" y="338"/>
                  </a:cxn>
                  <a:cxn ang="0">
                    <a:pos x="304" y="330"/>
                  </a:cxn>
                  <a:cxn ang="0">
                    <a:pos x="232" y="316"/>
                  </a:cxn>
                  <a:cxn ang="0">
                    <a:pos x="170" y="301"/>
                  </a:cxn>
                  <a:cxn ang="0">
                    <a:pos x="114" y="279"/>
                  </a:cxn>
                  <a:cxn ang="0">
                    <a:pos x="67" y="258"/>
                  </a:cxn>
                  <a:cxn ang="0">
                    <a:pos x="29" y="231"/>
                  </a:cxn>
                  <a:cxn ang="0">
                    <a:pos x="0" y="206"/>
                  </a:cxn>
                  <a:cxn ang="0">
                    <a:pos x="87" y="115"/>
                  </a:cxn>
                  <a:cxn ang="0">
                    <a:pos x="199" y="51"/>
                  </a:cxn>
                  <a:cxn ang="0">
                    <a:pos x="327" y="12"/>
                  </a:cxn>
                  <a:cxn ang="0">
                    <a:pos x="465" y="0"/>
                  </a:cxn>
                  <a:cxn ang="0">
                    <a:pos x="601" y="10"/>
                  </a:cxn>
                  <a:cxn ang="0">
                    <a:pos x="730" y="49"/>
                  </a:cxn>
                  <a:cxn ang="0">
                    <a:pos x="847" y="113"/>
                  </a:cxn>
                  <a:cxn ang="0">
                    <a:pos x="942" y="204"/>
                  </a:cxn>
                </a:cxnLst>
                <a:rect l="0" t="0" r="r" b="b"/>
                <a:pathLst>
                  <a:path w="942" h="341">
                    <a:moveTo>
                      <a:pt x="942" y="204"/>
                    </a:moveTo>
                    <a:lnTo>
                      <a:pt x="911" y="229"/>
                    </a:lnTo>
                    <a:lnTo>
                      <a:pt x="872" y="256"/>
                    </a:lnTo>
                    <a:lnTo>
                      <a:pt x="823" y="277"/>
                    </a:lnTo>
                    <a:lnTo>
                      <a:pt x="771" y="301"/>
                    </a:lnTo>
                    <a:lnTo>
                      <a:pt x="705" y="316"/>
                    </a:lnTo>
                    <a:lnTo>
                      <a:pt x="635" y="330"/>
                    </a:lnTo>
                    <a:lnTo>
                      <a:pt x="556" y="338"/>
                    </a:lnTo>
                    <a:lnTo>
                      <a:pt x="471" y="341"/>
                    </a:lnTo>
                    <a:lnTo>
                      <a:pt x="381" y="338"/>
                    </a:lnTo>
                    <a:lnTo>
                      <a:pt x="304" y="330"/>
                    </a:lnTo>
                    <a:lnTo>
                      <a:pt x="232" y="316"/>
                    </a:lnTo>
                    <a:lnTo>
                      <a:pt x="170" y="301"/>
                    </a:lnTo>
                    <a:lnTo>
                      <a:pt x="114" y="279"/>
                    </a:lnTo>
                    <a:lnTo>
                      <a:pt x="67" y="258"/>
                    </a:lnTo>
                    <a:lnTo>
                      <a:pt x="29" y="231"/>
                    </a:lnTo>
                    <a:lnTo>
                      <a:pt x="0" y="206"/>
                    </a:lnTo>
                    <a:lnTo>
                      <a:pt x="87" y="115"/>
                    </a:lnTo>
                    <a:lnTo>
                      <a:pt x="199" y="51"/>
                    </a:lnTo>
                    <a:lnTo>
                      <a:pt x="327" y="12"/>
                    </a:lnTo>
                    <a:lnTo>
                      <a:pt x="465" y="0"/>
                    </a:lnTo>
                    <a:lnTo>
                      <a:pt x="601" y="10"/>
                    </a:lnTo>
                    <a:lnTo>
                      <a:pt x="730" y="49"/>
                    </a:lnTo>
                    <a:lnTo>
                      <a:pt x="847" y="113"/>
                    </a:lnTo>
                    <a:lnTo>
                      <a:pt x="942" y="20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3" name="Freeform 687"/>
              <p:cNvSpPr>
                <a:spLocks/>
              </p:cNvSpPr>
              <p:nvPr/>
            </p:nvSpPr>
            <p:spPr bwMode="auto">
              <a:xfrm>
                <a:off x="2380" y="965"/>
                <a:ext cx="436" cy="153"/>
              </a:xfrm>
              <a:custGeom>
                <a:avLst/>
                <a:gdLst/>
                <a:ahLst/>
                <a:cxnLst>
                  <a:cxn ang="0">
                    <a:pos x="870" y="155"/>
                  </a:cxn>
                  <a:cxn ang="0">
                    <a:pos x="847" y="182"/>
                  </a:cxn>
                  <a:cxn ang="0">
                    <a:pos x="816" y="211"/>
                  </a:cxn>
                  <a:cxn ang="0">
                    <a:pos x="773" y="237"/>
                  </a:cxn>
                  <a:cxn ang="0">
                    <a:pos x="725" y="260"/>
                  </a:cxn>
                  <a:cxn ang="0">
                    <a:pos x="665" y="277"/>
                  </a:cxn>
                  <a:cxn ang="0">
                    <a:pos x="595" y="293"/>
                  </a:cxn>
                  <a:cxn ang="0">
                    <a:pos x="517" y="303"/>
                  </a:cxn>
                  <a:cxn ang="0">
                    <a:pos x="432" y="306"/>
                  </a:cxn>
                  <a:cxn ang="0">
                    <a:pos x="347" y="303"/>
                  </a:cxn>
                  <a:cxn ang="0">
                    <a:pos x="273" y="295"/>
                  </a:cxn>
                  <a:cxn ang="0">
                    <a:pos x="205" y="281"/>
                  </a:cxn>
                  <a:cxn ang="0">
                    <a:pos x="149" y="266"/>
                  </a:cxn>
                  <a:cxn ang="0">
                    <a:pos x="97" y="244"/>
                  </a:cxn>
                  <a:cxn ang="0">
                    <a:pos x="56" y="221"/>
                  </a:cxn>
                  <a:cxn ang="0">
                    <a:pos x="23" y="196"/>
                  </a:cxn>
                  <a:cxn ang="0">
                    <a:pos x="0" y="171"/>
                  </a:cxn>
                  <a:cxn ang="0">
                    <a:pos x="85" y="97"/>
                  </a:cxn>
                  <a:cxn ang="0">
                    <a:pos x="190" y="45"/>
                  </a:cxn>
                  <a:cxn ang="0">
                    <a:pos x="304" y="12"/>
                  </a:cxn>
                  <a:cxn ang="0">
                    <a:pos x="428" y="0"/>
                  </a:cxn>
                  <a:cxn ang="0">
                    <a:pos x="548" y="6"/>
                  </a:cxn>
                  <a:cxn ang="0">
                    <a:pos x="667" y="37"/>
                  </a:cxn>
                  <a:cxn ang="0">
                    <a:pos x="775" y="84"/>
                  </a:cxn>
                  <a:cxn ang="0">
                    <a:pos x="870" y="155"/>
                  </a:cxn>
                </a:cxnLst>
                <a:rect l="0" t="0" r="r" b="b"/>
                <a:pathLst>
                  <a:path w="870" h="306">
                    <a:moveTo>
                      <a:pt x="870" y="155"/>
                    </a:moveTo>
                    <a:lnTo>
                      <a:pt x="847" y="182"/>
                    </a:lnTo>
                    <a:lnTo>
                      <a:pt x="816" y="211"/>
                    </a:lnTo>
                    <a:lnTo>
                      <a:pt x="773" y="237"/>
                    </a:lnTo>
                    <a:lnTo>
                      <a:pt x="725" y="260"/>
                    </a:lnTo>
                    <a:lnTo>
                      <a:pt x="665" y="277"/>
                    </a:lnTo>
                    <a:lnTo>
                      <a:pt x="595" y="293"/>
                    </a:lnTo>
                    <a:lnTo>
                      <a:pt x="517" y="303"/>
                    </a:lnTo>
                    <a:lnTo>
                      <a:pt x="432" y="306"/>
                    </a:lnTo>
                    <a:lnTo>
                      <a:pt x="347" y="303"/>
                    </a:lnTo>
                    <a:lnTo>
                      <a:pt x="273" y="295"/>
                    </a:lnTo>
                    <a:lnTo>
                      <a:pt x="205" y="281"/>
                    </a:lnTo>
                    <a:lnTo>
                      <a:pt x="149" y="266"/>
                    </a:lnTo>
                    <a:lnTo>
                      <a:pt x="97" y="244"/>
                    </a:lnTo>
                    <a:lnTo>
                      <a:pt x="56" y="221"/>
                    </a:lnTo>
                    <a:lnTo>
                      <a:pt x="23" y="196"/>
                    </a:lnTo>
                    <a:lnTo>
                      <a:pt x="0" y="171"/>
                    </a:lnTo>
                    <a:lnTo>
                      <a:pt x="85" y="97"/>
                    </a:lnTo>
                    <a:lnTo>
                      <a:pt x="190" y="45"/>
                    </a:lnTo>
                    <a:lnTo>
                      <a:pt x="304" y="12"/>
                    </a:lnTo>
                    <a:lnTo>
                      <a:pt x="428" y="0"/>
                    </a:lnTo>
                    <a:lnTo>
                      <a:pt x="548" y="6"/>
                    </a:lnTo>
                    <a:lnTo>
                      <a:pt x="667" y="37"/>
                    </a:lnTo>
                    <a:lnTo>
                      <a:pt x="775" y="84"/>
                    </a:lnTo>
                    <a:lnTo>
                      <a:pt x="870" y="15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4" name="Freeform 688"/>
              <p:cNvSpPr>
                <a:spLocks/>
              </p:cNvSpPr>
              <p:nvPr/>
            </p:nvSpPr>
            <p:spPr bwMode="auto">
              <a:xfrm>
                <a:off x="2399" y="965"/>
                <a:ext cx="389" cy="135"/>
              </a:xfrm>
              <a:custGeom>
                <a:avLst/>
                <a:gdLst/>
                <a:ahLst/>
                <a:cxnLst>
                  <a:cxn ang="0">
                    <a:pos x="780" y="111"/>
                  </a:cxn>
                  <a:cxn ang="0">
                    <a:pos x="766" y="140"/>
                  </a:cxn>
                  <a:cxn ang="0">
                    <a:pos x="743" y="171"/>
                  </a:cxn>
                  <a:cxn ang="0">
                    <a:pos x="708" y="198"/>
                  </a:cxn>
                  <a:cxn ang="0">
                    <a:pos x="667" y="223"/>
                  </a:cxn>
                  <a:cxn ang="0">
                    <a:pos x="611" y="241"/>
                  </a:cxn>
                  <a:cxn ang="0">
                    <a:pos x="547" y="258"/>
                  </a:cxn>
                  <a:cxn ang="0">
                    <a:pos x="472" y="268"/>
                  </a:cxn>
                  <a:cxn ang="0">
                    <a:pos x="386" y="272"/>
                  </a:cxn>
                  <a:cxn ang="0">
                    <a:pos x="307" y="268"/>
                  </a:cxn>
                  <a:cxn ang="0">
                    <a:pos x="237" y="260"/>
                  </a:cxn>
                  <a:cxn ang="0">
                    <a:pos x="175" y="246"/>
                  </a:cxn>
                  <a:cxn ang="0">
                    <a:pos x="123" y="231"/>
                  </a:cxn>
                  <a:cxn ang="0">
                    <a:pos x="78" y="210"/>
                  </a:cxn>
                  <a:cxn ang="0">
                    <a:pos x="43" y="186"/>
                  </a:cxn>
                  <a:cxn ang="0">
                    <a:pos x="16" y="161"/>
                  </a:cxn>
                  <a:cxn ang="0">
                    <a:pos x="0" y="136"/>
                  </a:cxn>
                  <a:cxn ang="0">
                    <a:pos x="80" y="78"/>
                  </a:cxn>
                  <a:cxn ang="0">
                    <a:pos x="173" y="37"/>
                  </a:cxn>
                  <a:cxn ang="0">
                    <a:pos x="274" y="10"/>
                  </a:cxn>
                  <a:cxn ang="0">
                    <a:pos x="380" y="0"/>
                  </a:cxn>
                  <a:cxn ang="0">
                    <a:pos x="487" y="2"/>
                  </a:cxn>
                  <a:cxn ang="0">
                    <a:pos x="592" y="23"/>
                  </a:cxn>
                  <a:cxn ang="0">
                    <a:pos x="689" y="58"/>
                  </a:cxn>
                  <a:cxn ang="0">
                    <a:pos x="780" y="111"/>
                  </a:cxn>
                </a:cxnLst>
                <a:rect l="0" t="0" r="r" b="b"/>
                <a:pathLst>
                  <a:path w="780" h="272">
                    <a:moveTo>
                      <a:pt x="780" y="111"/>
                    </a:moveTo>
                    <a:lnTo>
                      <a:pt x="766" y="140"/>
                    </a:lnTo>
                    <a:lnTo>
                      <a:pt x="743" y="171"/>
                    </a:lnTo>
                    <a:lnTo>
                      <a:pt x="708" y="198"/>
                    </a:lnTo>
                    <a:lnTo>
                      <a:pt x="667" y="223"/>
                    </a:lnTo>
                    <a:lnTo>
                      <a:pt x="611" y="241"/>
                    </a:lnTo>
                    <a:lnTo>
                      <a:pt x="547" y="258"/>
                    </a:lnTo>
                    <a:lnTo>
                      <a:pt x="472" y="268"/>
                    </a:lnTo>
                    <a:lnTo>
                      <a:pt x="386" y="272"/>
                    </a:lnTo>
                    <a:lnTo>
                      <a:pt x="307" y="268"/>
                    </a:lnTo>
                    <a:lnTo>
                      <a:pt x="237" y="260"/>
                    </a:lnTo>
                    <a:lnTo>
                      <a:pt x="175" y="246"/>
                    </a:lnTo>
                    <a:lnTo>
                      <a:pt x="123" y="231"/>
                    </a:lnTo>
                    <a:lnTo>
                      <a:pt x="78" y="210"/>
                    </a:lnTo>
                    <a:lnTo>
                      <a:pt x="43" y="186"/>
                    </a:lnTo>
                    <a:lnTo>
                      <a:pt x="16" y="161"/>
                    </a:lnTo>
                    <a:lnTo>
                      <a:pt x="0" y="136"/>
                    </a:lnTo>
                    <a:lnTo>
                      <a:pt x="80" y="78"/>
                    </a:lnTo>
                    <a:lnTo>
                      <a:pt x="173" y="37"/>
                    </a:lnTo>
                    <a:lnTo>
                      <a:pt x="274" y="10"/>
                    </a:lnTo>
                    <a:lnTo>
                      <a:pt x="380" y="0"/>
                    </a:lnTo>
                    <a:lnTo>
                      <a:pt x="487" y="2"/>
                    </a:lnTo>
                    <a:lnTo>
                      <a:pt x="592" y="23"/>
                    </a:lnTo>
                    <a:lnTo>
                      <a:pt x="689" y="58"/>
                    </a:lnTo>
                    <a:lnTo>
                      <a:pt x="780" y="11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5" name="Freeform 689"/>
              <p:cNvSpPr>
                <a:spLocks/>
              </p:cNvSpPr>
              <p:nvPr/>
            </p:nvSpPr>
            <p:spPr bwMode="auto">
              <a:xfrm>
                <a:off x="2420" y="965"/>
                <a:ext cx="334" cy="120"/>
              </a:xfrm>
              <a:custGeom>
                <a:avLst/>
                <a:gdLst/>
                <a:ahLst/>
                <a:cxnLst>
                  <a:cxn ang="0">
                    <a:pos x="669" y="70"/>
                  </a:cxn>
                  <a:cxn ang="0">
                    <a:pos x="667" y="99"/>
                  </a:cxn>
                  <a:cxn ang="0">
                    <a:pos x="655" y="130"/>
                  </a:cxn>
                  <a:cxn ang="0">
                    <a:pos x="630" y="157"/>
                  </a:cxn>
                  <a:cxn ang="0">
                    <a:pos x="595" y="184"/>
                  </a:cxn>
                  <a:cxn ang="0">
                    <a:pos x="547" y="206"/>
                  </a:cxn>
                  <a:cxn ang="0">
                    <a:pos x="487" y="223"/>
                  </a:cxn>
                  <a:cxn ang="0">
                    <a:pos x="415" y="235"/>
                  </a:cxn>
                  <a:cxn ang="0">
                    <a:pos x="334" y="241"/>
                  </a:cxn>
                  <a:cxn ang="0">
                    <a:pos x="260" y="237"/>
                  </a:cxn>
                  <a:cxn ang="0">
                    <a:pos x="196" y="227"/>
                  </a:cxn>
                  <a:cxn ang="0">
                    <a:pos x="140" y="213"/>
                  </a:cxn>
                  <a:cxn ang="0">
                    <a:pos x="95" y="198"/>
                  </a:cxn>
                  <a:cxn ang="0">
                    <a:pos x="56" y="175"/>
                  </a:cxn>
                  <a:cxn ang="0">
                    <a:pos x="29" y="153"/>
                  </a:cxn>
                  <a:cxn ang="0">
                    <a:pos x="10" y="128"/>
                  </a:cxn>
                  <a:cxn ang="0">
                    <a:pos x="0" y="105"/>
                  </a:cxn>
                  <a:cxn ang="0">
                    <a:pos x="72" y="60"/>
                  </a:cxn>
                  <a:cxn ang="0">
                    <a:pos x="151" y="29"/>
                  </a:cxn>
                  <a:cxn ang="0">
                    <a:pos x="235" y="8"/>
                  </a:cxn>
                  <a:cxn ang="0">
                    <a:pos x="326" y="0"/>
                  </a:cxn>
                  <a:cxn ang="0">
                    <a:pos x="413" y="0"/>
                  </a:cxn>
                  <a:cxn ang="0">
                    <a:pos x="502" y="12"/>
                  </a:cxn>
                  <a:cxn ang="0">
                    <a:pos x="588" y="35"/>
                  </a:cxn>
                  <a:cxn ang="0">
                    <a:pos x="669" y="70"/>
                  </a:cxn>
                </a:cxnLst>
                <a:rect l="0" t="0" r="r" b="b"/>
                <a:pathLst>
                  <a:path w="669" h="241">
                    <a:moveTo>
                      <a:pt x="669" y="70"/>
                    </a:moveTo>
                    <a:lnTo>
                      <a:pt x="667" y="99"/>
                    </a:lnTo>
                    <a:lnTo>
                      <a:pt x="655" y="130"/>
                    </a:lnTo>
                    <a:lnTo>
                      <a:pt x="630" y="157"/>
                    </a:lnTo>
                    <a:lnTo>
                      <a:pt x="595" y="184"/>
                    </a:lnTo>
                    <a:lnTo>
                      <a:pt x="547" y="206"/>
                    </a:lnTo>
                    <a:lnTo>
                      <a:pt x="487" y="223"/>
                    </a:lnTo>
                    <a:lnTo>
                      <a:pt x="415" y="235"/>
                    </a:lnTo>
                    <a:lnTo>
                      <a:pt x="334" y="241"/>
                    </a:lnTo>
                    <a:lnTo>
                      <a:pt x="260" y="237"/>
                    </a:lnTo>
                    <a:lnTo>
                      <a:pt x="196" y="227"/>
                    </a:lnTo>
                    <a:lnTo>
                      <a:pt x="140" y="213"/>
                    </a:lnTo>
                    <a:lnTo>
                      <a:pt x="95" y="198"/>
                    </a:lnTo>
                    <a:lnTo>
                      <a:pt x="56" y="175"/>
                    </a:lnTo>
                    <a:lnTo>
                      <a:pt x="29" y="153"/>
                    </a:lnTo>
                    <a:lnTo>
                      <a:pt x="10" y="128"/>
                    </a:lnTo>
                    <a:lnTo>
                      <a:pt x="0" y="105"/>
                    </a:lnTo>
                    <a:lnTo>
                      <a:pt x="72" y="60"/>
                    </a:lnTo>
                    <a:lnTo>
                      <a:pt x="151" y="29"/>
                    </a:lnTo>
                    <a:lnTo>
                      <a:pt x="235" y="8"/>
                    </a:lnTo>
                    <a:lnTo>
                      <a:pt x="326" y="0"/>
                    </a:lnTo>
                    <a:lnTo>
                      <a:pt x="413" y="0"/>
                    </a:lnTo>
                    <a:lnTo>
                      <a:pt x="502" y="12"/>
                    </a:lnTo>
                    <a:lnTo>
                      <a:pt x="588" y="35"/>
                    </a:lnTo>
                    <a:lnTo>
                      <a:pt x="669" y="7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6" name="Freeform 690"/>
              <p:cNvSpPr>
                <a:spLocks/>
              </p:cNvSpPr>
              <p:nvPr/>
            </p:nvSpPr>
            <p:spPr bwMode="auto">
              <a:xfrm>
                <a:off x="2444" y="965"/>
                <a:ext cx="275" cy="102"/>
              </a:xfrm>
              <a:custGeom>
                <a:avLst/>
                <a:gdLst/>
                <a:ahLst/>
                <a:cxnLst>
                  <a:cxn ang="0">
                    <a:pos x="539" y="37"/>
                  </a:cxn>
                  <a:cxn ang="0">
                    <a:pos x="548" y="64"/>
                  </a:cxn>
                  <a:cxn ang="0">
                    <a:pos x="548" y="91"/>
                  </a:cxn>
                  <a:cxn ang="0">
                    <a:pos x="535" y="118"/>
                  </a:cxn>
                  <a:cxn ang="0">
                    <a:pos x="509" y="147"/>
                  </a:cxn>
                  <a:cxn ang="0">
                    <a:pos x="469" y="169"/>
                  </a:cxn>
                  <a:cxn ang="0">
                    <a:pos x="418" y="188"/>
                  </a:cxn>
                  <a:cxn ang="0">
                    <a:pos x="352" y="200"/>
                  </a:cxn>
                  <a:cxn ang="0">
                    <a:pos x="277" y="206"/>
                  </a:cxn>
                  <a:cxn ang="0">
                    <a:pos x="209" y="202"/>
                  </a:cxn>
                  <a:cxn ang="0">
                    <a:pos x="151" y="192"/>
                  </a:cxn>
                  <a:cxn ang="0">
                    <a:pos x="102" y="179"/>
                  </a:cxn>
                  <a:cxn ang="0">
                    <a:pos x="65" y="163"/>
                  </a:cxn>
                  <a:cxn ang="0">
                    <a:pos x="34" y="142"/>
                  </a:cxn>
                  <a:cxn ang="0">
                    <a:pos x="13" y="120"/>
                  </a:cxn>
                  <a:cxn ang="0">
                    <a:pos x="1" y="97"/>
                  </a:cxn>
                  <a:cxn ang="0">
                    <a:pos x="0" y="74"/>
                  </a:cxn>
                  <a:cxn ang="0">
                    <a:pos x="58" y="45"/>
                  </a:cxn>
                  <a:cxn ang="0">
                    <a:pos x="124" y="23"/>
                  </a:cxn>
                  <a:cxn ang="0">
                    <a:pos x="190" y="8"/>
                  </a:cxn>
                  <a:cxn ang="0">
                    <a:pos x="259" y="2"/>
                  </a:cxn>
                  <a:cxn ang="0">
                    <a:pos x="329" y="0"/>
                  </a:cxn>
                  <a:cxn ang="0">
                    <a:pos x="401" y="6"/>
                  </a:cxn>
                  <a:cxn ang="0">
                    <a:pos x="469" y="18"/>
                  </a:cxn>
                  <a:cxn ang="0">
                    <a:pos x="539" y="37"/>
                  </a:cxn>
                </a:cxnLst>
                <a:rect l="0" t="0" r="r" b="b"/>
                <a:pathLst>
                  <a:path w="548" h="206">
                    <a:moveTo>
                      <a:pt x="539" y="37"/>
                    </a:moveTo>
                    <a:lnTo>
                      <a:pt x="548" y="64"/>
                    </a:lnTo>
                    <a:lnTo>
                      <a:pt x="548" y="91"/>
                    </a:lnTo>
                    <a:lnTo>
                      <a:pt x="535" y="118"/>
                    </a:lnTo>
                    <a:lnTo>
                      <a:pt x="509" y="147"/>
                    </a:lnTo>
                    <a:lnTo>
                      <a:pt x="469" y="169"/>
                    </a:lnTo>
                    <a:lnTo>
                      <a:pt x="418" y="188"/>
                    </a:lnTo>
                    <a:lnTo>
                      <a:pt x="352" y="200"/>
                    </a:lnTo>
                    <a:lnTo>
                      <a:pt x="277" y="206"/>
                    </a:lnTo>
                    <a:lnTo>
                      <a:pt x="209" y="202"/>
                    </a:lnTo>
                    <a:lnTo>
                      <a:pt x="151" y="192"/>
                    </a:lnTo>
                    <a:lnTo>
                      <a:pt x="102" y="179"/>
                    </a:lnTo>
                    <a:lnTo>
                      <a:pt x="65" y="163"/>
                    </a:lnTo>
                    <a:lnTo>
                      <a:pt x="34" y="142"/>
                    </a:lnTo>
                    <a:lnTo>
                      <a:pt x="13" y="120"/>
                    </a:lnTo>
                    <a:lnTo>
                      <a:pt x="1" y="97"/>
                    </a:lnTo>
                    <a:lnTo>
                      <a:pt x="0" y="74"/>
                    </a:lnTo>
                    <a:lnTo>
                      <a:pt x="58" y="45"/>
                    </a:lnTo>
                    <a:lnTo>
                      <a:pt x="124" y="23"/>
                    </a:lnTo>
                    <a:lnTo>
                      <a:pt x="190" y="8"/>
                    </a:lnTo>
                    <a:lnTo>
                      <a:pt x="259" y="2"/>
                    </a:lnTo>
                    <a:lnTo>
                      <a:pt x="329" y="0"/>
                    </a:lnTo>
                    <a:lnTo>
                      <a:pt x="401" y="6"/>
                    </a:lnTo>
                    <a:lnTo>
                      <a:pt x="469" y="18"/>
                    </a:lnTo>
                    <a:lnTo>
                      <a:pt x="539" y="3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7" name="Freeform 691"/>
              <p:cNvSpPr>
                <a:spLocks/>
              </p:cNvSpPr>
              <p:nvPr/>
            </p:nvSpPr>
            <p:spPr bwMode="auto">
              <a:xfrm>
                <a:off x="2469" y="964"/>
                <a:ext cx="215" cy="86"/>
              </a:xfrm>
              <a:custGeom>
                <a:avLst/>
                <a:gdLst/>
                <a:ahLst/>
                <a:cxnLst>
                  <a:cxn ang="0">
                    <a:pos x="394" y="14"/>
                  </a:cxn>
                  <a:cxn ang="0">
                    <a:pos x="419" y="35"/>
                  </a:cxn>
                  <a:cxn ang="0">
                    <a:pos x="430" y="62"/>
                  </a:cxn>
                  <a:cxn ang="0">
                    <a:pos x="428" y="87"/>
                  </a:cxn>
                  <a:cxn ang="0">
                    <a:pos x="415" y="115"/>
                  </a:cxn>
                  <a:cxn ang="0">
                    <a:pos x="384" y="136"/>
                  </a:cxn>
                  <a:cxn ang="0">
                    <a:pos x="343" y="155"/>
                  </a:cxn>
                  <a:cxn ang="0">
                    <a:pos x="287" y="167"/>
                  </a:cxn>
                  <a:cxn ang="0">
                    <a:pos x="219" y="173"/>
                  </a:cxn>
                  <a:cxn ang="0">
                    <a:pos x="159" y="169"/>
                  </a:cxn>
                  <a:cxn ang="0">
                    <a:pos x="109" y="161"/>
                  </a:cxn>
                  <a:cxn ang="0">
                    <a:pos x="68" y="148"/>
                  </a:cxn>
                  <a:cxn ang="0">
                    <a:pos x="39" y="132"/>
                  </a:cxn>
                  <a:cxn ang="0">
                    <a:pos x="16" y="113"/>
                  </a:cxn>
                  <a:cxn ang="0">
                    <a:pos x="4" y="91"/>
                  </a:cxn>
                  <a:cxn ang="0">
                    <a:pos x="0" y="70"/>
                  </a:cxn>
                  <a:cxn ang="0">
                    <a:pos x="8" y="49"/>
                  </a:cxn>
                  <a:cxn ang="0">
                    <a:pos x="50" y="31"/>
                  </a:cxn>
                  <a:cxn ang="0">
                    <a:pos x="99" y="20"/>
                  </a:cxn>
                  <a:cxn ang="0">
                    <a:pos x="145" y="8"/>
                  </a:cxn>
                  <a:cxn ang="0">
                    <a:pos x="196" y="4"/>
                  </a:cxn>
                  <a:cxn ang="0">
                    <a:pos x="244" y="0"/>
                  </a:cxn>
                  <a:cxn ang="0">
                    <a:pos x="295" y="2"/>
                  </a:cxn>
                  <a:cxn ang="0">
                    <a:pos x="343" y="6"/>
                  </a:cxn>
                  <a:cxn ang="0">
                    <a:pos x="394" y="14"/>
                  </a:cxn>
                </a:cxnLst>
                <a:rect l="0" t="0" r="r" b="b"/>
                <a:pathLst>
                  <a:path w="430" h="173">
                    <a:moveTo>
                      <a:pt x="394" y="14"/>
                    </a:moveTo>
                    <a:lnTo>
                      <a:pt x="419" y="35"/>
                    </a:lnTo>
                    <a:lnTo>
                      <a:pt x="430" y="62"/>
                    </a:lnTo>
                    <a:lnTo>
                      <a:pt x="428" y="87"/>
                    </a:lnTo>
                    <a:lnTo>
                      <a:pt x="415" y="115"/>
                    </a:lnTo>
                    <a:lnTo>
                      <a:pt x="384" y="136"/>
                    </a:lnTo>
                    <a:lnTo>
                      <a:pt x="343" y="155"/>
                    </a:lnTo>
                    <a:lnTo>
                      <a:pt x="287" y="167"/>
                    </a:lnTo>
                    <a:lnTo>
                      <a:pt x="219" y="173"/>
                    </a:lnTo>
                    <a:lnTo>
                      <a:pt x="159" y="169"/>
                    </a:lnTo>
                    <a:lnTo>
                      <a:pt x="109" y="161"/>
                    </a:lnTo>
                    <a:lnTo>
                      <a:pt x="68" y="148"/>
                    </a:lnTo>
                    <a:lnTo>
                      <a:pt x="39" y="132"/>
                    </a:lnTo>
                    <a:lnTo>
                      <a:pt x="16" y="113"/>
                    </a:lnTo>
                    <a:lnTo>
                      <a:pt x="4" y="91"/>
                    </a:lnTo>
                    <a:lnTo>
                      <a:pt x="0" y="70"/>
                    </a:lnTo>
                    <a:lnTo>
                      <a:pt x="8" y="49"/>
                    </a:lnTo>
                    <a:lnTo>
                      <a:pt x="50" y="31"/>
                    </a:lnTo>
                    <a:lnTo>
                      <a:pt x="99" y="20"/>
                    </a:lnTo>
                    <a:lnTo>
                      <a:pt x="145" y="8"/>
                    </a:lnTo>
                    <a:lnTo>
                      <a:pt x="196" y="4"/>
                    </a:lnTo>
                    <a:lnTo>
                      <a:pt x="244" y="0"/>
                    </a:lnTo>
                    <a:lnTo>
                      <a:pt x="295" y="2"/>
                    </a:lnTo>
                    <a:lnTo>
                      <a:pt x="343" y="6"/>
                    </a:lnTo>
                    <a:lnTo>
                      <a:pt x="394" y="1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8" name="Freeform 692"/>
              <p:cNvSpPr>
                <a:spLocks/>
              </p:cNvSpPr>
              <p:nvPr/>
            </p:nvSpPr>
            <p:spPr bwMode="auto">
              <a:xfrm>
                <a:off x="2495" y="965"/>
                <a:ext cx="154" cy="67"/>
              </a:xfrm>
              <a:custGeom>
                <a:avLst/>
                <a:gdLst/>
                <a:ahLst/>
                <a:cxnLst>
                  <a:cxn ang="0">
                    <a:pos x="229" y="0"/>
                  </a:cxn>
                  <a:cxn ang="0">
                    <a:pos x="270" y="12"/>
                  </a:cxn>
                  <a:cxn ang="0">
                    <a:pos x="297" y="33"/>
                  </a:cxn>
                  <a:cxn ang="0">
                    <a:pos x="309" y="54"/>
                  </a:cxn>
                  <a:cxn ang="0">
                    <a:pos x="309" y="78"/>
                  </a:cxn>
                  <a:cxn ang="0">
                    <a:pos x="291" y="99"/>
                  </a:cxn>
                  <a:cxn ang="0">
                    <a:pos x="262" y="118"/>
                  </a:cxn>
                  <a:cxn ang="0">
                    <a:pos x="216" y="130"/>
                  </a:cxn>
                  <a:cxn ang="0">
                    <a:pos x="157" y="136"/>
                  </a:cxn>
                  <a:cxn ang="0">
                    <a:pos x="105" y="132"/>
                  </a:cxn>
                  <a:cxn ang="0">
                    <a:pos x="64" y="124"/>
                  </a:cxn>
                  <a:cxn ang="0">
                    <a:pos x="33" y="111"/>
                  </a:cxn>
                  <a:cxn ang="0">
                    <a:pos x="14" y="95"/>
                  </a:cxn>
                  <a:cxn ang="0">
                    <a:pos x="0" y="78"/>
                  </a:cxn>
                  <a:cxn ang="0">
                    <a:pos x="0" y="60"/>
                  </a:cxn>
                  <a:cxn ang="0">
                    <a:pos x="6" y="41"/>
                  </a:cxn>
                  <a:cxn ang="0">
                    <a:pos x="26" y="25"/>
                  </a:cxn>
                  <a:cxn ang="0">
                    <a:pos x="49" y="18"/>
                  </a:cxn>
                  <a:cxn ang="0">
                    <a:pos x="72" y="12"/>
                  </a:cxn>
                  <a:cxn ang="0">
                    <a:pos x="97" y="8"/>
                  </a:cxn>
                  <a:cxn ang="0">
                    <a:pos x="124" y="6"/>
                  </a:cxn>
                  <a:cxn ang="0">
                    <a:pos x="150" y="2"/>
                  </a:cxn>
                  <a:cxn ang="0">
                    <a:pos x="177" y="0"/>
                  </a:cxn>
                  <a:cxn ang="0">
                    <a:pos x="202" y="0"/>
                  </a:cxn>
                  <a:cxn ang="0">
                    <a:pos x="229" y="0"/>
                  </a:cxn>
                </a:cxnLst>
                <a:rect l="0" t="0" r="r" b="b"/>
                <a:pathLst>
                  <a:path w="309" h="136">
                    <a:moveTo>
                      <a:pt x="229" y="0"/>
                    </a:moveTo>
                    <a:lnTo>
                      <a:pt x="270" y="12"/>
                    </a:lnTo>
                    <a:lnTo>
                      <a:pt x="297" y="33"/>
                    </a:lnTo>
                    <a:lnTo>
                      <a:pt x="309" y="54"/>
                    </a:lnTo>
                    <a:lnTo>
                      <a:pt x="309" y="78"/>
                    </a:lnTo>
                    <a:lnTo>
                      <a:pt x="291" y="99"/>
                    </a:lnTo>
                    <a:lnTo>
                      <a:pt x="262" y="118"/>
                    </a:lnTo>
                    <a:lnTo>
                      <a:pt x="216" y="130"/>
                    </a:lnTo>
                    <a:lnTo>
                      <a:pt x="157" y="136"/>
                    </a:lnTo>
                    <a:lnTo>
                      <a:pt x="105" y="132"/>
                    </a:lnTo>
                    <a:lnTo>
                      <a:pt x="64" y="124"/>
                    </a:lnTo>
                    <a:lnTo>
                      <a:pt x="33" y="111"/>
                    </a:lnTo>
                    <a:lnTo>
                      <a:pt x="14" y="95"/>
                    </a:lnTo>
                    <a:lnTo>
                      <a:pt x="0" y="78"/>
                    </a:lnTo>
                    <a:lnTo>
                      <a:pt x="0" y="60"/>
                    </a:lnTo>
                    <a:lnTo>
                      <a:pt x="6" y="41"/>
                    </a:lnTo>
                    <a:lnTo>
                      <a:pt x="26" y="25"/>
                    </a:lnTo>
                    <a:lnTo>
                      <a:pt x="49" y="18"/>
                    </a:lnTo>
                    <a:lnTo>
                      <a:pt x="72" y="12"/>
                    </a:lnTo>
                    <a:lnTo>
                      <a:pt x="97" y="8"/>
                    </a:lnTo>
                    <a:lnTo>
                      <a:pt x="124" y="6"/>
                    </a:lnTo>
                    <a:lnTo>
                      <a:pt x="150" y="2"/>
                    </a:lnTo>
                    <a:lnTo>
                      <a:pt x="177" y="0"/>
                    </a:lnTo>
                    <a:lnTo>
                      <a:pt x="202" y="0"/>
                    </a:lnTo>
                    <a:lnTo>
                      <a:pt x="229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29" name="Freeform 693"/>
              <p:cNvSpPr>
                <a:spLocks/>
              </p:cNvSpPr>
              <p:nvPr/>
            </p:nvSpPr>
            <p:spPr bwMode="auto">
              <a:xfrm>
                <a:off x="2295" y="1438"/>
                <a:ext cx="502" cy="142"/>
              </a:xfrm>
              <a:custGeom>
                <a:avLst/>
                <a:gdLst/>
                <a:ahLst/>
                <a:cxnLst>
                  <a:cxn ang="0">
                    <a:pos x="973" y="70"/>
                  </a:cxn>
                  <a:cxn ang="0">
                    <a:pos x="1004" y="156"/>
                  </a:cxn>
                  <a:cxn ang="0">
                    <a:pos x="946" y="221"/>
                  </a:cxn>
                  <a:cxn ang="0">
                    <a:pos x="820" y="264"/>
                  </a:cxn>
                  <a:cxn ang="0">
                    <a:pos x="653" y="285"/>
                  </a:cxn>
                  <a:cxn ang="0">
                    <a:pos x="463" y="278"/>
                  </a:cxn>
                  <a:cxn ang="0">
                    <a:pos x="277" y="243"/>
                  </a:cxn>
                  <a:cxn ang="0">
                    <a:pos x="112" y="177"/>
                  </a:cxn>
                  <a:cxn ang="0">
                    <a:pos x="0" y="82"/>
                  </a:cxn>
                  <a:cxn ang="0">
                    <a:pos x="15" y="47"/>
                  </a:cxn>
                  <a:cxn ang="0">
                    <a:pos x="107" y="24"/>
                  </a:cxn>
                  <a:cxn ang="0">
                    <a:pos x="250" y="6"/>
                  </a:cxn>
                  <a:cxn ang="0">
                    <a:pos x="425" y="0"/>
                  </a:cxn>
                  <a:cxn ang="0">
                    <a:pos x="605" y="2"/>
                  </a:cxn>
                  <a:cxn ang="0">
                    <a:pos x="774" y="16"/>
                  </a:cxn>
                  <a:cxn ang="0">
                    <a:pos x="901" y="37"/>
                  </a:cxn>
                  <a:cxn ang="0">
                    <a:pos x="973" y="70"/>
                  </a:cxn>
                </a:cxnLst>
                <a:rect l="0" t="0" r="r" b="b"/>
                <a:pathLst>
                  <a:path w="1004" h="285">
                    <a:moveTo>
                      <a:pt x="973" y="70"/>
                    </a:moveTo>
                    <a:lnTo>
                      <a:pt x="1004" y="156"/>
                    </a:lnTo>
                    <a:lnTo>
                      <a:pt x="946" y="221"/>
                    </a:lnTo>
                    <a:lnTo>
                      <a:pt x="820" y="264"/>
                    </a:lnTo>
                    <a:lnTo>
                      <a:pt x="653" y="285"/>
                    </a:lnTo>
                    <a:lnTo>
                      <a:pt x="463" y="278"/>
                    </a:lnTo>
                    <a:lnTo>
                      <a:pt x="277" y="243"/>
                    </a:lnTo>
                    <a:lnTo>
                      <a:pt x="112" y="177"/>
                    </a:lnTo>
                    <a:lnTo>
                      <a:pt x="0" y="82"/>
                    </a:lnTo>
                    <a:lnTo>
                      <a:pt x="15" y="47"/>
                    </a:lnTo>
                    <a:lnTo>
                      <a:pt x="107" y="24"/>
                    </a:lnTo>
                    <a:lnTo>
                      <a:pt x="250" y="6"/>
                    </a:lnTo>
                    <a:lnTo>
                      <a:pt x="425" y="0"/>
                    </a:lnTo>
                    <a:lnTo>
                      <a:pt x="605" y="2"/>
                    </a:lnTo>
                    <a:lnTo>
                      <a:pt x="774" y="16"/>
                    </a:lnTo>
                    <a:lnTo>
                      <a:pt x="901" y="37"/>
                    </a:lnTo>
                    <a:lnTo>
                      <a:pt x="973" y="70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0" name="Freeform 694"/>
              <p:cNvSpPr>
                <a:spLocks/>
              </p:cNvSpPr>
              <p:nvPr/>
            </p:nvSpPr>
            <p:spPr bwMode="auto">
              <a:xfrm>
                <a:off x="2298" y="1313"/>
                <a:ext cx="481" cy="218"/>
              </a:xfrm>
              <a:custGeom>
                <a:avLst/>
                <a:gdLst/>
                <a:ahLst/>
                <a:cxnLst>
                  <a:cxn ang="0">
                    <a:pos x="961" y="314"/>
                  </a:cxn>
                  <a:cxn ang="0">
                    <a:pos x="915" y="363"/>
                  </a:cxn>
                  <a:cxn ang="0">
                    <a:pos x="812" y="402"/>
                  </a:cxn>
                  <a:cxn ang="0">
                    <a:pos x="669" y="425"/>
                  </a:cxn>
                  <a:cxn ang="0">
                    <a:pos x="506" y="437"/>
                  </a:cxn>
                  <a:cxn ang="0">
                    <a:pos x="337" y="431"/>
                  </a:cxn>
                  <a:cxn ang="0">
                    <a:pos x="188" y="409"/>
                  </a:cxn>
                  <a:cxn ang="0">
                    <a:pos x="68" y="371"/>
                  </a:cxn>
                  <a:cxn ang="0">
                    <a:pos x="0" y="314"/>
                  </a:cxn>
                  <a:cxn ang="0">
                    <a:pos x="62" y="177"/>
                  </a:cxn>
                  <a:cxn ang="0">
                    <a:pos x="172" y="78"/>
                  </a:cxn>
                  <a:cxn ang="0">
                    <a:pos x="314" y="18"/>
                  </a:cxn>
                  <a:cxn ang="0">
                    <a:pos x="473" y="0"/>
                  </a:cxn>
                  <a:cxn ang="0">
                    <a:pos x="630" y="18"/>
                  </a:cxn>
                  <a:cxn ang="0">
                    <a:pos x="775" y="76"/>
                  </a:cxn>
                  <a:cxn ang="0">
                    <a:pos x="890" y="175"/>
                  </a:cxn>
                  <a:cxn ang="0">
                    <a:pos x="961" y="314"/>
                  </a:cxn>
                </a:cxnLst>
                <a:rect l="0" t="0" r="r" b="b"/>
                <a:pathLst>
                  <a:path w="961" h="437">
                    <a:moveTo>
                      <a:pt x="961" y="314"/>
                    </a:moveTo>
                    <a:lnTo>
                      <a:pt x="915" y="363"/>
                    </a:lnTo>
                    <a:lnTo>
                      <a:pt x="812" y="402"/>
                    </a:lnTo>
                    <a:lnTo>
                      <a:pt x="669" y="425"/>
                    </a:lnTo>
                    <a:lnTo>
                      <a:pt x="506" y="437"/>
                    </a:lnTo>
                    <a:lnTo>
                      <a:pt x="337" y="431"/>
                    </a:lnTo>
                    <a:lnTo>
                      <a:pt x="188" y="409"/>
                    </a:lnTo>
                    <a:lnTo>
                      <a:pt x="68" y="371"/>
                    </a:lnTo>
                    <a:lnTo>
                      <a:pt x="0" y="314"/>
                    </a:lnTo>
                    <a:lnTo>
                      <a:pt x="62" y="177"/>
                    </a:lnTo>
                    <a:lnTo>
                      <a:pt x="172" y="78"/>
                    </a:lnTo>
                    <a:lnTo>
                      <a:pt x="314" y="18"/>
                    </a:lnTo>
                    <a:lnTo>
                      <a:pt x="473" y="0"/>
                    </a:lnTo>
                    <a:lnTo>
                      <a:pt x="630" y="18"/>
                    </a:lnTo>
                    <a:lnTo>
                      <a:pt x="775" y="76"/>
                    </a:lnTo>
                    <a:lnTo>
                      <a:pt x="890" y="175"/>
                    </a:lnTo>
                    <a:lnTo>
                      <a:pt x="961" y="31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1" name="Freeform 695"/>
              <p:cNvSpPr>
                <a:spLocks/>
              </p:cNvSpPr>
              <p:nvPr/>
            </p:nvSpPr>
            <p:spPr bwMode="auto">
              <a:xfrm>
                <a:off x="2298" y="1313"/>
                <a:ext cx="481" cy="210"/>
              </a:xfrm>
              <a:custGeom>
                <a:avLst/>
                <a:gdLst/>
                <a:ahLst/>
                <a:cxnLst>
                  <a:cxn ang="0">
                    <a:pos x="917" y="363"/>
                  </a:cxn>
                  <a:cxn ang="0">
                    <a:pos x="874" y="374"/>
                  </a:cxn>
                  <a:cxn ang="0">
                    <a:pos x="832" y="386"/>
                  </a:cxn>
                  <a:cxn ang="0">
                    <a:pos x="785" y="394"/>
                  </a:cxn>
                  <a:cxn ang="0">
                    <a:pos x="737" y="404"/>
                  </a:cxn>
                  <a:cxn ang="0">
                    <a:pos x="682" y="409"/>
                  </a:cxn>
                  <a:cxn ang="0">
                    <a:pos x="628" y="415"/>
                  </a:cxn>
                  <a:cxn ang="0">
                    <a:pos x="570" y="419"/>
                  </a:cxn>
                  <a:cxn ang="0">
                    <a:pos x="510" y="421"/>
                  </a:cxn>
                  <a:cxn ang="0">
                    <a:pos x="426" y="417"/>
                  </a:cxn>
                  <a:cxn ang="0">
                    <a:pos x="351" y="411"/>
                  </a:cxn>
                  <a:cxn ang="0">
                    <a:pos x="279" y="402"/>
                  </a:cxn>
                  <a:cxn ang="0">
                    <a:pos x="215" y="392"/>
                  </a:cxn>
                  <a:cxn ang="0">
                    <a:pos x="153" y="376"/>
                  </a:cxn>
                  <a:cxn ang="0">
                    <a:pos x="99" y="361"/>
                  </a:cxn>
                  <a:cxn ang="0">
                    <a:pos x="48" y="342"/>
                  </a:cxn>
                  <a:cxn ang="0">
                    <a:pos x="6" y="324"/>
                  </a:cxn>
                  <a:cxn ang="0">
                    <a:pos x="2" y="320"/>
                  </a:cxn>
                  <a:cxn ang="0">
                    <a:pos x="0" y="314"/>
                  </a:cxn>
                  <a:cxn ang="0">
                    <a:pos x="62" y="177"/>
                  </a:cxn>
                  <a:cxn ang="0">
                    <a:pos x="172" y="78"/>
                  </a:cxn>
                  <a:cxn ang="0">
                    <a:pos x="314" y="18"/>
                  </a:cxn>
                  <a:cxn ang="0">
                    <a:pos x="473" y="0"/>
                  </a:cxn>
                  <a:cxn ang="0">
                    <a:pos x="630" y="18"/>
                  </a:cxn>
                  <a:cxn ang="0">
                    <a:pos x="775" y="76"/>
                  </a:cxn>
                  <a:cxn ang="0">
                    <a:pos x="890" y="175"/>
                  </a:cxn>
                  <a:cxn ang="0">
                    <a:pos x="961" y="314"/>
                  </a:cxn>
                  <a:cxn ang="0">
                    <a:pos x="956" y="326"/>
                  </a:cxn>
                  <a:cxn ang="0">
                    <a:pos x="946" y="340"/>
                  </a:cxn>
                  <a:cxn ang="0">
                    <a:pos x="932" y="351"/>
                  </a:cxn>
                  <a:cxn ang="0">
                    <a:pos x="917" y="363"/>
                  </a:cxn>
                </a:cxnLst>
                <a:rect l="0" t="0" r="r" b="b"/>
                <a:pathLst>
                  <a:path w="961" h="421">
                    <a:moveTo>
                      <a:pt x="917" y="363"/>
                    </a:moveTo>
                    <a:lnTo>
                      <a:pt x="874" y="374"/>
                    </a:lnTo>
                    <a:lnTo>
                      <a:pt x="832" y="386"/>
                    </a:lnTo>
                    <a:lnTo>
                      <a:pt x="785" y="394"/>
                    </a:lnTo>
                    <a:lnTo>
                      <a:pt x="737" y="404"/>
                    </a:lnTo>
                    <a:lnTo>
                      <a:pt x="682" y="409"/>
                    </a:lnTo>
                    <a:lnTo>
                      <a:pt x="628" y="415"/>
                    </a:lnTo>
                    <a:lnTo>
                      <a:pt x="570" y="419"/>
                    </a:lnTo>
                    <a:lnTo>
                      <a:pt x="510" y="421"/>
                    </a:lnTo>
                    <a:lnTo>
                      <a:pt x="426" y="417"/>
                    </a:lnTo>
                    <a:lnTo>
                      <a:pt x="351" y="411"/>
                    </a:lnTo>
                    <a:lnTo>
                      <a:pt x="279" y="402"/>
                    </a:lnTo>
                    <a:lnTo>
                      <a:pt x="215" y="392"/>
                    </a:lnTo>
                    <a:lnTo>
                      <a:pt x="153" y="376"/>
                    </a:lnTo>
                    <a:lnTo>
                      <a:pt x="99" y="361"/>
                    </a:lnTo>
                    <a:lnTo>
                      <a:pt x="48" y="342"/>
                    </a:lnTo>
                    <a:lnTo>
                      <a:pt x="6" y="324"/>
                    </a:lnTo>
                    <a:lnTo>
                      <a:pt x="2" y="320"/>
                    </a:lnTo>
                    <a:lnTo>
                      <a:pt x="0" y="314"/>
                    </a:lnTo>
                    <a:lnTo>
                      <a:pt x="62" y="177"/>
                    </a:lnTo>
                    <a:lnTo>
                      <a:pt x="172" y="78"/>
                    </a:lnTo>
                    <a:lnTo>
                      <a:pt x="314" y="18"/>
                    </a:lnTo>
                    <a:lnTo>
                      <a:pt x="473" y="0"/>
                    </a:lnTo>
                    <a:lnTo>
                      <a:pt x="630" y="18"/>
                    </a:lnTo>
                    <a:lnTo>
                      <a:pt x="775" y="76"/>
                    </a:lnTo>
                    <a:lnTo>
                      <a:pt x="890" y="175"/>
                    </a:lnTo>
                    <a:lnTo>
                      <a:pt x="961" y="314"/>
                    </a:lnTo>
                    <a:lnTo>
                      <a:pt x="956" y="326"/>
                    </a:lnTo>
                    <a:lnTo>
                      <a:pt x="946" y="340"/>
                    </a:lnTo>
                    <a:lnTo>
                      <a:pt x="932" y="351"/>
                    </a:lnTo>
                    <a:lnTo>
                      <a:pt x="917" y="36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2" name="Freeform 696"/>
              <p:cNvSpPr>
                <a:spLocks/>
              </p:cNvSpPr>
              <p:nvPr/>
            </p:nvSpPr>
            <p:spPr bwMode="auto">
              <a:xfrm>
                <a:off x="2303" y="1313"/>
                <a:ext cx="475" cy="195"/>
              </a:xfrm>
              <a:custGeom>
                <a:avLst/>
                <a:gdLst/>
                <a:ahLst/>
                <a:cxnLst>
                  <a:cxn ang="0">
                    <a:pos x="950" y="305"/>
                  </a:cxn>
                  <a:cxn ang="0">
                    <a:pos x="908" y="320"/>
                  </a:cxn>
                  <a:cxn ang="0">
                    <a:pos x="861" y="338"/>
                  </a:cxn>
                  <a:cxn ang="0">
                    <a:pos x="811" y="353"/>
                  </a:cxn>
                  <a:cxn ang="0">
                    <a:pos x="757" y="367"/>
                  </a:cxn>
                  <a:cxn ang="0">
                    <a:pos x="696" y="374"/>
                  </a:cxn>
                  <a:cxn ang="0">
                    <a:pos x="633" y="382"/>
                  </a:cxn>
                  <a:cxn ang="0">
                    <a:pos x="563" y="386"/>
                  </a:cxn>
                  <a:cxn ang="0">
                    <a:pos x="491" y="390"/>
                  </a:cxn>
                  <a:cxn ang="0">
                    <a:pos x="408" y="386"/>
                  </a:cxn>
                  <a:cxn ang="0">
                    <a:pos x="332" y="380"/>
                  </a:cxn>
                  <a:cxn ang="0">
                    <a:pos x="262" y="371"/>
                  </a:cxn>
                  <a:cxn ang="0">
                    <a:pos x="198" y="361"/>
                  </a:cxn>
                  <a:cxn ang="0">
                    <a:pos x="140" y="343"/>
                  </a:cxn>
                  <a:cxn ang="0">
                    <a:pos x="88" y="326"/>
                  </a:cxn>
                  <a:cxn ang="0">
                    <a:pos x="41" y="307"/>
                  </a:cxn>
                  <a:cxn ang="0">
                    <a:pos x="0" y="285"/>
                  </a:cxn>
                  <a:cxn ang="0">
                    <a:pos x="68" y="159"/>
                  </a:cxn>
                  <a:cxn ang="0">
                    <a:pos x="181" y="70"/>
                  </a:cxn>
                  <a:cxn ang="0">
                    <a:pos x="318" y="16"/>
                  </a:cxn>
                  <a:cxn ang="0">
                    <a:pos x="474" y="0"/>
                  </a:cxn>
                  <a:cxn ang="0">
                    <a:pos x="625" y="18"/>
                  </a:cxn>
                  <a:cxn ang="0">
                    <a:pos x="766" y="76"/>
                  </a:cxn>
                  <a:cxn ang="0">
                    <a:pos x="879" y="169"/>
                  </a:cxn>
                  <a:cxn ang="0">
                    <a:pos x="950" y="305"/>
                  </a:cxn>
                </a:cxnLst>
                <a:rect l="0" t="0" r="r" b="b"/>
                <a:pathLst>
                  <a:path w="950" h="390">
                    <a:moveTo>
                      <a:pt x="950" y="305"/>
                    </a:moveTo>
                    <a:lnTo>
                      <a:pt x="908" y="320"/>
                    </a:lnTo>
                    <a:lnTo>
                      <a:pt x="861" y="338"/>
                    </a:lnTo>
                    <a:lnTo>
                      <a:pt x="811" y="353"/>
                    </a:lnTo>
                    <a:lnTo>
                      <a:pt x="757" y="367"/>
                    </a:lnTo>
                    <a:lnTo>
                      <a:pt x="696" y="374"/>
                    </a:lnTo>
                    <a:lnTo>
                      <a:pt x="633" y="382"/>
                    </a:lnTo>
                    <a:lnTo>
                      <a:pt x="563" y="386"/>
                    </a:lnTo>
                    <a:lnTo>
                      <a:pt x="491" y="390"/>
                    </a:lnTo>
                    <a:lnTo>
                      <a:pt x="408" y="386"/>
                    </a:lnTo>
                    <a:lnTo>
                      <a:pt x="332" y="380"/>
                    </a:lnTo>
                    <a:lnTo>
                      <a:pt x="262" y="371"/>
                    </a:lnTo>
                    <a:lnTo>
                      <a:pt x="198" y="361"/>
                    </a:lnTo>
                    <a:lnTo>
                      <a:pt x="140" y="343"/>
                    </a:lnTo>
                    <a:lnTo>
                      <a:pt x="88" y="326"/>
                    </a:lnTo>
                    <a:lnTo>
                      <a:pt x="41" y="307"/>
                    </a:lnTo>
                    <a:lnTo>
                      <a:pt x="0" y="285"/>
                    </a:lnTo>
                    <a:lnTo>
                      <a:pt x="68" y="159"/>
                    </a:lnTo>
                    <a:lnTo>
                      <a:pt x="181" y="70"/>
                    </a:lnTo>
                    <a:lnTo>
                      <a:pt x="318" y="16"/>
                    </a:lnTo>
                    <a:lnTo>
                      <a:pt x="474" y="0"/>
                    </a:lnTo>
                    <a:lnTo>
                      <a:pt x="625" y="18"/>
                    </a:lnTo>
                    <a:lnTo>
                      <a:pt x="766" y="76"/>
                    </a:lnTo>
                    <a:lnTo>
                      <a:pt x="879" y="169"/>
                    </a:lnTo>
                    <a:lnTo>
                      <a:pt x="950" y="30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3" name="Freeform 697"/>
              <p:cNvSpPr>
                <a:spLocks/>
              </p:cNvSpPr>
              <p:nvPr/>
            </p:nvSpPr>
            <p:spPr bwMode="auto">
              <a:xfrm>
                <a:off x="2309" y="1313"/>
                <a:ext cx="461" cy="180"/>
              </a:xfrm>
              <a:custGeom>
                <a:avLst/>
                <a:gdLst/>
                <a:ahLst/>
                <a:cxnLst>
                  <a:cxn ang="0">
                    <a:pos x="923" y="262"/>
                  </a:cxn>
                  <a:cxn ang="0">
                    <a:pos x="884" y="281"/>
                  </a:cxn>
                  <a:cxn ang="0">
                    <a:pos x="842" y="301"/>
                  </a:cxn>
                  <a:cxn ang="0">
                    <a:pos x="791" y="318"/>
                  </a:cxn>
                  <a:cxn ang="0">
                    <a:pos x="739" y="334"/>
                  </a:cxn>
                  <a:cxn ang="0">
                    <a:pos x="679" y="343"/>
                  </a:cxn>
                  <a:cxn ang="0">
                    <a:pos x="615" y="353"/>
                  </a:cxn>
                  <a:cxn ang="0">
                    <a:pos x="545" y="357"/>
                  </a:cxn>
                  <a:cxn ang="0">
                    <a:pos x="471" y="361"/>
                  </a:cxn>
                  <a:cxn ang="0">
                    <a:pos x="390" y="357"/>
                  </a:cxn>
                  <a:cxn ang="0">
                    <a:pos x="314" y="351"/>
                  </a:cxn>
                  <a:cxn ang="0">
                    <a:pos x="246" y="340"/>
                  </a:cxn>
                  <a:cxn ang="0">
                    <a:pos x="184" y="328"/>
                  </a:cxn>
                  <a:cxn ang="0">
                    <a:pos x="128" y="311"/>
                  </a:cxn>
                  <a:cxn ang="0">
                    <a:pos x="80" y="293"/>
                  </a:cxn>
                  <a:cxn ang="0">
                    <a:pos x="35" y="272"/>
                  </a:cxn>
                  <a:cxn ang="0">
                    <a:pos x="0" y="250"/>
                  </a:cxn>
                  <a:cxn ang="0">
                    <a:pos x="74" y="140"/>
                  </a:cxn>
                  <a:cxn ang="0">
                    <a:pos x="182" y="62"/>
                  </a:cxn>
                  <a:cxn ang="0">
                    <a:pos x="314" y="14"/>
                  </a:cxn>
                  <a:cxn ang="0">
                    <a:pos x="460" y="0"/>
                  </a:cxn>
                  <a:cxn ang="0">
                    <a:pos x="603" y="16"/>
                  </a:cxn>
                  <a:cxn ang="0">
                    <a:pos x="735" y="66"/>
                  </a:cxn>
                  <a:cxn ang="0">
                    <a:pos x="843" y="146"/>
                  </a:cxn>
                  <a:cxn ang="0">
                    <a:pos x="923" y="262"/>
                  </a:cxn>
                </a:cxnLst>
                <a:rect l="0" t="0" r="r" b="b"/>
                <a:pathLst>
                  <a:path w="923" h="361">
                    <a:moveTo>
                      <a:pt x="923" y="262"/>
                    </a:moveTo>
                    <a:lnTo>
                      <a:pt x="884" y="281"/>
                    </a:lnTo>
                    <a:lnTo>
                      <a:pt x="842" y="301"/>
                    </a:lnTo>
                    <a:lnTo>
                      <a:pt x="791" y="318"/>
                    </a:lnTo>
                    <a:lnTo>
                      <a:pt x="739" y="334"/>
                    </a:lnTo>
                    <a:lnTo>
                      <a:pt x="679" y="343"/>
                    </a:lnTo>
                    <a:lnTo>
                      <a:pt x="615" y="353"/>
                    </a:lnTo>
                    <a:lnTo>
                      <a:pt x="545" y="357"/>
                    </a:lnTo>
                    <a:lnTo>
                      <a:pt x="471" y="361"/>
                    </a:lnTo>
                    <a:lnTo>
                      <a:pt x="390" y="357"/>
                    </a:lnTo>
                    <a:lnTo>
                      <a:pt x="314" y="351"/>
                    </a:lnTo>
                    <a:lnTo>
                      <a:pt x="246" y="340"/>
                    </a:lnTo>
                    <a:lnTo>
                      <a:pt x="184" y="328"/>
                    </a:lnTo>
                    <a:lnTo>
                      <a:pt x="128" y="311"/>
                    </a:lnTo>
                    <a:lnTo>
                      <a:pt x="80" y="293"/>
                    </a:lnTo>
                    <a:lnTo>
                      <a:pt x="35" y="272"/>
                    </a:lnTo>
                    <a:lnTo>
                      <a:pt x="0" y="250"/>
                    </a:lnTo>
                    <a:lnTo>
                      <a:pt x="74" y="140"/>
                    </a:lnTo>
                    <a:lnTo>
                      <a:pt x="182" y="62"/>
                    </a:lnTo>
                    <a:lnTo>
                      <a:pt x="314" y="14"/>
                    </a:lnTo>
                    <a:lnTo>
                      <a:pt x="460" y="0"/>
                    </a:lnTo>
                    <a:lnTo>
                      <a:pt x="603" y="16"/>
                    </a:lnTo>
                    <a:lnTo>
                      <a:pt x="735" y="66"/>
                    </a:lnTo>
                    <a:lnTo>
                      <a:pt x="843" y="146"/>
                    </a:lnTo>
                    <a:lnTo>
                      <a:pt x="923" y="26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4" name="Freeform 698"/>
              <p:cNvSpPr>
                <a:spLocks/>
              </p:cNvSpPr>
              <p:nvPr/>
            </p:nvSpPr>
            <p:spPr bwMode="auto">
              <a:xfrm>
                <a:off x="2317" y="1313"/>
                <a:ext cx="442" cy="165"/>
              </a:xfrm>
              <a:custGeom>
                <a:avLst/>
                <a:gdLst/>
                <a:ahLst/>
                <a:cxnLst>
                  <a:cxn ang="0">
                    <a:pos x="884" y="221"/>
                  </a:cxn>
                  <a:cxn ang="0">
                    <a:pos x="849" y="243"/>
                  </a:cxn>
                  <a:cxn ang="0">
                    <a:pos x="810" y="264"/>
                  </a:cxn>
                  <a:cxn ang="0">
                    <a:pos x="763" y="281"/>
                  </a:cxn>
                  <a:cxn ang="0">
                    <a:pos x="713" y="299"/>
                  </a:cxn>
                  <a:cxn ang="0">
                    <a:pos x="655" y="311"/>
                  </a:cxn>
                  <a:cxn ang="0">
                    <a:pos x="591" y="322"/>
                  </a:cxn>
                  <a:cxn ang="0">
                    <a:pos x="521" y="328"/>
                  </a:cxn>
                  <a:cxn ang="0">
                    <a:pos x="445" y="332"/>
                  </a:cxn>
                  <a:cxn ang="0">
                    <a:pos x="364" y="328"/>
                  </a:cxn>
                  <a:cxn ang="0">
                    <a:pos x="292" y="322"/>
                  </a:cxn>
                  <a:cxn ang="0">
                    <a:pos x="228" y="311"/>
                  </a:cxn>
                  <a:cxn ang="0">
                    <a:pos x="170" y="297"/>
                  </a:cxn>
                  <a:cxn ang="0">
                    <a:pos x="116" y="279"/>
                  </a:cxn>
                  <a:cxn ang="0">
                    <a:pos x="69" y="260"/>
                  </a:cxn>
                  <a:cxn ang="0">
                    <a:pos x="31" y="237"/>
                  </a:cxn>
                  <a:cxn ang="0">
                    <a:pos x="0" y="215"/>
                  </a:cxn>
                  <a:cxn ang="0">
                    <a:pos x="75" y="120"/>
                  </a:cxn>
                  <a:cxn ang="0">
                    <a:pos x="182" y="55"/>
                  </a:cxn>
                  <a:cxn ang="0">
                    <a:pos x="304" y="12"/>
                  </a:cxn>
                  <a:cxn ang="0">
                    <a:pos x="438" y="0"/>
                  </a:cxn>
                  <a:cxn ang="0">
                    <a:pos x="570" y="12"/>
                  </a:cxn>
                  <a:cxn ang="0">
                    <a:pos x="694" y="55"/>
                  </a:cxn>
                  <a:cxn ang="0">
                    <a:pos x="800" y="122"/>
                  </a:cxn>
                  <a:cxn ang="0">
                    <a:pos x="884" y="221"/>
                  </a:cxn>
                </a:cxnLst>
                <a:rect l="0" t="0" r="r" b="b"/>
                <a:pathLst>
                  <a:path w="884" h="332">
                    <a:moveTo>
                      <a:pt x="884" y="221"/>
                    </a:moveTo>
                    <a:lnTo>
                      <a:pt x="849" y="243"/>
                    </a:lnTo>
                    <a:lnTo>
                      <a:pt x="810" y="264"/>
                    </a:lnTo>
                    <a:lnTo>
                      <a:pt x="763" y="281"/>
                    </a:lnTo>
                    <a:lnTo>
                      <a:pt x="713" y="299"/>
                    </a:lnTo>
                    <a:lnTo>
                      <a:pt x="655" y="311"/>
                    </a:lnTo>
                    <a:lnTo>
                      <a:pt x="591" y="322"/>
                    </a:lnTo>
                    <a:lnTo>
                      <a:pt x="521" y="328"/>
                    </a:lnTo>
                    <a:lnTo>
                      <a:pt x="445" y="332"/>
                    </a:lnTo>
                    <a:lnTo>
                      <a:pt x="364" y="328"/>
                    </a:lnTo>
                    <a:lnTo>
                      <a:pt x="292" y="322"/>
                    </a:lnTo>
                    <a:lnTo>
                      <a:pt x="228" y="311"/>
                    </a:lnTo>
                    <a:lnTo>
                      <a:pt x="170" y="297"/>
                    </a:lnTo>
                    <a:lnTo>
                      <a:pt x="116" y="279"/>
                    </a:lnTo>
                    <a:lnTo>
                      <a:pt x="69" y="260"/>
                    </a:lnTo>
                    <a:lnTo>
                      <a:pt x="31" y="237"/>
                    </a:lnTo>
                    <a:lnTo>
                      <a:pt x="0" y="215"/>
                    </a:lnTo>
                    <a:lnTo>
                      <a:pt x="75" y="120"/>
                    </a:lnTo>
                    <a:lnTo>
                      <a:pt x="182" y="55"/>
                    </a:lnTo>
                    <a:lnTo>
                      <a:pt x="304" y="12"/>
                    </a:lnTo>
                    <a:lnTo>
                      <a:pt x="438" y="0"/>
                    </a:lnTo>
                    <a:lnTo>
                      <a:pt x="570" y="12"/>
                    </a:lnTo>
                    <a:lnTo>
                      <a:pt x="694" y="55"/>
                    </a:lnTo>
                    <a:lnTo>
                      <a:pt x="800" y="122"/>
                    </a:lnTo>
                    <a:lnTo>
                      <a:pt x="884" y="2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5" name="Freeform 699"/>
              <p:cNvSpPr>
                <a:spLocks/>
              </p:cNvSpPr>
              <p:nvPr/>
            </p:nvSpPr>
            <p:spPr bwMode="auto">
              <a:xfrm>
                <a:off x="2328" y="1313"/>
                <a:ext cx="418" cy="151"/>
              </a:xfrm>
              <a:custGeom>
                <a:avLst/>
                <a:gdLst/>
                <a:ahLst/>
                <a:cxnLst>
                  <a:cxn ang="0">
                    <a:pos x="835" y="179"/>
                  </a:cxn>
                  <a:cxn ang="0">
                    <a:pos x="806" y="202"/>
                  </a:cxn>
                  <a:cxn ang="0">
                    <a:pos x="772" y="227"/>
                  </a:cxn>
                  <a:cxn ang="0">
                    <a:pos x="729" y="247"/>
                  </a:cxn>
                  <a:cxn ang="0">
                    <a:pos x="682" y="266"/>
                  </a:cxn>
                  <a:cxn ang="0">
                    <a:pos x="624" y="279"/>
                  </a:cxn>
                  <a:cxn ang="0">
                    <a:pos x="562" y="293"/>
                  </a:cxn>
                  <a:cxn ang="0">
                    <a:pos x="490" y="299"/>
                  </a:cxn>
                  <a:cxn ang="0">
                    <a:pos x="415" y="303"/>
                  </a:cxn>
                  <a:cxn ang="0">
                    <a:pos x="337" y="299"/>
                  </a:cxn>
                  <a:cxn ang="0">
                    <a:pos x="267" y="293"/>
                  </a:cxn>
                  <a:cxn ang="0">
                    <a:pos x="205" y="281"/>
                  </a:cxn>
                  <a:cxn ang="0">
                    <a:pos x="151" y="268"/>
                  </a:cxn>
                  <a:cxn ang="0">
                    <a:pos x="103" y="248"/>
                  </a:cxn>
                  <a:cxn ang="0">
                    <a:pos x="62" y="229"/>
                  </a:cxn>
                  <a:cxn ang="0">
                    <a:pos x="27" y="206"/>
                  </a:cxn>
                  <a:cxn ang="0">
                    <a:pos x="0" y="183"/>
                  </a:cxn>
                  <a:cxn ang="0">
                    <a:pos x="77" y="101"/>
                  </a:cxn>
                  <a:cxn ang="0">
                    <a:pos x="178" y="45"/>
                  </a:cxn>
                  <a:cxn ang="0">
                    <a:pos x="291" y="10"/>
                  </a:cxn>
                  <a:cxn ang="0">
                    <a:pos x="413" y="0"/>
                  </a:cxn>
                  <a:cxn ang="0">
                    <a:pos x="533" y="8"/>
                  </a:cxn>
                  <a:cxn ang="0">
                    <a:pos x="649" y="43"/>
                  </a:cxn>
                  <a:cxn ang="0">
                    <a:pos x="750" y="97"/>
                  </a:cxn>
                  <a:cxn ang="0">
                    <a:pos x="835" y="179"/>
                  </a:cxn>
                </a:cxnLst>
                <a:rect l="0" t="0" r="r" b="b"/>
                <a:pathLst>
                  <a:path w="835" h="303">
                    <a:moveTo>
                      <a:pt x="835" y="179"/>
                    </a:moveTo>
                    <a:lnTo>
                      <a:pt x="806" y="202"/>
                    </a:lnTo>
                    <a:lnTo>
                      <a:pt x="772" y="227"/>
                    </a:lnTo>
                    <a:lnTo>
                      <a:pt x="729" y="247"/>
                    </a:lnTo>
                    <a:lnTo>
                      <a:pt x="682" y="266"/>
                    </a:lnTo>
                    <a:lnTo>
                      <a:pt x="624" y="279"/>
                    </a:lnTo>
                    <a:lnTo>
                      <a:pt x="562" y="293"/>
                    </a:lnTo>
                    <a:lnTo>
                      <a:pt x="490" y="299"/>
                    </a:lnTo>
                    <a:lnTo>
                      <a:pt x="415" y="303"/>
                    </a:lnTo>
                    <a:lnTo>
                      <a:pt x="337" y="299"/>
                    </a:lnTo>
                    <a:lnTo>
                      <a:pt x="267" y="293"/>
                    </a:lnTo>
                    <a:lnTo>
                      <a:pt x="205" y="281"/>
                    </a:lnTo>
                    <a:lnTo>
                      <a:pt x="151" y="268"/>
                    </a:lnTo>
                    <a:lnTo>
                      <a:pt x="103" y="248"/>
                    </a:lnTo>
                    <a:lnTo>
                      <a:pt x="62" y="229"/>
                    </a:lnTo>
                    <a:lnTo>
                      <a:pt x="27" y="206"/>
                    </a:lnTo>
                    <a:lnTo>
                      <a:pt x="0" y="183"/>
                    </a:lnTo>
                    <a:lnTo>
                      <a:pt x="77" y="101"/>
                    </a:lnTo>
                    <a:lnTo>
                      <a:pt x="178" y="45"/>
                    </a:lnTo>
                    <a:lnTo>
                      <a:pt x="291" y="10"/>
                    </a:lnTo>
                    <a:lnTo>
                      <a:pt x="413" y="0"/>
                    </a:lnTo>
                    <a:lnTo>
                      <a:pt x="533" y="8"/>
                    </a:lnTo>
                    <a:lnTo>
                      <a:pt x="649" y="43"/>
                    </a:lnTo>
                    <a:lnTo>
                      <a:pt x="750" y="97"/>
                    </a:lnTo>
                    <a:lnTo>
                      <a:pt x="835" y="17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6" name="Freeform 700"/>
              <p:cNvSpPr>
                <a:spLocks/>
              </p:cNvSpPr>
              <p:nvPr/>
            </p:nvSpPr>
            <p:spPr bwMode="auto">
              <a:xfrm>
                <a:off x="2342" y="1313"/>
                <a:ext cx="383" cy="135"/>
              </a:xfrm>
              <a:custGeom>
                <a:avLst/>
                <a:gdLst/>
                <a:ahLst/>
                <a:cxnLst>
                  <a:cxn ang="0">
                    <a:pos x="768" y="140"/>
                  </a:cxn>
                  <a:cxn ang="0">
                    <a:pos x="746" y="163"/>
                  </a:cxn>
                  <a:cxn ang="0">
                    <a:pos x="719" y="188"/>
                  </a:cxn>
                  <a:cxn ang="0">
                    <a:pos x="682" y="210"/>
                  </a:cxn>
                  <a:cxn ang="0">
                    <a:pos x="640" y="231"/>
                  </a:cxn>
                  <a:cxn ang="0">
                    <a:pos x="586" y="247"/>
                  </a:cxn>
                  <a:cxn ang="0">
                    <a:pos x="527" y="260"/>
                  </a:cxn>
                  <a:cxn ang="0">
                    <a:pos x="458" y="268"/>
                  </a:cxn>
                  <a:cxn ang="0">
                    <a:pos x="382" y="272"/>
                  </a:cxn>
                  <a:cxn ang="0">
                    <a:pos x="306" y="268"/>
                  </a:cxn>
                  <a:cxn ang="0">
                    <a:pos x="242" y="262"/>
                  </a:cxn>
                  <a:cxn ang="0">
                    <a:pos x="182" y="248"/>
                  </a:cxn>
                  <a:cxn ang="0">
                    <a:pos x="132" y="235"/>
                  </a:cxn>
                  <a:cxn ang="0">
                    <a:pos x="85" y="215"/>
                  </a:cxn>
                  <a:cxn ang="0">
                    <a:pos x="50" y="196"/>
                  </a:cxn>
                  <a:cxn ang="0">
                    <a:pos x="19" y="173"/>
                  </a:cxn>
                  <a:cxn ang="0">
                    <a:pos x="0" y="151"/>
                  </a:cxn>
                  <a:cxn ang="0">
                    <a:pos x="76" y="88"/>
                  </a:cxn>
                  <a:cxn ang="0">
                    <a:pos x="167" y="41"/>
                  </a:cxn>
                  <a:cxn ang="0">
                    <a:pos x="270" y="12"/>
                  </a:cxn>
                  <a:cxn ang="0">
                    <a:pos x="378" y="0"/>
                  </a:cxn>
                  <a:cxn ang="0">
                    <a:pos x="485" y="6"/>
                  </a:cxn>
                  <a:cxn ang="0">
                    <a:pos x="589" y="31"/>
                  </a:cxn>
                  <a:cxn ang="0">
                    <a:pos x="684" y="76"/>
                  </a:cxn>
                  <a:cxn ang="0">
                    <a:pos x="768" y="140"/>
                  </a:cxn>
                </a:cxnLst>
                <a:rect l="0" t="0" r="r" b="b"/>
                <a:pathLst>
                  <a:path w="768" h="272">
                    <a:moveTo>
                      <a:pt x="768" y="140"/>
                    </a:moveTo>
                    <a:lnTo>
                      <a:pt x="746" y="163"/>
                    </a:lnTo>
                    <a:lnTo>
                      <a:pt x="719" y="188"/>
                    </a:lnTo>
                    <a:lnTo>
                      <a:pt x="682" y="210"/>
                    </a:lnTo>
                    <a:lnTo>
                      <a:pt x="640" y="231"/>
                    </a:lnTo>
                    <a:lnTo>
                      <a:pt x="586" y="247"/>
                    </a:lnTo>
                    <a:lnTo>
                      <a:pt x="527" y="260"/>
                    </a:lnTo>
                    <a:lnTo>
                      <a:pt x="458" y="268"/>
                    </a:lnTo>
                    <a:lnTo>
                      <a:pt x="382" y="272"/>
                    </a:lnTo>
                    <a:lnTo>
                      <a:pt x="306" y="268"/>
                    </a:lnTo>
                    <a:lnTo>
                      <a:pt x="242" y="262"/>
                    </a:lnTo>
                    <a:lnTo>
                      <a:pt x="182" y="248"/>
                    </a:lnTo>
                    <a:lnTo>
                      <a:pt x="132" y="235"/>
                    </a:lnTo>
                    <a:lnTo>
                      <a:pt x="85" y="215"/>
                    </a:lnTo>
                    <a:lnTo>
                      <a:pt x="50" y="196"/>
                    </a:lnTo>
                    <a:lnTo>
                      <a:pt x="19" y="173"/>
                    </a:lnTo>
                    <a:lnTo>
                      <a:pt x="0" y="151"/>
                    </a:lnTo>
                    <a:lnTo>
                      <a:pt x="76" y="88"/>
                    </a:lnTo>
                    <a:lnTo>
                      <a:pt x="167" y="41"/>
                    </a:lnTo>
                    <a:lnTo>
                      <a:pt x="270" y="12"/>
                    </a:lnTo>
                    <a:lnTo>
                      <a:pt x="378" y="0"/>
                    </a:lnTo>
                    <a:lnTo>
                      <a:pt x="485" y="6"/>
                    </a:lnTo>
                    <a:lnTo>
                      <a:pt x="589" y="31"/>
                    </a:lnTo>
                    <a:lnTo>
                      <a:pt x="684" y="76"/>
                    </a:lnTo>
                    <a:lnTo>
                      <a:pt x="768" y="14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7" name="Freeform 701"/>
              <p:cNvSpPr>
                <a:spLocks/>
              </p:cNvSpPr>
              <p:nvPr/>
            </p:nvSpPr>
            <p:spPr bwMode="auto">
              <a:xfrm>
                <a:off x="2358" y="1313"/>
                <a:ext cx="344" cy="120"/>
              </a:xfrm>
              <a:custGeom>
                <a:avLst/>
                <a:gdLst/>
                <a:ahLst/>
                <a:cxnLst>
                  <a:cxn ang="0">
                    <a:pos x="688" y="99"/>
                  </a:cxn>
                  <a:cxn ang="0">
                    <a:pos x="675" y="124"/>
                  </a:cxn>
                  <a:cxn ang="0">
                    <a:pos x="655" y="150"/>
                  </a:cxn>
                  <a:cxn ang="0">
                    <a:pos x="624" y="173"/>
                  </a:cxn>
                  <a:cxn ang="0">
                    <a:pos x="587" y="196"/>
                  </a:cxn>
                  <a:cxn ang="0">
                    <a:pos x="539" y="214"/>
                  </a:cxn>
                  <a:cxn ang="0">
                    <a:pos x="483" y="227"/>
                  </a:cxn>
                  <a:cxn ang="0">
                    <a:pos x="415" y="237"/>
                  </a:cxn>
                  <a:cxn ang="0">
                    <a:pos x="341" y="241"/>
                  </a:cxn>
                  <a:cxn ang="0">
                    <a:pos x="269" y="237"/>
                  </a:cxn>
                  <a:cxn ang="0">
                    <a:pos x="207" y="231"/>
                  </a:cxn>
                  <a:cxn ang="0">
                    <a:pos x="153" y="217"/>
                  </a:cxn>
                  <a:cxn ang="0">
                    <a:pos x="109" y="204"/>
                  </a:cxn>
                  <a:cxn ang="0">
                    <a:pos x="68" y="184"/>
                  </a:cxn>
                  <a:cxn ang="0">
                    <a:pos x="39" y="165"/>
                  </a:cxn>
                  <a:cxn ang="0">
                    <a:pos x="14" y="142"/>
                  </a:cxn>
                  <a:cxn ang="0">
                    <a:pos x="0" y="119"/>
                  </a:cxn>
                  <a:cxn ang="0">
                    <a:pos x="70" y="68"/>
                  </a:cxn>
                  <a:cxn ang="0">
                    <a:pos x="153" y="33"/>
                  </a:cxn>
                  <a:cxn ang="0">
                    <a:pos x="240" y="8"/>
                  </a:cxn>
                  <a:cxn ang="0">
                    <a:pos x="335" y="0"/>
                  </a:cxn>
                  <a:cxn ang="0">
                    <a:pos x="428" y="4"/>
                  </a:cxn>
                  <a:cxn ang="0">
                    <a:pos x="522" y="22"/>
                  </a:cxn>
                  <a:cxn ang="0">
                    <a:pos x="609" y="53"/>
                  </a:cxn>
                  <a:cxn ang="0">
                    <a:pos x="688" y="99"/>
                  </a:cxn>
                </a:cxnLst>
                <a:rect l="0" t="0" r="r" b="b"/>
                <a:pathLst>
                  <a:path w="688" h="241">
                    <a:moveTo>
                      <a:pt x="688" y="99"/>
                    </a:moveTo>
                    <a:lnTo>
                      <a:pt x="675" y="124"/>
                    </a:lnTo>
                    <a:lnTo>
                      <a:pt x="655" y="150"/>
                    </a:lnTo>
                    <a:lnTo>
                      <a:pt x="624" y="173"/>
                    </a:lnTo>
                    <a:lnTo>
                      <a:pt x="587" y="196"/>
                    </a:lnTo>
                    <a:lnTo>
                      <a:pt x="539" y="214"/>
                    </a:lnTo>
                    <a:lnTo>
                      <a:pt x="483" y="227"/>
                    </a:lnTo>
                    <a:lnTo>
                      <a:pt x="415" y="237"/>
                    </a:lnTo>
                    <a:lnTo>
                      <a:pt x="341" y="241"/>
                    </a:lnTo>
                    <a:lnTo>
                      <a:pt x="269" y="237"/>
                    </a:lnTo>
                    <a:lnTo>
                      <a:pt x="207" y="231"/>
                    </a:lnTo>
                    <a:lnTo>
                      <a:pt x="153" y="217"/>
                    </a:lnTo>
                    <a:lnTo>
                      <a:pt x="109" y="204"/>
                    </a:lnTo>
                    <a:lnTo>
                      <a:pt x="68" y="184"/>
                    </a:lnTo>
                    <a:lnTo>
                      <a:pt x="39" y="165"/>
                    </a:lnTo>
                    <a:lnTo>
                      <a:pt x="14" y="142"/>
                    </a:lnTo>
                    <a:lnTo>
                      <a:pt x="0" y="119"/>
                    </a:lnTo>
                    <a:lnTo>
                      <a:pt x="70" y="68"/>
                    </a:lnTo>
                    <a:lnTo>
                      <a:pt x="153" y="33"/>
                    </a:lnTo>
                    <a:lnTo>
                      <a:pt x="240" y="8"/>
                    </a:lnTo>
                    <a:lnTo>
                      <a:pt x="335" y="0"/>
                    </a:lnTo>
                    <a:lnTo>
                      <a:pt x="428" y="4"/>
                    </a:lnTo>
                    <a:lnTo>
                      <a:pt x="522" y="22"/>
                    </a:lnTo>
                    <a:lnTo>
                      <a:pt x="609" y="53"/>
                    </a:lnTo>
                    <a:lnTo>
                      <a:pt x="688" y="9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8" name="Freeform 702"/>
              <p:cNvSpPr>
                <a:spLocks/>
              </p:cNvSpPr>
              <p:nvPr/>
            </p:nvSpPr>
            <p:spPr bwMode="auto">
              <a:xfrm>
                <a:off x="2376" y="1313"/>
                <a:ext cx="295" cy="104"/>
              </a:xfrm>
              <a:custGeom>
                <a:avLst/>
                <a:gdLst/>
                <a:ahLst/>
                <a:cxnLst>
                  <a:cxn ang="0">
                    <a:pos x="589" y="62"/>
                  </a:cxn>
                  <a:cxn ang="0">
                    <a:pos x="589" y="88"/>
                  </a:cxn>
                  <a:cxn ang="0">
                    <a:pos x="578" y="115"/>
                  </a:cxn>
                  <a:cxn ang="0">
                    <a:pos x="556" y="138"/>
                  </a:cxn>
                  <a:cxn ang="0">
                    <a:pos x="525" y="161"/>
                  </a:cxn>
                  <a:cxn ang="0">
                    <a:pos x="483" y="179"/>
                  </a:cxn>
                  <a:cxn ang="0">
                    <a:pos x="430" y="196"/>
                  </a:cxn>
                  <a:cxn ang="0">
                    <a:pos x="366" y="206"/>
                  </a:cxn>
                  <a:cxn ang="0">
                    <a:pos x="295" y="210"/>
                  </a:cxn>
                  <a:cxn ang="0">
                    <a:pos x="229" y="206"/>
                  </a:cxn>
                  <a:cxn ang="0">
                    <a:pos x="172" y="198"/>
                  </a:cxn>
                  <a:cxn ang="0">
                    <a:pos x="124" y="186"/>
                  </a:cxn>
                  <a:cxn ang="0">
                    <a:pos x="85" y="173"/>
                  </a:cxn>
                  <a:cxn ang="0">
                    <a:pos x="50" y="153"/>
                  </a:cxn>
                  <a:cxn ang="0">
                    <a:pos x="25" y="134"/>
                  </a:cxn>
                  <a:cxn ang="0">
                    <a:pos x="8" y="113"/>
                  </a:cxn>
                  <a:cxn ang="0">
                    <a:pos x="0" y="91"/>
                  </a:cxn>
                  <a:cxn ang="0">
                    <a:pos x="62" y="55"/>
                  </a:cxn>
                  <a:cxn ang="0">
                    <a:pos x="134" y="27"/>
                  </a:cxn>
                  <a:cxn ang="0">
                    <a:pos x="207" y="8"/>
                  </a:cxn>
                  <a:cxn ang="0">
                    <a:pos x="287" y="0"/>
                  </a:cxn>
                  <a:cxn ang="0">
                    <a:pos x="364" y="0"/>
                  </a:cxn>
                  <a:cxn ang="0">
                    <a:pos x="442" y="12"/>
                  </a:cxn>
                  <a:cxn ang="0">
                    <a:pos x="517" y="31"/>
                  </a:cxn>
                  <a:cxn ang="0">
                    <a:pos x="589" y="62"/>
                  </a:cxn>
                </a:cxnLst>
                <a:rect l="0" t="0" r="r" b="b"/>
                <a:pathLst>
                  <a:path w="589" h="210">
                    <a:moveTo>
                      <a:pt x="589" y="62"/>
                    </a:moveTo>
                    <a:lnTo>
                      <a:pt x="589" y="88"/>
                    </a:lnTo>
                    <a:lnTo>
                      <a:pt x="578" y="115"/>
                    </a:lnTo>
                    <a:lnTo>
                      <a:pt x="556" y="138"/>
                    </a:lnTo>
                    <a:lnTo>
                      <a:pt x="525" y="161"/>
                    </a:lnTo>
                    <a:lnTo>
                      <a:pt x="483" y="179"/>
                    </a:lnTo>
                    <a:lnTo>
                      <a:pt x="430" y="196"/>
                    </a:lnTo>
                    <a:lnTo>
                      <a:pt x="366" y="206"/>
                    </a:lnTo>
                    <a:lnTo>
                      <a:pt x="295" y="210"/>
                    </a:lnTo>
                    <a:lnTo>
                      <a:pt x="229" y="206"/>
                    </a:lnTo>
                    <a:lnTo>
                      <a:pt x="172" y="198"/>
                    </a:lnTo>
                    <a:lnTo>
                      <a:pt x="124" y="186"/>
                    </a:lnTo>
                    <a:lnTo>
                      <a:pt x="85" y="173"/>
                    </a:lnTo>
                    <a:lnTo>
                      <a:pt x="50" y="153"/>
                    </a:lnTo>
                    <a:lnTo>
                      <a:pt x="25" y="134"/>
                    </a:lnTo>
                    <a:lnTo>
                      <a:pt x="8" y="113"/>
                    </a:lnTo>
                    <a:lnTo>
                      <a:pt x="0" y="91"/>
                    </a:lnTo>
                    <a:lnTo>
                      <a:pt x="62" y="55"/>
                    </a:lnTo>
                    <a:lnTo>
                      <a:pt x="134" y="27"/>
                    </a:lnTo>
                    <a:lnTo>
                      <a:pt x="207" y="8"/>
                    </a:lnTo>
                    <a:lnTo>
                      <a:pt x="287" y="0"/>
                    </a:lnTo>
                    <a:lnTo>
                      <a:pt x="364" y="0"/>
                    </a:lnTo>
                    <a:lnTo>
                      <a:pt x="442" y="12"/>
                    </a:lnTo>
                    <a:lnTo>
                      <a:pt x="517" y="31"/>
                    </a:lnTo>
                    <a:lnTo>
                      <a:pt x="589" y="6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39" name="Freeform 703"/>
              <p:cNvSpPr>
                <a:spLocks/>
              </p:cNvSpPr>
              <p:nvPr/>
            </p:nvSpPr>
            <p:spPr bwMode="auto">
              <a:xfrm>
                <a:off x="2398" y="1313"/>
                <a:ext cx="243" cy="90"/>
              </a:xfrm>
              <a:custGeom>
                <a:avLst/>
                <a:gdLst/>
                <a:ahLst/>
                <a:cxnLst>
                  <a:cxn ang="0">
                    <a:pos x="477" y="33"/>
                  </a:cxn>
                  <a:cxn ang="0">
                    <a:pos x="487" y="56"/>
                  </a:cxn>
                  <a:cxn ang="0">
                    <a:pos x="485" y="82"/>
                  </a:cxn>
                  <a:cxn ang="0">
                    <a:pos x="474" y="105"/>
                  </a:cxn>
                  <a:cxn ang="0">
                    <a:pos x="450" y="130"/>
                  </a:cxn>
                  <a:cxn ang="0">
                    <a:pos x="415" y="150"/>
                  </a:cxn>
                  <a:cxn ang="0">
                    <a:pos x="371" y="165"/>
                  </a:cxn>
                  <a:cxn ang="0">
                    <a:pos x="313" y="175"/>
                  </a:cxn>
                  <a:cxn ang="0">
                    <a:pos x="245" y="181"/>
                  </a:cxn>
                  <a:cxn ang="0">
                    <a:pos x="185" y="177"/>
                  </a:cxn>
                  <a:cxn ang="0">
                    <a:pos x="134" y="169"/>
                  </a:cxn>
                  <a:cxn ang="0">
                    <a:pos x="92" y="157"/>
                  </a:cxn>
                  <a:cxn ang="0">
                    <a:pos x="59" y="144"/>
                  </a:cxn>
                  <a:cxn ang="0">
                    <a:pos x="30" y="126"/>
                  </a:cxn>
                  <a:cxn ang="0">
                    <a:pos x="12" y="109"/>
                  </a:cxn>
                  <a:cxn ang="0">
                    <a:pos x="0" y="88"/>
                  </a:cxn>
                  <a:cxn ang="0">
                    <a:pos x="0" y="68"/>
                  </a:cxn>
                  <a:cxn ang="0">
                    <a:pos x="53" y="41"/>
                  </a:cxn>
                  <a:cxn ang="0">
                    <a:pos x="111" y="22"/>
                  </a:cxn>
                  <a:cxn ang="0">
                    <a:pos x="169" y="8"/>
                  </a:cxn>
                  <a:cxn ang="0">
                    <a:pos x="233" y="2"/>
                  </a:cxn>
                  <a:cxn ang="0">
                    <a:pos x="293" y="0"/>
                  </a:cxn>
                  <a:cxn ang="0">
                    <a:pos x="355" y="4"/>
                  </a:cxn>
                  <a:cxn ang="0">
                    <a:pos x="417" y="16"/>
                  </a:cxn>
                  <a:cxn ang="0">
                    <a:pos x="477" y="33"/>
                  </a:cxn>
                </a:cxnLst>
                <a:rect l="0" t="0" r="r" b="b"/>
                <a:pathLst>
                  <a:path w="487" h="181">
                    <a:moveTo>
                      <a:pt x="477" y="33"/>
                    </a:moveTo>
                    <a:lnTo>
                      <a:pt x="487" y="56"/>
                    </a:lnTo>
                    <a:lnTo>
                      <a:pt x="485" y="82"/>
                    </a:lnTo>
                    <a:lnTo>
                      <a:pt x="474" y="105"/>
                    </a:lnTo>
                    <a:lnTo>
                      <a:pt x="450" y="130"/>
                    </a:lnTo>
                    <a:lnTo>
                      <a:pt x="415" y="150"/>
                    </a:lnTo>
                    <a:lnTo>
                      <a:pt x="371" y="165"/>
                    </a:lnTo>
                    <a:lnTo>
                      <a:pt x="313" y="175"/>
                    </a:lnTo>
                    <a:lnTo>
                      <a:pt x="245" y="181"/>
                    </a:lnTo>
                    <a:lnTo>
                      <a:pt x="185" y="177"/>
                    </a:lnTo>
                    <a:lnTo>
                      <a:pt x="134" y="169"/>
                    </a:lnTo>
                    <a:lnTo>
                      <a:pt x="92" y="157"/>
                    </a:lnTo>
                    <a:lnTo>
                      <a:pt x="59" y="144"/>
                    </a:lnTo>
                    <a:lnTo>
                      <a:pt x="30" y="126"/>
                    </a:lnTo>
                    <a:lnTo>
                      <a:pt x="12" y="109"/>
                    </a:lnTo>
                    <a:lnTo>
                      <a:pt x="0" y="88"/>
                    </a:lnTo>
                    <a:lnTo>
                      <a:pt x="0" y="68"/>
                    </a:lnTo>
                    <a:lnTo>
                      <a:pt x="53" y="41"/>
                    </a:lnTo>
                    <a:lnTo>
                      <a:pt x="111" y="22"/>
                    </a:lnTo>
                    <a:lnTo>
                      <a:pt x="169" y="8"/>
                    </a:lnTo>
                    <a:lnTo>
                      <a:pt x="233" y="2"/>
                    </a:lnTo>
                    <a:lnTo>
                      <a:pt x="293" y="0"/>
                    </a:lnTo>
                    <a:lnTo>
                      <a:pt x="355" y="4"/>
                    </a:lnTo>
                    <a:lnTo>
                      <a:pt x="417" y="16"/>
                    </a:lnTo>
                    <a:lnTo>
                      <a:pt x="477" y="3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0" name="Freeform 704"/>
              <p:cNvSpPr>
                <a:spLocks/>
              </p:cNvSpPr>
              <p:nvPr/>
            </p:nvSpPr>
            <p:spPr bwMode="auto">
              <a:xfrm>
                <a:off x="2420" y="1312"/>
                <a:ext cx="190" cy="76"/>
              </a:xfrm>
              <a:custGeom>
                <a:avLst/>
                <a:gdLst/>
                <a:ahLst/>
                <a:cxnLst>
                  <a:cxn ang="0">
                    <a:pos x="347" y="12"/>
                  </a:cxn>
                  <a:cxn ang="0">
                    <a:pos x="368" y="31"/>
                  </a:cxn>
                  <a:cxn ang="0">
                    <a:pos x="380" y="55"/>
                  </a:cxn>
                  <a:cxn ang="0">
                    <a:pos x="378" y="78"/>
                  </a:cxn>
                  <a:cxn ang="0">
                    <a:pos x="366" y="101"/>
                  </a:cxn>
                  <a:cxn ang="0">
                    <a:pos x="339" y="121"/>
                  </a:cxn>
                  <a:cxn ang="0">
                    <a:pos x="303" y="138"/>
                  </a:cxn>
                  <a:cxn ang="0">
                    <a:pos x="252" y="148"/>
                  </a:cxn>
                  <a:cxn ang="0">
                    <a:pos x="192" y="153"/>
                  </a:cxn>
                  <a:cxn ang="0">
                    <a:pos x="140" y="150"/>
                  </a:cxn>
                  <a:cxn ang="0">
                    <a:pos x="97" y="142"/>
                  </a:cxn>
                  <a:cxn ang="0">
                    <a:pos x="60" y="130"/>
                  </a:cxn>
                  <a:cxn ang="0">
                    <a:pos x="35" y="117"/>
                  </a:cxn>
                  <a:cxn ang="0">
                    <a:pos x="14" y="97"/>
                  </a:cxn>
                  <a:cxn ang="0">
                    <a:pos x="4" y="80"/>
                  </a:cxn>
                  <a:cxn ang="0">
                    <a:pos x="0" y="62"/>
                  </a:cxn>
                  <a:cxn ang="0">
                    <a:pos x="6" y="45"/>
                  </a:cxn>
                  <a:cxn ang="0">
                    <a:pos x="45" y="29"/>
                  </a:cxn>
                  <a:cxn ang="0">
                    <a:pos x="85" y="18"/>
                  </a:cxn>
                  <a:cxn ang="0">
                    <a:pos x="128" y="8"/>
                  </a:cxn>
                  <a:cxn ang="0">
                    <a:pos x="171" y="4"/>
                  </a:cxn>
                  <a:cxn ang="0">
                    <a:pos x="213" y="0"/>
                  </a:cxn>
                  <a:cxn ang="0">
                    <a:pos x="258" y="2"/>
                  </a:cxn>
                  <a:cxn ang="0">
                    <a:pos x="303" y="4"/>
                  </a:cxn>
                  <a:cxn ang="0">
                    <a:pos x="347" y="12"/>
                  </a:cxn>
                </a:cxnLst>
                <a:rect l="0" t="0" r="r" b="b"/>
                <a:pathLst>
                  <a:path w="380" h="153">
                    <a:moveTo>
                      <a:pt x="347" y="12"/>
                    </a:moveTo>
                    <a:lnTo>
                      <a:pt x="368" y="31"/>
                    </a:lnTo>
                    <a:lnTo>
                      <a:pt x="380" y="55"/>
                    </a:lnTo>
                    <a:lnTo>
                      <a:pt x="378" y="78"/>
                    </a:lnTo>
                    <a:lnTo>
                      <a:pt x="366" y="101"/>
                    </a:lnTo>
                    <a:lnTo>
                      <a:pt x="339" y="121"/>
                    </a:lnTo>
                    <a:lnTo>
                      <a:pt x="303" y="138"/>
                    </a:lnTo>
                    <a:lnTo>
                      <a:pt x="252" y="148"/>
                    </a:lnTo>
                    <a:lnTo>
                      <a:pt x="192" y="153"/>
                    </a:lnTo>
                    <a:lnTo>
                      <a:pt x="140" y="150"/>
                    </a:lnTo>
                    <a:lnTo>
                      <a:pt x="97" y="142"/>
                    </a:lnTo>
                    <a:lnTo>
                      <a:pt x="60" y="130"/>
                    </a:lnTo>
                    <a:lnTo>
                      <a:pt x="35" y="117"/>
                    </a:lnTo>
                    <a:lnTo>
                      <a:pt x="14" y="97"/>
                    </a:lnTo>
                    <a:lnTo>
                      <a:pt x="4" y="80"/>
                    </a:lnTo>
                    <a:lnTo>
                      <a:pt x="0" y="62"/>
                    </a:lnTo>
                    <a:lnTo>
                      <a:pt x="6" y="45"/>
                    </a:lnTo>
                    <a:lnTo>
                      <a:pt x="45" y="29"/>
                    </a:lnTo>
                    <a:lnTo>
                      <a:pt x="85" y="18"/>
                    </a:lnTo>
                    <a:lnTo>
                      <a:pt x="128" y="8"/>
                    </a:lnTo>
                    <a:lnTo>
                      <a:pt x="171" y="4"/>
                    </a:lnTo>
                    <a:lnTo>
                      <a:pt x="213" y="0"/>
                    </a:lnTo>
                    <a:lnTo>
                      <a:pt x="258" y="2"/>
                    </a:lnTo>
                    <a:lnTo>
                      <a:pt x="303" y="4"/>
                    </a:lnTo>
                    <a:lnTo>
                      <a:pt x="347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1" name="Freeform 705"/>
              <p:cNvSpPr>
                <a:spLocks/>
              </p:cNvSpPr>
              <p:nvPr/>
            </p:nvSpPr>
            <p:spPr bwMode="auto">
              <a:xfrm>
                <a:off x="2442" y="1313"/>
                <a:ext cx="137" cy="61"/>
              </a:xfrm>
              <a:custGeom>
                <a:avLst/>
                <a:gdLst/>
                <a:ahLst/>
                <a:cxnLst>
                  <a:cxn ang="0">
                    <a:pos x="201" y="0"/>
                  </a:cxn>
                  <a:cxn ang="0">
                    <a:pos x="238" y="12"/>
                  </a:cxn>
                  <a:cxn ang="0">
                    <a:pos x="263" y="29"/>
                  </a:cxn>
                  <a:cxn ang="0">
                    <a:pos x="273" y="49"/>
                  </a:cxn>
                  <a:cxn ang="0">
                    <a:pos x="273" y="70"/>
                  </a:cxn>
                  <a:cxn ang="0">
                    <a:pos x="258" y="88"/>
                  </a:cxn>
                  <a:cxn ang="0">
                    <a:pos x="232" y="105"/>
                  </a:cxn>
                  <a:cxn ang="0">
                    <a:pos x="192" y="117"/>
                  </a:cxn>
                  <a:cxn ang="0">
                    <a:pos x="139" y="122"/>
                  </a:cxn>
                  <a:cxn ang="0">
                    <a:pos x="93" y="119"/>
                  </a:cxn>
                  <a:cxn ang="0">
                    <a:pos x="58" y="111"/>
                  </a:cxn>
                  <a:cxn ang="0">
                    <a:pos x="31" y="99"/>
                  </a:cxn>
                  <a:cxn ang="0">
                    <a:pos x="13" y="86"/>
                  </a:cxn>
                  <a:cxn ang="0">
                    <a:pos x="2" y="68"/>
                  </a:cxn>
                  <a:cxn ang="0">
                    <a:pos x="0" y="53"/>
                  </a:cxn>
                  <a:cxn ang="0">
                    <a:pos x="5" y="37"/>
                  </a:cxn>
                  <a:cxn ang="0">
                    <a:pos x="23" y="24"/>
                  </a:cxn>
                  <a:cxn ang="0">
                    <a:pos x="44" y="18"/>
                  </a:cxn>
                  <a:cxn ang="0">
                    <a:pos x="66" y="12"/>
                  </a:cxn>
                  <a:cxn ang="0">
                    <a:pos x="87" y="8"/>
                  </a:cxn>
                  <a:cxn ang="0">
                    <a:pos x="110" y="6"/>
                  </a:cxn>
                  <a:cxn ang="0">
                    <a:pos x="132" y="2"/>
                  </a:cxn>
                  <a:cxn ang="0">
                    <a:pos x="155" y="0"/>
                  </a:cxn>
                  <a:cxn ang="0">
                    <a:pos x="178" y="0"/>
                  </a:cxn>
                  <a:cxn ang="0">
                    <a:pos x="201" y="0"/>
                  </a:cxn>
                </a:cxnLst>
                <a:rect l="0" t="0" r="r" b="b"/>
                <a:pathLst>
                  <a:path w="273" h="122">
                    <a:moveTo>
                      <a:pt x="201" y="0"/>
                    </a:moveTo>
                    <a:lnTo>
                      <a:pt x="238" y="12"/>
                    </a:lnTo>
                    <a:lnTo>
                      <a:pt x="263" y="29"/>
                    </a:lnTo>
                    <a:lnTo>
                      <a:pt x="273" y="49"/>
                    </a:lnTo>
                    <a:lnTo>
                      <a:pt x="273" y="70"/>
                    </a:lnTo>
                    <a:lnTo>
                      <a:pt x="258" y="88"/>
                    </a:lnTo>
                    <a:lnTo>
                      <a:pt x="232" y="105"/>
                    </a:lnTo>
                    <a:lnTo>
                      <a:pt x="192" y="117"/>
                    </a:lnTo>
                    <a:lnTo>
                      <a:pt x="139" y="122"/>
                    </a:lnTo>
                    <a:lnTo>
                      <a:pt x="93" y="119"/>
                    </a:lnTo>
                    <a:lnTo>
                      <a:pt x="58" y="111"/>
                    </a:lnTo>
                    <a:lnTo>
                      <a:pt x="31" y="99"/>
                    </a:lnTo>
                    <a:lnTo>
                      <a:pt x="13" y="86"/>
                    </a:lnTo>
                    <a:lnTo>
                      <a:pt x="2" y="68"/>
                    </a:lnTo>
                    <a:lnTo>
                      <a:pt x="0" y="53"/>
                    </a:lnTo>
                    <a:lnTo>
                      <a:pt x="5" y="37"/>
                    </a:lnTo>
                    <a:lnTo>
                      <a:pt x="23" y="24"/>
                    </a:lnTo>
                    <a:lnTo>
                      <a:pt x="44" y="18"/>
                    </a:lnTo>
                    <a:lnTo>
                      <a:pt x="66" y="12"/>
                    </a:lnTo>
                    <a:lnTo>
                      <a:pt x="87" y="8"/>
                    </a:lnTo>
                    <a:lnTo>
                      <a:pt x="110" y="6"/>
                    </a:lnTo>
                    <a:lnTo>
                      <a:pt x="132" y="2"/>
                    </a:lnTo>
                    <a:lnTo>
                      <a:pt x="155" y="0"/>
                    </a:lnTo>
                    <a:lnTo>
                      <a:pt x="178" y="0"/>
                    </a:lnTo>
                    <a:lnTo>
                      <a:pt x="201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2" name="Freeform 706"/>
              <p:cNvSpPr>
                <a:spLocks/>
              </p:cNvSpPr>
              <p:nvPr/>
            </p:nvSpPr>
            <p:spPr bwMode="auto">
              <a:xfrm>
                <a:off x="2520" y="1857"/>
                <a:ext cx="305" cy="87"/>
              </a:xfrm>
              <a:custGeom>
                <a:avLst/>
                <a:gdLst/>
                <a:ahLst/>
                <a:cxnLst>
                  <a:cxn ang="0">
                    <a:pos x="591" y="41"/>
                  </a:cxn>
                  <a:cxn ang="0">
                    <a:pos x="610" y="93"/>
                  </a:cxn>
                  <a:cxn ang="0">
                    <a:pos x="576" y="134"/>
                  </a:cxn>
                  <a:cxn ang="0">
                    <a:pos x="498" y="161"/>
                  </a:cxn>
                  <a:cxn ang="0">
                    <a:pos x="397" y="175"/>
                  </a:cxn>
                  <a:cxn ang="0">
                    <a:pos x="281" y="169"/>
                  </a:cxn>
                  <a:cxn ang="0">
                    <a:pos x="168" y="147"/>
                  </a:cxn>
                  <a:cxn ang="0">
                    <a:pos x="68" y="107"/>
                  </a:cxn>
                  <a:cxn ang="0">
                    <a:pos x="0" y="50"/>
                  </a:cxn>
                  <a:cxn ang="0">
                    <a:pos x="9" y="27"/>
                  </a:cxn>
                  <a:cxn ang="0">
                    <a:pos x="66" y="14"/>
                  </a:cxn>
                  <a:cxn ang="0">
                    <a:pos x="153" y="2"/>
                  </a:cxn>
                  <a:cxn ang="0">
                    <a:pos x="260" y="0"/>
                  </a:cxn>
                  <a:cxn ang="0">
                    <a:pos x="368" y="0"/>
                  </a:cxn>
                  <a:cxn ang="0">
                    <a:pos x="471" y="8"/>
                  </a:cxn>
                  <a:cxn ang="0">
                    <a:pos x="548" y="21"/>
                  </a:cxn>
                  <a:cxn ang="0">
                    <a:pos x="591" y="41"/>
                  </a:cxn>
                </a:cxnLst>
                <a:rect l="0" t="0" r="r" b="b"/>
                <a:pathLst>
                  <a:path w="610" h="175">
                    <a:moveTo>
                      <a:pt x="591" y="41"/>
                    </a:moveTo>
                    <a:lnTo>
                      <a:pt x="610" y="93"/>
                    </a:lnTo>
                    <a:lnTo>
                      <a:pt x="576" y="134"/>
                    </a:lnTo>
                    <a:lnTo>
                      <a:pt x="498" y="161"/>
                    </a:lnTo>
                    <a:lnTo>
                      <a:pt x="397" y="175"/>
                    </a:lnTo>
                    <a:lnTo>
                      <a:pt x="281" y="169"/>
                    </a:lnTo>
                    <a:lnTo>
                      <a:pt x="168" y="147"/>
                    </a:lnTo>
                    <a:lnTo>
                      <a:pt x="68" y="107"/>
                    </a:lnTo>
                    <a:lnTo>
                      <a:pt x="0" y="50"/>
                    </a:lnTo>
                    <a:lnTo>
                      <a:pt x="9" y="27"/>
                    </a:lnTo>
                    <a:lnTo>
                      <a:pt x="66" y="14"/>
                    </a:lnTo>
                    <a:lnTo>
                      <a:pt x="153" y="2"/>
                    </a:lnTo>
                    <a:lnTo>
                      <a:pt x="260" y="0"/>
                    </a:lnTo>
                    <a:lnTo>
                      <a:pt x="368" y="0"/>
                    </a:lnTo>
                    <a:lnTo>
                      <a:pt x="471" y="8"/>
                    </a:lnTo>
                    <a:lnTo>
                      <a:pt x="548" y="21"/>
                    </a:lnTo>
                    <a:lnTo>
                      <a:pt x="591" y="41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3" name="Freeform 707"/>
              <p:cNvSpPr>
                <a:spLocks/>
              </p:cNvSpPr>
              <p:nvPr/>
            </p:nvSpPr>
            <p:spPr bwMode="auto">
              <a:xfrm>
                <a:off x="2522" y="1780"/>
                <a:ext cx="293" cy="133"/>
              </a:xfrm>
              <a:custGeom>
                <a:avLst/>
                <a:gdLst/>
                <a:ahLst/>
                <a:cxnLst>
                  <a:cxn ang="0">
                    <a:pos x="585" y="194"/>
                  </a:cxn>
                  <a:cxn ang="0">
                    <a:pos x="556" y="221"/>
                  </a:cxn>
                  <a:cxn ang="0">
                    <a:pos x="492" y="244"/>
                  </a:cxn>
                  <a:cxn ang="0">
                    <a:pos x="405" y="258"/>
                  </a:cxn>
                  <a:cxn ang="0">
                    <a:pos x="308" y="266"/>
                  </a:cxn>
                  <a:cxn ang="0">
                    <a:pos x="205" y="262"/>
                  </a:cxn>
                  <a:cxn ang="0">
                    <a:pos x="114" y="250"/>
                  </a:cxn>
                  <a:cxn ang="0">
                    <a:pos x="40" y="227"/>
                  </a:cxn>
                  <a:cxn ang="0">
                    <a:pos x="0" y="194"/>
                  </a:cxn>
                  <a:cxn ang="0">
                    <a:pos x="36" y="108"/>
                  </a:cxn>
                  <a:cxn ang="0">
                    <a:pos x="102" y="50"/>
                  </a:cxn>
                  <a:cxn ang="0">
                    <a:pos x="188" y="12"/>
                  </a:cxn>
                  <a:cxn ang="0">
                    <a:pos x="287" y="0"/>
                  </a:cxn>
                  <a:cxn ang="0">
                    <a:pos x="384" y="12"/>
                  </a:cxn>
                  <a:cxn ang="0">
                    <a:pos x="471" y="46"/>
                  </a:cxn>
                  <a:cxn ang="0">
                    <a:pos x="541" y="107"/>
                  </a:cxn>
                  <a:cxn ang="0">
                    <a:pos x="585" y="194"/>
                  </a:cxn>
                </a:cxnLst>
                <a:rect l="0" t="0" r="r" b="b"/>
                <a:pathLst>
                  <a:path w="585" h="266">
                    <a:moveTo>
                      <a:pt x="585" y="194"/>
                    </a:moveTo>
                    <a:lnTo>
                      <a:pt x="556" y="221"/>
                    </a:lnTo>
                    <a:lnTo>
                      <a:pt x="492" y="244"/>
                    </a:lnTo>
                    <a:lnTo>
                      <a:pt x="405" y="258"/>
                    </a:lnTo>
                    <a:lnTo>
                      <a:pt x="308" y="266"/>
                    </a:lnTo>
                    <a:lnTo>
                      <a:pt x="205" y="262"/>
                    </a:lnTo>
                    <a:lnTo>
                      <a:pt x="114" y="250"/>
                    </a:lnTo>
                    <a:lnTo>
                      <a:pt x="40" y="227"/>
                    </a:lnTo>
                    <a:lnTo>
                      <a:pt x="0" y="194"/>
                    </a:lnTo>
                    <a:lnTo>
                      <a:pt x="36" y="108"/>
                    </a:lnTo>
                    <a:lnTo>
                      <a:pt x="102" y="50"/>
                    </a:lnTo>
                    <a:lnTo>
                      <a:pt x="188" y="12"/>
                    </a:lnTo>
                    <a:lnTo>
                      <a:pt x="287" y="0"/>
                    </a:lnTo>
                    <a:lnTo>
                      <a:pt x="384" y="12"/>
                    </a:lnTo>
                    <a:lnTo>
                      <a:pt x="471" y="46"/>
                    </a:lnTo>
                    <a:lnTo>
                      <a:pt x="541" y="107"/>
                    </a:lnTo>
                    <a:lnTo>
                      <a:pt x="585" y="19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4" name="Freeform 708"/>
              <p:cNvSpPr>
                <a:spLocks/>
              </p:cNvSpPr>
              <p:nvPr/>
            </p:nvSpPr>
            <p:spPr bwMode="auto">
              <a:xfrm>
                <a:off x="2522" y="1780"/>
                <a:ext cx="293" cy="128"/>
              </a:xfrm>
              <a:custGeom>
                <a:avLst/>
                <a:gdLst/>
                <a:ahLst/>
                <a:cxnLst>
                  <a:cxn ang="0">
                    <a:pos x="558" y="221"/>
                  </a:cxn>
                  <a:cxn ang="0">
                    <a:pos x="531" y="227"/>
                  </a:cxn>
                  <a:cxn ang="0">
                    <a:pos x="506" y="235"/>
                  </a:cxn>
                  <a:cxn ang="0">
                    <a:pos x="477" y="240"/>
                  </a:cxn>
                  <a:cxn ang="0">
                    <a:pos x="447" y="246"/>
                  </a:cxn>
                  <a:cxn ang="0">
                    <a:pos x="415" y="248"/>
                  </a:cxn>
                  <a:cxn ang="0">
                    <a:pos x="382" y="252"/>
                  </a:cxn>
                  <a:cxn ang="0">
                    <a:pos x="345" y="254"/>
                  </a:cxn>
                  <a:cxn ang="0">
                    <a:pos x="310" y="256"/>
                  </a:cxn>
                  <a:cxn ang="0">
                    <a:pos x="259" y="254"/>
                  </a:cxn>
                  <a:cxn ang="0">
                    <a:pos x="213" y="250"/>
                  </a:cxn>
                  <a:cxn ang="0">
                    <a:pos x="168" y="244"/>
                  </a:cxn>
                  <a:cxn ang="0">
                    <a:pos x="130" y="240"/>
                  </a:cxn>
                  <a:cxn ang="0">
                    <a:pos x="93" y="231"/>
                  </a:cxn>
                  <a:cxn ang="0">
                    <a:pos x="60" y="223"/>
                  </a:cxn>
                  <a:cxn ang="0">
                    <a:pos x="29" y="211"/>
                  </a:cxn>
                  <a:cxn ang="0">
                    <a:pos x="4" y="200"/>
                  </a:cxn>
                  <a:cxn ang="0">
                    <a:pos x="0" y="194"/>
                  </a:cxn>
                  <a:cxn ang="0">
                    <a:pos x="36" y="108"/>
                  </a:cxn>
                  <a:cxn ang="0">
                    <a:pos x="102" y="50"/>
                  </a:cxn>
                  <a:cxn ang="0">
                    <a:pos x="188" y="12"/>
                  </a:cxn>
                  <a:cxn ang="0">
                    <a:pos x="287" y="0"/>
                  </a:cxn>
                  <a:cxn ang="0">
                    <a:pos x="384" y="12"/>
                  </a:cxn>
                  <a:cxn ang="0">
                    <a:pos x="471" y="46"/>
                  </a:cxn>
                  <a:cxn ang="0">
                    <a:pos x="541" y="107"/>
                  </a:cxn>
                  <a:cxn ang="0">
                    <a:pos x="585" y="194"/>
                  </a:cxn>
                  <a:cxn ang="0">
                    <a:pos x="581" y="200"/>
                  </a:cxn>
                  <a:cxn ang="0">
                    <a:pos x="575" y="207"/>
                  </a:cxn>
                  <a:cxn ang="0">
                    <a:pos x="568" y="213"/>
                  </a:cxn>
                  <a:cxn ang="0">
                    <a:pos x="558" y="221"/>
                  </a:cxn>
                </a:cxnLst>
                <a:rect l="0" t="0" r="r" b="b"/>
                <a:pathLst>
                  <a:path w="585" h="256">
                    <a:moveTo>
                      <a:pt x="558" y="221"/>
                    </a:moveTo>
                    <a:lnTo>
                      <a:pt x="531" y="227"/>
                    </a:lnTo>
                    <a:lnTo>
                      <a:pt x="506" y="235"/>
                    </a:lnTo>
                    <a:lnTo>
                      <a:pt x="477" y="240"/>
                    </a:lnTo>
                    <a:lnTo>
                      <a:pt x="447" y="246"/>
                    </a:lnTo>
                    <a:lnTo>
                      <a:pt x="415" y="248"/>
                    </a:lnTo>
                    <a:lnTo>
                      <a:pt x="382" y="252"/>
                    </a:lnTo>
                    <a:lnTo>
                      <a:pt x="345" y="254"/>
                    </a:lnTo>
                    <a:lnTo>
                      <a:pt x="310" y="256"/>
                    </a:lnTo>
                    <a:lnTo>
                      <a:pt x="259" y="254"/>
                    </a:lnTo>
                    <a:lnTo>
                      <a:pt x="213" y="250"/>
                    </a:lnTo>
                    <a:lnTo>
                      <a:pt x="168" y="244"/>
                    </a:lnTo>
                    <a:lnTo>
                      <a:pt x="130" y="240"/>
                    </a:lnTo>
                    <a:lnTo>
                      <a:pt x="93" y="231"/>
                    </a:lnTo>
                    <a:lnTo>
                      <a:pt x="60" y="223"/>
                    </a:lnTo>
                    <a:lnTo>
                      <a:pt x="29" y="211"/>
                    </a:lnTo>
                    <a:lnTo>
                      <a:pt x="4" y="200"/>
                    </a:lnTo>
                    <a:lnTo>
                      <a:pt x="0" y="194"/>
                    </a:lnTo>
                    <a:lnTo>
                      <a:pt x="36" y="108"/>
                    </a:lnTo>
                    <a:lnTo>
                      <a:pt x="102" y="50"/>
                    </a:lnTo>
                    <a:lnTo>
                      <a:pt x="188" y="12"/>
                    </a:lnTo>
                    <a:lnTo>
                      <a:pt x="287" y="0"/>
                    </a:lnTo>
                    <a:lnTo>
                      <a:pt x="384" y="12"/>
                    </a:lnTo>
                    <a:lnTo>
                      <a:pt x="471" y="46"/>
                    </a:lnTo>
                    <a:lnTo>
                      <a:pt x="541" y="107"/>
                    </a:lnTo>
                    <a:lnTo>
                      <a:pt x="585" y="194"/>
                    </a:lnTo>
                    <a:lnTo>
                      <a:pt x="581" y="200"/>
                    </a:lnTo>
                    <a:lnTo>
                      <a:pt x="575" y="207"/>
                    </a:lnTo>
                    <a:lnTo>
                      <a:pt x="568" y="213"/>
                    </a:lnTo>
                    <a:lnTo>
                      <a:pt x="558" y="2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5" name="Freeform 709"/>
              <p:cNvSpPr>
                <a:spLocks/>
              </p:cNvSpPr>
              <p:nvPr/>
            </p:nvSpPr>
            <p:spPr bwMode="auto">
              <a:xfrm>
                <a:off x="2525" y="1780"/>
                <a:ext cx="289" cy="119"/>
              </a:xfrm>
              <a:custGeom>
                <a:avLst/>
                <a:gdLst/>
                <a:ahLst/>
                <a:cxnLst>
                  <a:cxn ang="0">
                    <a:pos x="578" y="186"/>
                  </a:cxn>
                  <a:cxn ang="0">
                    <a:pos x="553" y="196"/>
                  </a:cxn>
                  <a:cxn ang="0">
                    <a:pos x="526" y="207"/>
                  </a:cxn>
                  <a:cxn ang="0">
                    <a:pos x="495" y="215"/>
                  </a:cxn>
                  <a:cxn ang="0">
                    <a:pos x="462" y="223"/>
                  </a:cxn>
                  <a:cxn ang="0">
                    <a:pos x="425" y="227"/>
                  </a:cxn>
                  <a:cxn ang="0">
                    <a:pos x="386" y="233"/>
                  </a:cxn>
                  <a:cxn ang="0">
                    <a:pos x="344" y="236"/>
                  </a:cxn>
                  <a:cxn ang="0">
                    <a:pos x="299" y="238"/>
                  </a:cxn>
                  <a:cxn ang="0">
                    <a:pos x="247" y="236"/>
                  </a:cxn>
                  <a:cxn ang="0">
                    <a:pos x="202" y="233"/>
                  </a:cxn>
                  <a:cxn ang="0">
                    <a:pos x="159" y="225"/>
                  </a:cxn>
                  <a:cxn ang="0">
                    <a:pos x="121" y="219"/>
                  </a:cxn>
                  <a:cxn ang="0">
                    <a:pos x="84" y="207"/>
                  </a:cxn>
                  <a:cxn ang="0">
                    <a:pos x="53" y="198"/>
                  </a:cxn>
                  <a:cxn ang="0">
                    <a:pos x="24" y="186"/>
                  </a:cxn>
                  <a:cxn ang="0">
                    <a:pos x="0" y="174"/>
                  </a:cxn>
                  <a:cxn ang="0">
                    <a:pos x="41" y="97"/>
                  </a:cxn>
                  <a:cxn ang="0">
                    <a:pos x="109" y="43"/>
                  </a:cxn>
                  <a:cxn ang="0">
                    <a:pos x="192" y="10"/>
                  </a:cxn>
                  <a:cxn ang="0">
                    <a:pos x="287" y="0"/>
                  </a:cxn>
                  <a:cxn ang="0">
                    <a:pos x="379" y="12"/>
                  </a:cxn>
                  <a:cxn ang="0">
                    <a:pos x="466" y="46"/>
                  </a:cxn>
                  <a:cxn ang="0">
                    <a:pos x="534" y="105"/>
                  </a:cxn>
                  <a:cxn ang="0">
                    <a:pos x="578" y="186"/>
                  </a:cxn>
                </a:cxnLst>
                <a:rect l="0" t="0" r="r" b="b"/>
                <a:pathLst>
                  <a:path w="578" h="238">
                    <a:moveTo>
                      <a:pt x="578" y="186"/>
                    </a:moveTo>
                    <a:lnTo>
                      <a:pt x="553" y="196"/>
                    </a:lnTo>
                    <a:lnTo>
                      <a:pt x="526" y="207"/>
                    </a:lnTo>
                    <a:lnTo>
                      <a:pt x="495" y="215"/>
                    </a:lnTo>
                    <a:lnTo>
                      <a:pt x="462" y="223"/>
                    </a:lnTo>
                    <a:lnTo>
                      <a:pt x="425" y="227"/>
                    </a:lnTo>
                    <a:lnTo>
                      <a:pt x="386" y="233"/>
                    </a:lnTo>
                    <a:lnTo>
                      <a:pt x="344" y="236"/>
                    </a:lnTo>
                    <a:lnTo>
                      <a:pt x="299" y="238"/>
                    </a:lnTo>
                    <a:lnTo>
                      <a:pt x="247" y="236"/>
                    </a:lnTo>
                    <a:lnTo>
                      <a:pt x="202" y="233"/>
                    </a:lnTo>
                    <a:lnTo>
                      <a:pt x="159" y="225"/>
                    </a:lnTo>
                    <a:lnTo>
                      <a:pt x="121" y="219"/>
                    </a:lnTo>
                    <a:lnTo>
                      <a:pt x="84" y="207"/>
                    </a:lnTo>
                    <a:lnTo>
                      <a:pt x="53" y="198"/>
                    </a:lnTo>
                    <a:lnTo>
                      <a:pt x="24" y="186"/>
                    </a:lnTo>
                    <a:lnTo>
                      <a:pt x="0" y="174"/>
                    </a:lnTo>
                    <a:lnTo>
                      <a:pt x="41" y="97"/>
                    </a:lnTo>
                    <a:lnTo>
                      <a:pt x="109" y="43"/>
                    </a:lnTo>
                    <a:lnTo>
                      <a:pt x="192" y="10"/>
                    </a:lnTo>
                    <a:lnTo>
                      <a:pt x="287" y="0"/>
                    </a:lnTo>
                    <a:lnTo>
                      <a:pt x="379" y="12"/>
                    </a:lnTo>
                    <a:lnTo>
                      <a:pt x="466" y="46"/>
                    </a:lnTo>
                    <a:lnTo>
                      <a:pt x="534" y="105"/>
                    </a:lnTo>
                    <a:lnTo>
                      <a:pt x="578" y="18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6" name="Freeform 710"/>
              <p:cNvSpPr>
                <a:spLocks/>
              </p:cNvSpPr>
              <p:nvPr/>
            </p:nvSpPr>
            <p:spPr bwMode="auto">
              <a:xfrm>
                <a:off x="2529" y="1780"/>
                <a:ext cx="281" cy="110"/>
              </a:xfrm>
              <a:custGeom>
                <a:avLst/>
                <a:gdLst/>
                <a:ahLst/>
                <a:cxnLst>
                  <a:cxn ang="0">
                    <a:pos x="562" y="163"/>
                  </a:cxn>
                  <a:cxn ang="0">
                    <a:pos x="537" y="172"/>
                  </a:cxn>
                  <a:cxn ang="0">
                    <a:pos x="512" y="184"/>
                  </a:cxn>
                  <a:cxn ang="0">
                    <a:pos x="481" y="194"/>
                  </a:cxn>
                  <a:cxn ang="0">
                    <a:pos x="450" y="203"/>
                  </a:cxn>
                  <a:cxn ang="0">
                    <a:pos x="413" y="209"/>
                  </a:cxn>
                  <a:cxn ang="0">
                    <a:pos x="374" y="215"/>
                  </a:cxn>
                  <a:cxn ang="0">
                    <a:pos x="330" y="219"/>
                  </a:cxn>
                  <a:cxn ang="0">
                    <a:pos x="285" y="221"/>
                  </a:cxn>
                  <a:cxn ang="0">
                    <a:pos x="235" y="219"/>
                  </a:cxn>
                  <a:cxn ang="0">
                    <a:pos x="190" y="215"/>
                  </a:cxn>
                  <a:cxn ang="0">
                    <a:pos x="148" y="207"/>
                  </a:cxn>
                  <a:cxn ang="0">
                    <a:pos x="111" y="202"/>
                  </a:cxn>
                  <a:cxn ang="0">
                    <a:pos x="76" y="190"/>
                  </a:cxn>
                  <a:cxn ang="0">
                    <a:pos x="47" y="178"/>
                  </a:cxn>
                  <a:cxn ang="0">
                    <a:pos x="22" y="165"/>
                  </a:cxn>
                  <a:cxn ang="0">
                    <a:pos x="0" y="153"/>
                  </a:cxn>
                  <a:cxn ang="0">
                    <a:pos x="45" y="85"/>
                  </a:cxn>
                  <a:cxn ang="0">
                    <a:pos x="111" y="39"/>
                  </a:cxn>
                  <a:cxn ang="0">
                    <a:pos x="190" y="8"/>
                  </a:cxn>
                  <a:cxn ang="0">
                    <a:pos x="279" y="0"/>
                  </a:cxn>
                  <a:cxn ang="0">
                    <a:pos x="365" y="10"/>
                  </a:cxn>
                  <a:cxn ang="0">
                    <a:pos x="446" y="41"/>
                  </a:cxn>
                  <a:cxn ang="0">
                    <a:pos x="514" y="91"/>
                  </a:cxn>
                  <a:cxn ang="0">
                    <a:pos x="562" y="163"/>
                  </a:cxn>
                </a:cxnLst>
                <a:rect l="0" t="0" r="r" b="b"/>
                <a:pathLst>
                  <a:path w="562" h="221">
                    <a:moveTo>
                      <a:pt x="562" y="163"/>
                    </a:moveTo>
                    <a:lnTo>
                      <a:pt x="537" y="172"/>
                    </a:lnTo>
                    <a:lnTo>
                      <a:pt x="512" y="184"/>
                    </a:lnTo>
                    <a:lnTo>
                      <a:pt x="481" y="194"/>
                    </a:lnTo>
                    <a:lnTo>
                      <a:pt x="450" y="203"/>
                    </a:lnTo>
                    <a:lnTo>
                      <a:pt x="413" y="209"/>
                    </a:lnTo>
                    <a:lnTo>
                      <a:pt x="374" y="215"/>
                    </a:lnTo>
                    <a:lnTo>
                      <a:pt x="330" y="219"/>
                    </a:lnTo>
                    <a:lnTo>
                      <a:pt x="285" y="221"/>
                    </a:lnTo>
                    <a:lnTo>
                      <a:pt x="235" y="219"/>
                    </a:lnTo>
                    <a:lnTo>
                      <a:pt x="190" y="215"/>
                    </a:lnTo>
                    <a:lnTo>
                      <a:pt x="148" y="207"/>
                    </a:lnTo>
                    <a:lnTo>
                      <a:pt x="111" y="202"/>
                    </a:lnTo>
                    <a:lnTo>
                      <a:pt x="76" y="190"/>
                    </a:lnTo>
                    <a:lnTo>
                      <a:pt x="47" y="178"/>
                    </a:lnTo>
                    <a:lnTo>
                      <a:pt x="22" y="165"/>
                    </a:lnTo>
                    <a:lnTo>
                      <a:pt x="0" y="153"/>
                    </a:lnTo>
                    <a:lnTo>
                      <a:pt x="45" y="85"/>
                    </a:lnTo>
                    <a:lnTo>
                      <a:pt x="111" y="39"/>
                    </a:lnTo>
                    <a:lnTo>
                      <a:pt x="190" y="8"/>
                    </a:lnTo>
                    <a:lnTo>
                      <a:pt x="279" y="0"/>
                    </a:lnTo>
                    <a:lnTo>
                      <a:pt x="365" y="10"/>
                    </a:lnTo>
                    <a:lnTo>
                      <a:pt x="446" y="41"/>
                    </a:lnTo>
                    <a:lnTo>
                      <a:pt x="514" y="91"/>
                    </a:lnTo>
                    <a:lnTo>
                      <a:pt x="562" y="16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7" name="Freeform 711"/>
              <p:cNvSpPr>
                <a:spLocks/>
              </p:cNvSpPr>
              <p:nvPr/>
            </p:nvSpPr>
            <p:spPr bwMode="auto">
              <a:xfrm>
                <a:off x="2533" y="1780"/>
                <a:ext cx="269" cy="101"/>
              </a:xfrm>
              <a:custGeom>
                <a:avLst/>
                <a:gdLst/>
                <a:ahLst/>
                <a:cxnLst>
                  <a:cxn ang="0">
                    <a:pos x="537" y="138"/>
                  </a:cxn>
                  <a:cxn ang="0">
                    <a:pos x="516" y="149"/>
                  </a:cxn>
                  <a:cxn ang="0">
                    <a:pos x="492" y="161"/>
                  </a:cxn>
                  <a:cxn ang="0">
                    <a:pos x="463" y="171"/>
                  </a:cxn>
                  <a:cxn ang="0">
                    <a:pos x="434" y="182"/>
                  </a:cxn>
                  <a:cxn ang="0">
                    <a:pos x="397" y="188"/>
                  </a:cxn>
                  <a:cxn ang="0">
                    <a:pos x="359" y="196"/>
                  </a:cxn>
                  <a:cxn ang="0">
                    <a:pos x="316" y="200"/>
                  </a:cxn>
                  <a:cxn ang="0">
                    <a:pos x="271" y="202"/>
                  </a:cxn>
                  <a:cxn ang="0">
                    <a:pos x="221" y="200"/>
                  </a:cxn>
                  <a:cxn ang="0">
                    <a:pos x="178" y="196"/>
                  </a:cxn>
                  <a:cxn ang="0">
                    <a:pos x="138" y="188"/>
                  </a:cxn>
                  <a:cxn ang="0">
                    <a:pos x="103" y="180"/>
                  </a:cxn>
                  <a:cxn ang="0">
                    <a:pos x="70" y="169"/>
                  </a:cxn>
                  <a:cxn ang="0">
                    <a:pos x="43" y="159"/>
                  </a:cxn>
                  <a:cxn ang="0">
                    <a:pos x="17" y="145"/>
                  </a:cxn>
                  <a:cxn ang="0">
                    <a:pos x="0" y="132"/>
                  </a:cxn>
                  <a:cxn ang="0">
                    <a:pos x="46" y="74"/>
                  </a:cxn>
                  <a:cxn ang="0">
                    <a:pos x="110" y="33"/>
                  </a:cxn>
                  <a:cxn ang="0">
                    <a:pos x="184" y="8"/>
                  </a:cxn>
                  <a:cxn ang="0">
                    <a:pos x="266" y="0"/>
                  </a:cxn>
                  <a:cxn ang="0">
                    <a:pos x="345" y="8"/>
                  </a:cxn>
                  <a:cxn ang="0">
                    <a:pos x="421" y="35"/>
                  </a:cxn>
                  <a:cxn ang="0">
                    <a:pos x="487" y="77"/>
                  </a:cxn>
                  <a:cxn ang="0">
                    <a:pos x="537" y="138"/>
                  </a:cxn>
                </a:cxnLst>
                <a:rect l="0" t="0" r="r" b="b"/>
                <a:pathLst>
                  <a:path w="537" h="202">
                    <a:moveTo>
                      <a:pt x="537" y="138"/>
                    </a:moveTo>
                    <a:lnTo>
                      <a:pt x="516" y="149"/>
                    </a:lnTo>
                    <a:lnTo>
                      <a:pt x="492" y="161"/>
                    </a:lnTo>
                    <a:lnTo>
                      <a:pt x="463" y="171"/>
                    </a:lnTo>
                    <a:lnTo>
                      <a:pt x="434" y="182"/>
                    </a:lnTo>
                    <a:lnTo>
                      <a:pt x="397" y="188"/>
                    </a:lnTo>
                    <a:lnTo>
                      <a:pt x="359" y="196"/>
                    </a:lnTo>
                    <a:lnTo>
                      <a:pt x="316" y="200"/>
                    </a:lnTo>
                    <a:lnTo>
                      <a:pt x="271" y="202"/>
                    </a:lnTo>
                    <a:lnTo>
                      <a:pt x="221" y="200"/>
                    </a:lnTo>
                    <a:lnTo>
                      <a:pt x="178" y="196"/>
                    </a:lnTo>
                    <a:lnTo>
                      <a:pt x="138" y="188"/>
                    </a:lnTo>
                    <a:lnTo>
                      <a:pt x="103" y="180"/>
                    </a:lnTo>
                    <a:lnTo>
                      <a:pt x="70" y="169"/>
                    </a:lnTo>
                    <a:lnTo>
                      <a:pt x="43" y="159"/>
                    </a:lnTo>
                    <a:lnTo>
                      <a:pt x="17" y="145"/>
                    </a:lnTo>
                    <a:lnTo>
                      <a:pt x="0" y="132"/>
                    </a:lnTo>
                    <a:lnTo>
                      <a:pt x="46" y="74"/>
                    </a:lnTo>
                    <a:lnTo>
                      <a:pt x="110" y="33"/>
                    </a:lnTo>
                    <a:lnTo>
                      <a:pt x="184" y="8"/>
                    </a:lnTo>
                    <a:lnTo>
                      <a:pt x="266" y="0"/>
                    </a:lnTo>
                    <a:lnTo>
                      <a:pt x="345" y="8"/>
                    </a:lnTo>
                    <a:lnTo>
                      <a:pt x="421" y="35"/>
                    </a:lnTo>
                    <a:lnTo>
                      <a:pt x="487" y="77"/>
                    </a:lnTo>
                    <a:lnTo>
                      <a:pt x="537" y="13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8" name="Freeform 712"/>
              <p:cNvSpPr>
                <a:spLocks/>
              </p:cNvSpPr>
              <p:nvPr/>
            </p:nvSpPr>
            <p:spPr bwMode="auto">
              <a:xfrm>
                <a:off x="2540" y="1780"/>
                <a:ext cx="254" cy="92"/>
              </a:xfrm>
              <a:custGeom>
                <a:avLst/>
                <a:gdLst/>
                <a:ahLst/>
                <a:cxnLst>
                  <a:cxn ang="0">
                    <a:pos x="508" y="110"/>
                  </a:cxn>
                  <a:cxn ang="0">
                    <a:pos x="491" y="124"/>
                  </a:cxn>
                  <a:cxn ang="0">
                    <a:pos x="470" y="139"/>
                  </a:cxn>
                  <a:cxn ang="0">
                    <a:pos x="444" y="151"/>
                  </a:cxn>
                  <a:cxn ang="0">
                    <a:pos x="415" y="163"/>
                  </a:cxn>
                  <a:cxn ang="0">
                    <a:pos x="380" y="171"/>
                  </a:cxn>
                  <a:cxn ang="0">
                    <a:pos x="342" y="178"/>
                  </a:cxn>
                  <a:cxn ang="0">
                    <a:pos x="299" y="182"/>
                  </a:cxn>
                  <a:cxn ang="0">
                    <a:pos x="253" y="184"/>
                  </a:cxn>
                  <a:cxn ang="0">
                    <a:pos x="204" y="182"/>
                  </a:cxn>
                  <a:cxn ang="0">
                    <a:pos x="163" y="178"/>
                  </a:cxn>
                  <a:cxn ang="0">
                    <a:pos x="125" y="171"/>
                  </a:cxn>
                  <a:cxn ang="0">
                    <a:pos x="92" y="163"/>
                  </a:cxn>
                  <a:cxn ang="0">
                    <a:pos x="61" y="151"/>
                  </a:cxn>
                  <a:cxn ang="0">
                    <a:pos x="37" y="139"/>
                  </a:cxn>
                  <a:cxn ang="0">
                    <a:pos x="16" y="126"/>
                  </a:cxn>
                  <a:cxn ang="0">
                    <a:pos x="0" y="112"/>
                  </a:cxn>
                  <a:cxn ang="0">
                    <a:pos x="47" y="62"/>
                  </a:cxn>
                  <a:cxn ang="0">
                    <a:pos x="107" y="29"/>
                  </a:cxn>
                  <a:cxn ang="0">
                    <a:pos x="175" y="6"/>
                  </a:cxn>
                  <a:cxn ang="0">
                    <a:pos x="251" y="0"/>
                  </a:cxn>
                  <a:cxn ang="0">
                    <a:pos x="322" y="6"/>
                  </a:cxn>
                  <a:cxn ang="0">
                    <a:pos x="394" y="25"/>
                  </a:cxn>
                  <a:cxn ang="0">
                    <a:pos x="456" y="60"/>
                  </a:cxn>
                  <a:cxn ang="0">
                    <a:pos x="508" y="110"/>
                  </a:cxn>
                </a:cxnLst>
                <a:rect l="0" t="0" r="r" b="b"/>
                <a:pathLst>
                  <a:path w="508" h="184">
                    <a:moveTo>
                      <a:pt x="508" y="110"/>
                    </a:moveTo>
                    <a:lnTo>
                      <a:pt x="491" y="124"/>
                    </a:lnTo>
                    <a:lnTo>
                      <a:pt x="470" y="139"/>
                    </a:lnTo>
                    <a:lnTo>
                      <a:pt x="444" y="151"/>
                    </a:lnTo>
                    <a:lnTo>
                      <a:pt x="415" y="163"/>
                    </a:lnTo>
                    <a:lnTo>
                      <a:pt x="380" y="171"/>
                    </a:lnTo>
                    <a:lnTo>
                      <a:pt x="342" y="178"/>
                    </a:lnTo>
                    <a:lnTo>
                      <a:pt x="299" y="182"/>
                    </a:lnTo>
                    <a:lnTo>
                      <a:pt x="253" y="184"/>
                    </a:lnTo>
                    <a:lnTo>
                      <a:pt x="204" y="182"/>
                    </a:lnTo>
                    <a:lnTo>
                      <a:pt x="163" y="178"/>
                    </a:lnTo>
                    <a:lnTo>
                      <a:pt x="125" y="171"/>
                    </a:lnTo>
                    <a:lnTo>
                      <a:pt x="92" y="163"/>
                    </a:lnTo>
                    <a:lnTo>
                      <a:pt x="61" y="151"/>
                    </a:lnTo>
                    <a:lnTo>
                      <a:pt x="37" y="139"/>
                    </a:lnTo>
                    <a:lnTo>
                      <a:pt x="16" y="126"/>
                    </a:lnTo>
                    <a:lnTo>
                      <a:pt x="0" y="112"/>
                    </a:lnTo>
                    <a:lnTo>
                      <a:pt x="47" y="62"/>
                    </a:lnTo>
                    <a:lnTo>
                      <a:pt x="107" y="29"/>
                    </a:lnTo>
                    <a:lnTo>
                      <a:pt x="175" y="6"/>
                    </a:lnTo>
                    <a:lnTo>
                      <a:pt x="251" y="0"/>
                    </a:lnTo>
                    <a:lnTo>
                      <a:pt x="322" y="6"/>
                    </a:lnTo>
                    <a:lnTo>
                      <a:pt x="394" y="25"/>
                    </a:lnTo>
                    <a:lnTo>
                      <a:pt x="456" y="60"/>
                    </a:lnTo>
                    <a:lnTo>
                      <a:pt x="508" y="1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49" name="Freeform 713"/>
              <p:cNvSpPr>
                <a:spLocks/>
              </p:cNvSpPr>
              <p:nvPr/>
            </p:nvSpPr>
            <p:spPr bwMode="auto">
              <a:xfrm>
                <a:off x="2548" y="1780"/>
                <a:ext cx="235" cy="83"/>
              </a:xfrm>
              <a:custGeom>
                <a:avLst/>
                <a:gdLst/>
                <a:ahLst/>
                <a:cxnLst>
                  <a:cxn ang="0">
                    <a:pos x="469" y="85"/>
                  </a:cxn>
                  <a:cxn ang="0">
                    <a:pos x="456" y="101"/>
                  </a:cxn>
                  <a:cxn ang="0">
                    <a:pos x="438" y="116"/>
                  </a:cxn>
                  <a:cxn ang="0">
                    <a:pos x="417" y="128"/>
                  </a:cxn>
                  <a:cxn ang="0">
                    <a:pos x="392" y="141"/>
                  </a:cxn>
                  <a:cxn ang="0">
                    <a:pos x="357" y="151"/>
                  </a:cxn>
                  <a:cxn ang="0">
                    <a:pos x="320" y="159"/>
                  </a:cxn>
                  <a:cxn ang="0">
                    <a:pos x="279" y="163"/>
                  </a:cxn>
                  <a:cxn ang="0">
                    <a:pos x="233" y="167"/>
                  </a:cxn>
                  <a:cxn ang="0">
                    <a:pos x="186" y="163"/>
                  </a:cxn>
                  <a:cxn ang="0">
                    <a:pos x="145" y="159"/>
                  </a:cxn>
                  <a:cxn ang="0">
                    <a:pos x="109" y="151"/>
                  </a:cxn>
                  <a:cxn ang="0">
                    <a:pos x="79" y="143"/>
                  </a:cxn>
                  <a:cxn ang="0">
                    <a:pos x="50" y="132"/>
                  </a:cxn>
                  <a:cxn ang="0">
                    <a:pos x="29" y="120"/>
                  </a:cxn>
                  <a:cxn ang="0">
                    <a:pos x="12" y="107"/>
                  </a:cxn>
                  <a:cxn ang="0">
                    <a:pos x="0" y="93"/>
                  </a:cxn>
                  <a:cxn ang="0">
                    <a:pos x="45" y="52"/>
                  </a:cxn>
                  <a:cxn ang="0">
                    <a:pos x="101" y="23"/>
                  </a:cxn>
                  <a:cxn ang="0">
                    <a:pos x="163" y="6"/>
                  </a:cxn>
                  <a:cxn ang="0">
                    <a:pos x="231" y="0"/>
                  </a:cxn>
                  <a:cxn ang="0">
                    <a:pos x="295" y="4"/>
                  </a:cxn>
                  <a:cxn ang="0">
                    <a:pos x="359" y="19"/>
                  </a:cxn>
                  <a:cxn ang="0">
                    <a:pos x="417" y="46"/>
                  </a:cxn>
                  <a:cxn ang="0">
                    <a:pos x="469" y="85"/>
                  </a:cxn>
                </a:cxnLst>
                <a:rect l="0" t="0" r="r" b="b"/>
                <a:pathLst>
                  <a:path w="469" h="167">
                    <a:moveTo>
                      <a:pt x="469" y="85"/>
                    </a:moveTo>
                    <a:lnTo>
                      <a:pt x="456" y="101"/>
                    </a:lnTo>
                    <a:lnTo>
                      <a:pt x="438" y="116"/>
                    </a:lnTo>
                    <a:lnTo>
                      <a:pt x="417" y="128"/>
                    </a:lnTo>
                    <a:lnTo>
                      <a:pt x="392" y="141"/>
                    </a:lnTo>
                    <a:lnTo>
                      <a:pt x="357" y="151"/>
                    </a:lnTo>
                    <a:lnTo>
                      <a:pt x="320" y="159"/>
                    </a:lnTo>
                    <a:lnTo>
                      <a:pt x="279" y="163"/>
                    </a:lnTo>
                    <a:lnTo>
                      <a:pt x="233" y="167"/>
                    </a:lnTo>
                    <a:lnTo>
                      <a:pt x="186" y="163"/>
                    </a:lnTo>
                    <a:lnTo>
                      <a:pt x="145" y="159"/>
                    </a:lnTo>
                    <a:lnTo>
                      <a:pt x="109" y="151"/>
                    </a:lnTo>
                    <a:lnTo>
                      <a:pt x="79" y="143"/>
                    </a:lnTo>
                    <a:lnTo>
                      <a:pt x="50" y="132"/>
                    </a:lnTo>
                    <a:lnTo>
                      <a:pt x="29" y="120"/>
                    </a:lnTo>
                    <a:lnTo>
                      <a:pt x="12" y="107"/>
                    </a:lnTo>
                    <a:lnTo>
                      <a:pt x="0" y="93"/>
                    </a:lnTo>
                    <a:lnTo>
                      <a:pt x="45" y="52"/>
                    </a:lnTo>
                    <a:lnTo>
                      <a:pt x="101" y="23"/>
                    </a:lnTo>
                    <a:lnTo>
                      <a:pt x="163" y="6"/>
                    </a:lnTo>
                    <a:lnTo>
                      <a:pt x="231" y="0"/>
                    </a:lnTo>
                    <a:lnTo>
                      <a:pt x="295" y="4"/>
                    </a:lnTo>
                    <a:lnTo>
                      <a:pt x="359" y="19"/>
                    </a:lnTo>
                    <a:lnTo>
                      <a:pt x="417" y="46"/>
                    </a:lnTo>
                    <a:lnTo>
                      <a:pt x="469" y="8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0" name="Freeform 714"/>
              <p:cNvSpPr>
                <a:spLocks/>
              </p:cNvSpPr>
              <p:nvPr/>
            </p:nvSpPr>
            <p:spPr bwMode="auto">
              <a:xfrm>
                <a:off x="2558" y="1780"/>
                <a:ext cx="210" cy="74"/>
              </a:xfrm>
              <a:custGeom>
                <a:avLst/>
                <a:gdLst/>
                <a:ahLst/>
                <a:cxnLst>
                  <a:cxn ang="0">
                    <a:pos x="421" y="60"/>
                  </a:cxn>
                  <a:cxn ang="0">
                    <a:pos x="413" y="76"/>
                  </a:cxn>
                  <a:cxn ang="0">
                    <a:pos x="402" y="91"/>
                  </a:cxn>
                  <a:cxn ang="0">
                    <a:pos x="382" y="105"/>
                  </a:cxn>
                  <a:cxn ang="0">
                    <a:pos x="359" y="120"/>
                  </a:cxn>
                  <a:cxn ang="0">
                    <a:pos x="330" y="130"/>
                  </a:cxn>
                  <a:cxn ang="0">
                    <a:pos x="295" y="139"/>
                  </a:cxn>
                  <a:cxn ang="0">
                    <a:pos x="254" y="143"/>
                  </a:cxn>
                  <a:cxn ang="0">
                    <a:pos x="208" y="147"/>
                  </a:cxn>
                  <a:cxn ang="0">
                    <a:pos x="163" y="143"/>
                  </a:cxn>
                  <a:cxn ang="0">
                    <a:pos x="126" y="139"/>
                  </a:cxn>
                  <a:cxn ang="0">
                    <a:pos x="93" y="132"/>
                  </a:cxn>
                  <a:cxn ang="0">
                    <a:pos x="66" y="124"/>
                  </a:cxn>
                  <a:cxn ang="0">
                    <a:pos x="41" y="112"/>
                  </a:cxn>
                  <a:cxn ang="0">
                    <a:pos x="24" y="101"/>
                  </a:cxn>
                  <a:cxn ang="0">
                    <a:pos x="8" y="87"/>
                  </a:cxn>
                  <a:cxn ang="0">
                    <a:pos x="0" y="74"/>
                  </a:cxn>
                  <a:cxn ang="0">
                    <a:pos x="43" y="43"/>
                  </a:cxn>
                  <a:cxn ang="0">
                    <a:pos x="93" y="19"/>
                  </a:cxn>
                  <a:cxn ang="0">
                    <a:pos x="148" y="6"/>
                  </a:cxn>
                  <a:cxn ang="0">
                    <a:pos x="206" y="0"/>
                  </a:cxn>
                  <a:cxn ang="0">
                    <a:pos x="262" y="0"/>
                  </a:cxn>
                  <a:cxn ang="0">
                    <a:pos x="318" y="12"/>
                  </a:cxn>
                  <a:cxn ang="0">
                    <a:pos x="371" y="31"/>
                  </a:cxn>
                  <a:cxn ang="0">
                    <a:pos x="421" y="60"/>
                  </a:cxn>
                </a:cxnLst>
                <a:rect l="0" t="0" r="r" b="b"/>
                <a:pathLst>
                  <a:path w="421" h="147">
                    <a:moveTo>
                      <a:pt x="421" y="60"/>
                    </a:moveTo>
                    <a:lnTo>
                      <a:pt x="413" y="76"/>
                    </a:lnTo>
                    <a:lnTo>
                      <a:pt x="402" y="91"/>
                    </a:lnTo>
                    <a:lnTo>
                      <a:pt x="382" y="105"/>
                    </a:lnTo>
                    <a:lnTo>
                      <a:pt x="359" y="120"/>
                    </a:lnTo>
                    <a:lnTo>
                      <a:pt x="330" y="130"/>
                    </a:lnTo>
                    <a:lnTo>
                      <a:pt x="295" y="139"/>
                    </a:lnTo>
                    <a:lnTo>
                      <a:pt x="254" y="143"/>
                    </a:lnTo>
                    <a:lnTo>
                      <a:pt x="208" y="147"/>
                    </a:lnTo>
                    <a:lnTo>
                      <a:pt x="163" y="143"/>
                    </a:lnTo>
                    <a:lnTo>
                      <a:pt x="126" y="139"/>
                    </a:lnTo>
                    <a:lnTo>
                      <a:pt x="93" y="132"/>
                    </a:lnTo>
                    <a:lnTo>
                      <a:pt x="66" y="124"/>
                    </a:lnTo>
                    <a:lnTo>
                      <a:pt x="41" y="112"/>
                    </a:lnTo>
                    <a:lnTo>
                      <a:pt x="24" y="101"/>
                    </a:lnTo>
                    <a:lnTo>
                      <a:pt x="8" y="87"/>
                    </a:lnTo>
                    <a:lnTo>
                      <a:pt x="0" y="74"/>
                    </a:lnTo>
                    <a:lnTo>
                      <a:pt x="43" y="43"/>
                    </a:lnTo>
                    <a:lnTo>
                      <a:pt x="93" y="19"/>
                    </a:lnTo>
                    <a:lnTo>
                      <a:pt x="148" y="6"/>
                    </a:lnTo>
                    <a:lnTo>
                      <a:pt x="206" y="0"/>
                    </a:lnTo>
                    <a:lnTo>
                      <a:pt x="262" y="0"/>
                    </a:lnTo>
                    <a:lnTo>
                      <a:pt x="318" y="12"/>
                    </a:lnTo>
                    <a:lnTo>
                      <a:pt x="371" y="31"/>
                    </a:lnTo>
                    <a:lnTo>
                      <a:pt x="421" y="6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1" name="Freeform 715"/>
              <p:cNvSpPr>
                <a:spLocks/>
              </p:cNvSpPr>
              <p:nvPr/>
            </p:nvSpPr>
            <p:spPr bwMode="auto">
              <a:xfrm>
                <a:off x="2569" y="1781"/>
                <a:ext cx="181" cy="64"/>
              </a:xfrm>
              <a:custGeom>
                <a:avLst/>
                <a:gdLst/>
                <a:ahLst/>
                <a:cxnLst>
                  <a:cxn ang="0">
                    <a:pos x="360" y="37"/>
                  </a:cxn>
                  <a:cxn ang="0">
                    <a:pos x="358" y="52"/>
                  </a:cxn>
                  <a:cxn ang="0">
                    <a:pos x="351" y="68"/>
                  </a:cxn>
                  <a:cxn ang="0">
                    <a:pos x="337" y="83"/>
                  </a:cxn>
                  <a:cxn ang="0">
                    <a:pos x="320" y="99"/>
                  </a:cxn>
                  <a:cxn ang="0">
                    <a:pos x="292" y="108"/>
                  </a:cxn>
                  <a:cxn ang="0">
                    <a:pos x="261" y="118"/>
                  </a:cxn>
                  <a:cxn ang="0">
                    <a:pos x="223" y="124"/>
                  </a:cxn>
                  <a:cxn ang="0">
                    <a:pos x="180" y="128"/>
                  </a:cxn>
                  <a:cxn ang="0">
                    <a:pos x="139" y="124"/>
                  </a:cxn>
                  <a:cxn ang="0">
                    <a:pos x="104" y="120"/>
                  </a:cxn>
                  <a:cxn ang="0">
                    <a:pos x="73" y="112"/>
                  </a:cxn>
                  <a:cxn ang="0">
                    <a:pos x="50" y="105"/>
                  </a:cxn>
                  <a:cxn ang="0">
                    <a:pos x="29" y="93"/>
                  </a:cxn>
                  <a:cxn ang="0">
                    <a:pos x="15" y="81"/>
                  </a:cxn>
                  <a:cxn ang="0">
                    <a:pos x="4" y="68"/>
                  </a:cxn>
                  <a:cxn ang="0">
                    <a:pos x="0" y="54"/>
                  </a:cxn>
                  <a:cxn ang="0">
                    <a:pos x="36" y="31"/>
                  </a:cxn>
                  <a:cxn ang="0">
                    <a:pos x="81" y="15"/>
                  </a:cxn>
                  <a:cxn ang="0">
                    <a:pos x="128" y="4"/>
                  </a:cxn>
                  <a:cxn ang="0">
                    <a:pos x="176" y="0"/>
                  </a:cxn>
                  <a:cxn ang="0">
                    <a:pos x="223" y="0"/>
                  </a:cxn>
                  <a:cxn ang="0">
                    <a:pos x="271" y="6"/>
                  </a:cxn>
                  <a:cxn ang="0">
                    <a:pos x="316" y="17"/>
                  </a:cxn>
                  <a:cxn ang="0">
                    <a:pos x="360" y="37"/>
                  </a:cxn>
                </a:cxnLst>
                <a:rect l="0" t="0" r="r" b="b"/>
                <a:pathLst>
                  <a:path w="360" h="128">
                    <a:moveTo>
                      <a:pt x="360" y="37"/>
                    </a:moveTo>
                    <a:lnTo>
                      <a:pt x="358" y="52"/>
                    </a:lnTo>
                    <a:lnTo>
                      <a:pt x="351" y="68"/>
                    </a:lnTo>
                    <a:lnTo>
                      <a:pt x="337" y="83"/>
                    </a:lnTo>
                    <a:lnTo>
                      <a:pt x="320" y="99"/>
                    </a:lnTo>
                    <a:lnTo>
                      <a:pt x="292" y="108"/>
                    </a:lnTo>
                    <a:lnTo>
                      <a:pt x="261" y="118"/>
                    </a:lnTo>
                    <a:lnTo>
                      <a:pt x="223" y="124"/>
                    </a:lnTo>
                    <a:lnTo>
                      <a:pt x="180" y="128"/>
                    </a:lnTo>
                    <a:lnTo>
                      <a:pt x="139" y="124"/>
                    </a:lnTo>
                    <a:lnTo>
                      <a:pt x="104" y="120"/>
                    </a:lnTo>
                    <a:lnTo>
                      <a:pt x="73" y="112"/>
                    </a:lnTo>
                    <a:lnTo>
                      <a:pt x="50" y="105"/>
                    </a:lnTo>
                    <a:lnTo>
                      <a:pt x="29" y="93"/>
                    </a:lnTo>
                    <a:lnTo>
                      <a:pt x="15" y="81"/>
                    </a:lnTo>
                    <a:lnTo>
                      <a:pt x="4" y="68"/>
                    </a:lnTo>
                    <a:lnTo>
                      <a:pt x="0" y="54"/>
                    </a:lnTo>
                    <a:lnTo>
                      <a:pt x="36" y="31"/>
                    </a:lnTo>
                    <a:lnTo>
                      <a:pt x="81" y="15"/>
                    </a:lnTo>
                    <a:lnTo>
                      <a:pt x="128" y="4"/>
                    </a:lnTo>
                    <a:lnTo>
                      <a:pt x="176" y="0"/>
                    </a:lnTo>
                    <a:lnTo>
                      <a:pt x="223" y="0"/>
                    </a:lnTo>
                    <a:lnTo>
                      <a:pt x="271" y="6"/>
                    </a:lnTo>
                    <a:lnTo>
                      <a:pt x="316" y="17"/>
                    </a:lnTo>
                    <a:lnTo>
                      <a:pt x="360" y="3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2" name="Freeform 716"/>
              <p:cNvSpPr>
                <a:spLocks/>
              </p:cNvSpPr>
              <p:nvPr/>
            </p:nvSpPr>
            <p:spPr bwMode="auto">
              <a:xfrm>
                <a:off x="2583" y="1780"/>
                <a:ext cx="147" cy="55"/>
              </a:xfrm>
              <a:custGeom>
                <a:avLst/>
                <a:gdLst/>
                <a:ahLst/>
                <a:cxnLst>
                  <a:cxn ang="0">
                    <a:pos x="289" y="21"/>
                  </a:cxn>
                  <a:cxn ang="0">
                    <a:pos x="294" y="35"/>
                  </a:cxn>
                  <a:cxn ang="0">
                    <a:pos x="294" y="50"/>
                  </a:cxn>
                  <a:cxn ang="0">
                    <a:pos x="287" y="64"/>
                  </a:cxn>
                  <a:cxn ang="0">
                    <a:pos x="273" y="79"/>
                  </a:cxn>
                  <a:cxn ang="0">
                    <a:pos x="250" y="89"/>
                  </a:cxn>
                  <a:cxn ang="0">
                    <a:pos x="223" y="101"/>
                  </a:cxn>
                  <a:cxn ang="0">
                    <a:pos x="188" y="107"/>
                  </a:cxn>
                  <a:cxn ang="0">
                    <a:pos x="147" y="110"/>
                  </a:cxn>
                  <a:cxn ang="0">
                    <a:pos x="110" y="107"/>
                  </a:cxn>
                  <a:cxn ang="0">
                    <a:pos x="79" y="103"/>
                  </a:cxn>
                  <a:cxn ang="0">
                    <a:pos x="52" y="95"/>
                  </a:cxn>
                  <a:cxn ang="0">
                    <a:pos x="33" y="87"/>
                  </a:cxn>
                  <a:cxn ang="0">
                    <a:pos x="15" y="76"/>
                  </a:cxn>
                  <a:cxn ang="0">
                    <a:pos x="6" y="66"/>
                  </a:cxn>
                  <a:cxn ang="0">
                    <a:pos x="0" y="52"/>
                  </a:cxn>
                  <a:cxn ang="0">
                    <a:pos x="0" y="41"/>
                  </a:cxn>
                  <a:cxn ang="0">
                    <a:pos x="31" y="23"/>
                  </a:cxn>
                  <a:cxn ang="0">
                    <a:pos x="66" y="13"/>
                  </a:cxn>
                  <a:cxn ang="0">
                    <a:pos x="101" y="6"/>
                  </a:cxn>
                  <a:cxn ang="0">
                    <a:pos x="139" y="2"/>
                  </a:cxn>
                  <a:cxn ang="0">
                    <a:pos x="176" y="0"/>
                  </a:cxn>
                  <a:cxn ang="0">
                    <a:pos x="213" y="4"/>
                  </a:cxn>
                  <a:cxn ang="0">
                    <a:pos x="250" y="10"/>
                  </a:cxn>
                  <a:cxn ang="0">
                    <a:pos x="289" y="21"/>
                  </a:cxn>
                </a:cxnLst>
                <a:rect l="0" t="0" r="r" b="b"/>
                <a:pathLst>
                  <a:path w="294" h="110">
                    <a:moveTo>
                      <a:pt x="289" y="21"/>
                    </a:moveTo>
                    <a:lnTo>
                      <a:pt x="294" y="35"/>
                    </a:lnTo>
                    <a:lnTo>
                      <a:pt x="294" y="50"/>
                    </a:lnTo>
                    <a:lnTo>
                      <a:pt x="287" y="64"/>
                    </a:lnTo>
                    <a:lnTo>
                      <a:pt x="273" y="79"/>
                    </a:lnTo>
                    <a:lnTo>
                      <a:pt x="250" y="89"/>
                    </a:lnTo>
                    <a:lnTo>
                      <a:pt x="223" y="101"/>
                    </a:lnTo>
                    <a:lnTo>
                      <a:pt x="188" y="107"/>
                    </a:lnTo>
                    <a:lnTo>
                      <a:pt x="147" y="110"/>
                    </a:lnTo>
                    <a:lnTo>
                      <a:pt x="110" y="107"/>
                    </a:lnTo>
                    <a:lnTo>
                      <a:pt x="79" y="103"/>
                    </a:lnTo>
                    <a:lnTo>
                      <a:pt x="52" y="95"/>
                    </a:lnTo>
                    <a:lnTo>
                      <a:pt x="33" y="87"/>
                    </a:lnTo>
                    <a:lnTo>
                      <a:pt x="15" y="76"/>
                    </a:lnTo>
                    <a:lnTo>
                      <a:pt x="6" y="66"/>
                    </a:lnTo>
                    <a:lnTo>
                      <a:pt x="0" y="52"/>
                    </a:lnTo>
                    <a:lnTo>
                      <a:pt x="0" y="41"/>
                    </a:lnTo>
                    <a:lnTo>
                      <a:pt x="31" y="23"/>
                    </a:lnTo>
                    <a:lnTo>
                      <a:pt x="66" y="13"/>
                    </a:lnTo>
                    <a:lnTo>
                      <a:pt x="101" y="6"/>
                    </a:lnTo>
                    <a:lnTo>
                      <a:pt x="139" y="2"/>
                    </a:lnTo>
                    <a:lnTo>
                      <a:pt x="176" y="0"/>
                    </a:lnTo>
                    <a:lnTo>
                      <a:pt x="213" y="4"/>
                    </a:lnTo>
                    <a:lnTo>
                      <a:pt x="250" y="10"/>
                    </a:lnTo>
                    <a:lnTo>
                      <a:pt x="289" y="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3" name="Freeform 717"/>
              <p:cNvSpPr>
                <a:spLocks/>
              </p:cNvSpPr>
              <p:nvPr/>
            </p:nvSpPr>
            <p:spPr bwMode="auto">
              <a:xfrm>
                <a:off x="2595" y="1779"/>
                <a:ext cx="117" cy="47"/>
              </a:xfrm>
              <a:custGeom>
                <a:avLst/>
                <a:gdLst/>
                <a:ahLst/>
                <a:cxnLst>
                  <a:cxn ang="0">
                    <a:pos x="213" y="8"/>
                  </a:cxn>
                  <a:cxn ang="0">
                    <a:pos x="225" y="19"/>
                  </a:cxn>
                  <a:cxn ang="0">
                    <a:pos x="233" y="33"/>
                  </a:cxn>
                  <a:cxn ang="0">
                    <a:pos x="231" y="46"/>
                  </a:cxn>
                  <a:cxn ang="0">
                    <a:pos x="223" y="62"/>
                  </a:cxn>
                  <a:cxn ang="0">
                    <a:pos x="205" y="74"/>
                  </a:cxn>
                  <a:cxn ang="0">
                    <a:pos x="184" y="85"/>
                  </a:cxn>
                  <a:cxn ang="0">
                    <a:pos x="153" y="91"/>
                  </a:cxn>
                  <a:cxn ang="0">
                    <a:pos x="118" y="95"/>
                  </a:cxn>
                  <a:cxn ang="0">
                    <a:pos x="85" y="91"/>
                  </a:cxn>
                  <a:cxn ang="0">
                    <a:pos x="60" y="87"/>
                  </a:cxn>
                  <a:cxn ang="0">
                    <a:pos x="37" y="79"/>
                  </a:cxn>
                  <a:cxn ang="0">
                    <a:pos x="21" y="74"/>
                  </a:cxn>
                  <a:cxn ang="0">
                    <a:pos x="8" y="62"/>
                  </a:cxn>
                  <a:cxn ang="0">
                    <a:pos x="2" y="50"/>
                  </a:cxn>
                  <a:cxn ang="0">
                    <a:pos x="0" y="39"/>
                  </a:cxn>
                  <a:cxn ang="0">
                    <a:pos x="4" y="29"/>
                  </a:cxn>
                  <a:cxn ang="0">
                    <a:pos x="27" y="17"/>
                  </a:cxn>
                  <a:cxn ang="0">
                    <a:pos x="52" y="12"/>
                  </a:cxn>
                  <a:cxn ang="0">
                    <a:pos x="78" y="6"/>
                  </a:cxn>
                  <a:cxn ang="0">
                    <a:pos x="105" y="4"/>
                  </a:cxn>
                  <a:cxn ang="0">
                    <a:pos x="130" y="0"/>
                  </a:cxn>
                  <a:cxn ang="0">
                    <a:pos x="157" y="2"/>
                  </a:cxn>
                  <a:cxn ang="0">
                    <a:pos x="184" y="2"/>
                  </a:cxn>
                  <a:cxn ang="0">
                    <a:pos x="213" y="8"/>
                  </a:cxn>
                </a:cxnLst>
                <a:rect l="0" t="0" r="r" b="b"/>
                <a:pathLst>
                  <a:path w="233" h="95">
                    <a:moveTo>
                      <a:pt x="213" y="8"/>
                    </a:moveTo>
                    <a:lnTo>
                      <a:pt x="225" y="19"/>
                    </a:lnTo>
                    <a:lnTo>
                      <a:pt x="233" y="33"/>
                    </a:lnTo>
                    <a:lnTo>
                      <a:pt x="231" y="46"/>
                    </a:lnTo>
                    <a:lnTo>
                      <a:pt x="223" y="62"/>
                    </a:lnTo>
                    <a:lnTo>
                      <a:pt x="205" y="74"/>
                    </a:lnTo>
                    <a:lnTo>
                      <a:pt x="184" y="85"/>
                    </a:lnTo>
                    <a:lnTo>
                      <a:pt x="153" y="91"/>
                    </a:lnTo>
                    <a:lnTo>
                      <a:pt x="118" y="95"/>
                    </a:lnTo>
                    <a:lnTo>
                      <a:pt x="85" y="91"/>
                    </a:lnTo>
                    <a:lnTo>
                      <a:pt x="60" y="87"/>
                    </a:lnTo>
                    <a:lnTo>
                      <a:pt x="37" y="79"/>
                    </a:lnTo>
                    <a:lnTo>
                      <a:pt x="21" y="74"/>
                    </a:lnTo>
                    <a:lnTo>
                      <a:pt x="8" y="62"/>
                    </a:lnTo>
                    <a:lnTo>
                      <a:pt x="2" y="50"/>
                    </a:lnTo>
                    <a:lnTo>
                      <a:pt x="0" y="39"/>
                    </a:lnTo>
                    <a:lnTo>
                      <a:pt x="4" y="29"/>
                    </a:lnTo>
                    <a:lnTo>
                      <a:pt x="27" y="17"/>
                    </a:lnTo>
                    <a:lnTo>
                      <a:pt x="52" y="12"/>
                    </a:lnTo>
                    <a:lnTo>
                      <a:pt x="78" y="6"/>
                    </a:lnTo>
                    <a:lnTo>
                      <a:pt x="105" y="4"/>
                    </a:lnTo>
                    <a:lnTo>
                      <a:pt x="130" y="0"/>
                    </a:lnTo>
                    <a:lnTo>
                      <a:pt x="157" y="2"/>
                    </a:lnTo>
                    <a:lnTo>
                      <a:pt x="184" y="2"/>
                    </a:lnTo>
                    <a:lnTo>
                      <a:pt x="213" y="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4" name="Freeform 718"/>
              <p:cNvSpPr>
                <a:spLocks/>
              </p:cNvSpPr>
              <p:nvPr/>
            </p:nvSpPr>
            <p:spPr bwMode="auto">
              <a:xfrm>
                <a:off x="2609" y="1781"/>
                <a:ext cx="83" cy="37"/>
              </a:xfrm>
              <a:custGeom>
                <a:avLst/>
                <a:gdLst/>
                <a:ahLst/>
                <a:cxnLst>
                  <a:cxn ang="0">
                    <a:pos x="124" y="0"/>
                  </a:cxn>
                  <a:cxn ang="0">
                    <a:pos x="146" y="6"/>
                  </a:cxn>
                  <a:cxn ang="0">
                    <a:pos x="161" y="17"/>
                  </a:cxn>
                  <a:cxn ang="0">
                    <a:pos x="167" y="29"/>
                  </a:cxn>
                  <a:cxn ang="0">
                    <a:pos x="167" y="42"/>
                  </a:cxn>
                  <a:cxn ang="0">
                    <a:pos x="157" y="52"/>
                  </a:cxn>
                  <a:cxn ang="0">
                    <a:pos x="142" y="64"/>
                  </a:cxn>
                  <a:cxn ang="0">
                    <a:pos x="116" y="70"/>
                  </a:cxn>
                  <a:cxn ang="0">
                    <a:pos x="85" y="74"/>
                  </a:cxn>
                  <a:cxn ang="0">
                    <a:pos x="56" y="70"/>
                  </a:cxn>
                  <a:cxn ang="0">
                    <a:pos x="35" y="66"/>
                  </a:cxn>
                  <a:cxn ang="0">
                    <a:pos x="18" y="58"/>
                  </a:cxn>
                  <a:cxn ang="0">
                    <a:pos x="8" y="50"/>
                  </a:cxn>
                  <a:cxn ang="0">
                    <a:pos x="0" y="41"/>
                  </a:cxn>
                  <a:cxn ang="0">
                    <a:pos x="0" y="31"/>
                  </a:cxn>
                  <a:cxn ang="0">
                    <a:pos x="4" y="19"/>
                  </a:cxn>
                  <a:cxn ang="0">
                    <a:pos x="14" y="11"/>
                  </a:cxn>
                  <a:cxn ang="0">
                    <a:pos x="25" y="8"/>
                  </a:cxn>
                  <a:cxn ang="0">
                    <a:pos x="41" y="6"/>
                  </a:cxn>
                  <a:cxn ang="0">
                    <a:pos x="52" y="2"/>
                  </a:cxn>
                  <a:cxn ang="0">
                    <a:pos x="68" y="2"/>
                  </a:cxn>
                  <a:cxn ang="0">
                    <a:pos x="82" y="0"/>
                  </a:cxn>
                  <a:cxn ang="0">
                    <a:pos x="95" y="0"/>
                  </a:cxn>
                  <a:cxn ang="0">
                    <a:pos x="109" y="0"/>
                  </a:cxn>
                  <a:cxn ang="0">
                    <a:pos x="124" y="0"/>
                  </a:cxn>
                </a:cxnLst>
                <a:rect l="0" t="0" r="r" b="b"/>
                <a:pathLst>
                  <a:path w="167" h="74">
                    <a:moveTo>
                      <a:pt x="124" y="0"/>
                    </a:moveTo>
                    <a:lnTo>
                      <a:pt x="146" y="6"/>
                    </a:lnTo>
                    <a:lnTo>
                      <a:pt x="161" y="17"/>
                    </a:lnTo>
                    <a:lnTo>
                      <a:pt x="167" y="29"/>
                    </a:lnTo>
                    <a:lnTo>
                      <a:pt x="167" y="42"/>
                    </a:lnTo>
                    <a:lnTo>
                      <a:pt x="157" y="52"/>
                    </a:lnTo>
                    <a:lnTo>
                      <a:pt x="142" y="64"/>
                    </a:lnTo>
                    <a:lnTo>
                      <a:pt x="116" y="70"/>
                    </a:lnTo>
                    <a:lnTo>
                      <a:pt x="85" y="74"/>
                    </a:lnTo>
                    <a:lnTo>
                      <a:pt x="56" y="70"/>
                    </a:lnTo>
                    <a:lnTo>
                      <a:pt x="35" y="66"/>
                    </a:lnTo>
                    <a:lnTo>
                      <a:pt x="18" y="58"/>
                    </a:lnTo>
                    <a:lnTo>
                      <a:pt x="8" y="50"/>
                    </a:lnTo>
                    <a:lnTo>
                      <a:pt x="0" y="41"/>
                    </a:lnTo>
                    <a:lnTo>
                      <a:pt x="0" y="31"/>
                    </a:lnTo>
                    <a:lnTo>
                      <a:pt x="4" y="19"/>
                    </a:lnTo>
                    <a:lnTo>
                      <a:pt x="14" y="11"/>
                    </a:lnTo>
                    <a:lnTo>
                      <a:pt x="25" y="8"/>
                    </a:lnTo>
                    <a:lnTo>
                      <a:pt x="41" y="6"/>
                    </a:lnTo>
                    <a:lnTo>
                      <a:pt x="52" y="2"/>
                    </a:lnTo>
                    <a:lnTo>
                      <a:pt x="68" y="2"/>
                    </a:lnTo>
                    <a:lnTo>
                      <a:pt x="82" y="0"/>
                    </a:lnTo>
                    <a:lnTo>
                      <a:pt x="95" y="0"/>
                    </a:lnTo>
                    <a:lnTo>
                      <a:pt x="109" y="0"/>
                    </a:lnTo>
                    <a:lnTo>
                      <a:pt x="124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5" name="Freeform 719"/>
              <p:cNvSpPr>
                <a:spLocks/>
              </p:cNvSpPr>
              <p:nvPr/>
            </p:nvSpPr>
            <p:spPr bwMode="auto">
              <a:xfrm>
                <a:off x="2169" y="1966"/>
                <a:ext cx="250" cy="72"/>
              </a:xfrm>
              <a:custGeom>
                <a:avLst/>
                <a:gdLst/>
                <a:ahLst/>
                <a:cxnLst>
                  <a:cxn ang="0">
                    <a:pos x="487" y="35"/>
                  </a:cxn>
                  <a:cxn ang="0">
                    <a:pos x="500" y="78"/>
                  </a:cxn>
                  <a:cxn ang="0">
                    <a:pos x="473" y="111"/>
                  </a:cxn>
                  <a:cxn ang="0">
                    <a:pos x="411" y="132"/>
                  </a:cxn>
                  <a:cxn ang="0">
                    <a:pos x="328" y="144"/>
                  </a:cxn>
                  <a:cxn ang="0">
                    <a:pos x="231" y="138"/>
                  </a:cxn>
                  <a:cxn ang="0">
                    <a:pos x="138" y="122"/>
                  </a:cxn>
                  <a:cxn ang="0">
                    <a:pos x="56" y="89"/>
                  </a:cxn>
                  <a:cxn ang="0">
                    <a:pos x="0" y="43"/>
                  </a:cxn>
                  <a:cxn ang="0">
                    <a:pos x="6" y="23"/>
                  </a:cxn>
                  <a:cxn ang="0">
                    <a:pos x="52" y="12"/>
                  </a:cxn>
                  <a:cxn ang="0">
                    <a:pos x="124" y="2"/>
                  </a:cxn>
                  <a:cxn ang="0">
                    <a:pos x="211" y="0"/>
                  </a:cxn>
                  <a:cxn ang="0">
                    <a:pos x="300" y="0"/>
                  </a:cxn>
                  <a:cxn ang="0">
                    <a:pos x="386" y="8"/>
                  </a:cxn>
                  <a:cxn ang="0">
                    <a:pos x="450" y="18"/>
                  </a:cxn>
                  <a:cxn ang="0">
                    <a:pos x="487" y="35"/>
                  </a:cxn>
                </a:cxnLst>
                <a:rect l="0" t="0" r="r" b="b"/>
                <a:pathLst>
                  <a:path w="500" h="144">
                    <a:moveTo>
                      <a:pt x="487" y="35"/>
                    </a:moveTo>
                    <a:lnTo>
                      <a:pt x="500" y="78"/>
                    </a:lnTo>
                    <a:lnTo>
                      <a:pt x="473" y="111"/>
                    </a:lnTo>
                    <a:lnTo>
                      <a:pt x="411" y="132"/>
                    </a:lnTo>
                    <a:lnTo>
                      <a:pt x="328" y="144"/>
                    </a:lnTo>
                    <a:lnTo>
                      <a:pt x="231" y="138"/>
                    </a:lnTo>
                    <a:lnTo>
                      <a:pt x="138" y="122"/>
                    </a:lnTo>
                    <a:lnTo>
                      <a:pt x="56" y="89"/>
                    </a:lnTo>
                    <a:lnTo>
                      <a:pt x="0" y="43"/>
                    </a:lnTo>
                    <a:lnTo>
                      <a:pt x="6" y="23"/>
                    </a:lnTo>
                    <a:lnTo>
                      <a:pt x="52" y="12"/>
                    </a:lnTo>
                    <a:lnTo>
                      <a:pt x="124" y="2"/>
                    </a:lnTo>
                    <a:lnTo>
                      <a:pt x="211" y="0"/>
                    </a:lnTo>
                    <a:lnTo>
                      <a:pt x="300" y="0"/>
                    </a:lnTo>
                    <a:lnTo>
                      <a:pt x="386" y="8"/>
                    </a:lnTo>
                    <a:lnTo>
                      <a:pt x="450" y="18"/>
                    </a:lnTo>
                    <a:lnTo>
                      <a:pt x="487" y="35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6" name="Freeform 720"/>
              <p:cNvSpPr>
                <a:spLocks/>
              </p:cNvSpPr>
              <p:nvPr/>
            </p:nvSpPr>
            <p:spPr bwMode="auto">
              <a:xfrm>
                <a:off x="2170" y="1904"/>
                <a:ext cx="241" cy="110"/>
              </a:xfrm>
              <a:custGeom>
                <a:avLst/>
                <a:gdLst/>
                <a:ahLst/>
                <a:cxnLst>
                  <a:cxn ang="0">
                    <a:pos x="483" y="159"/>
                  </a:cxn>
                  <a:cxn ang="0">
                    <a:pos x="459" y="182"/>
                  </a:cxn>
                  <a:cxn ang="0">
                    <a:pos x="407" y="200"/>
                  </a:cxn>
                  <a:cxn ang="0">
                    <a:pos x="335" y="211"/>
                  </a:cxn>
                  <a:cxn ang="0">
                    <a:pos x="254" y="219"/>
                  </a:cxn>
                  <a:cxn ang="0">
                    <a:pos x="169" y="215"/>
                  </a:cxn>
                  <a:cxn ang="0">
                    <a:pos x="93" y="206"/>
                  </a:cxn>
                  <a:cxn ang="0">
                    <a:pos x="33" y="186"/>
                  </a:cxn>
                  <a:cxn ang="0">
                    <a:pos x="0" y="159"/>
                  </a:cxn>
                  <a:cxn ang="0">
                    <a:pos x="31" y="89"/>
                  </a:cxn>
                  <a:cxn ang="0">
                    <a:pos x="85" y="39"/>
                  </a:cxn>
                  <a:cxn ang="0">
                    <a:pos x="157" y="10"/>
                  </a:cxn>
                  <a:cxn ang="0">
                    <a:pos x="236" y="0"/>
                  </a:cxn>
                  <a:cxn ang="0">
                    <a:pos x="316" y="8"/>
                  </a:cxn>
                  <a:cxn ang="0">
                    <a:pos x="388" y="37"/>
                  </a:cxn>
                  <a:cxn ang="0">
                    <a:pos x="446" y="87"/>
                  </a:cxn>
                  <a:cxn ang="0">
                    <a:pos x="483" y="159"/>
                  </a:cxn>
                </a:cxnLst>
                <a:rect l="0" t="0" r="r" b="b"/>
                <a:pathLst>
                  <a:path w="483" h="219">
                    <a:moveTo>
                      <a:pt x="483" y="159"/>
                    </a:moveTo>
                    <a:lnTo>
                      <a:pt x="459" y="182"/>
                    </a:lnTo>
                    <a:lnTo>
                      <a:pt x="407" y="200"/>
                    </a:lnTo>
                    <a:lnTo>
                      <a:pt x="335" y="211"/>
                    </a:lnTo>
                    <a:lnTo>
                      <a:pt x="254" y="219"/>
                    </a:lnTo>
                    <a:lnTo>
                      <a:pt x="169" y="215"/>
                    </a:lnTo>
                    <a:lnTo>
                      <a:pt x="93" y="206"/>
                    </a:lnTo>
                    <a:lnTo>
                      <a:pt x="33" y="186"/>
                    </a:lnTo>
                    <a:lnTo>
                      <a:pt x="0" y="159"/>
                    </a:lnTo>
                    <a:lnTo>
                      <a:pt x="31" y="89"/>
                    </a:lnTo>
                    <a:lnTo>
                      <a:pt x="85" y="39"/>
                    </a:lnTo>
                    <a:lnTo>
                      <a:pt x="157" y="10"/>
                    </a:lnTo>
                    <a:lnTo>
                      <a:pt x="236" y="0"/>
                    </a:lnTo>
                    <a:lnTo>
                      <a:pt x="316" y="8"/>
                    </a:lnTo>
                    <a:lnTo>
                      <a:pt x="388" y="37"/>
                    </a:lnTo>
                    <a:lnTo>
                      <a:pt x="446" y="87"/>
                    </a:lnTo>
                    <a:lnTo>
                      <a:pt x="483" y="15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7" name="Freeform 721"/>
              <p:cNvSpPr>
                <a:spLocks/>
              </p:cNvSpPr>
              <p:nvPr/>
            </p:nvSpPr>
            <p:spPr bwMode="auto">
              <a:xfrm>
                <a:off x="2170" y="1904"/>
                <a:ext cx="241" cy="105"/>
              </a:xfrm>
              <a:custGeom>
                <a:avLst/>
                <a:gdLst/>
                <a:ahLst/>
                <a:cxnLst>
                  <a:cxn ang="0">
                    <a:pos x="459" y="180"/>
                  </a:cxn>
                  <a:cxn ang="0">
                    <a:pos x="438" y="186"/>
                  </a:cxn>
                  <a:cxn ang="0">
                    <a:pos x="417" y="192"/>
                  </a:cxn>
                  <a:cxn ang="0">
                    <a:pos x="392" y="196"/>
                  </a:cxn>
                  <a:cxn ang="0">
                    <a:pos x="368" y="202"/>
                  </a:cxn>
                  <a:cxn ang="0">
                    <a:pos x="341" y="204"/>
                  </a:cxn>
                  <a:cxn ang="0">
                    <a:pos x="314" y="206"/>
                  </a:cxn>
                  <a:cxn ang="0">
                    <a:pos x="285" y="208"/>
                  </a:cxn>
                  <a:cxn ang="0">
                    <a:pos x="256" y="210"/>
                  </a:cxn>
                  <a:cxn ang="0">
                    <a:pos x="213" y="208"/>
                  </a:cxn>
                  <a:cxn ang="0">
                    <a:pos x="176" y="206"/>
                  </a:cxn>
                  <a:cxn ang="0">
                    <a:pos x="139" y="200"/>
                  </a:cxn>
                  <a:cxn ang="0">
                    <a:pos x="108" y="196"/>
                  </a:cxn>
                  <a:cxn ang="0">
                    <a:pos x="77" y="186"/>
                  </a:cxn>
                  <a:cxn ang="0">
                    <a:pos x="50" y="178"/>
                  </a:cxn>
                  <a:cxn ang="0">
                    <a:pos x="25" y="169"/>
                  </a:cxn>
                  <a:cxn ang="0">
                    <a:pos x="4" y="161"/>
                  </a:cxn>
                  <a:cxn ang="0">
                    <a:pos x="2" y="159"/>
                  </a:cxn>
                  <a:cxn ang="0">
                    <a:pos x="0" y="159"/>
                  </a:cxn>
                  <a:cxn ang="0">
                    <a:pos x="31" y="89"/>
                  </a:cxn>
                  <a:cxn ang="0">
                    <a:pos x="85" y="39"/>
                  </a:cxn>
                  <a:cxn ang="0">
                    <a:pos x="157" y="10"/>
                  </a:cxn>
                  <a:cxn ang="0">
                    <a:pos x="236" y="0"/>
                  </a:cxn>
                  <a:cxn ang="0">
                    <a:pos x="316" y="8"/>
                  </a:cxn>
                  <a:cxn ang="0">
                    <a:pos x="388" y="37"/>
                  </a:cxn>
                  <a:cxn ang="0">
                    <a:pos x="446" y="87"/>
                  </a:cxn>
                  <a:cxn ang="0">
                    <a:pos x="483" y="159"/>
                  </a:cxn>
                  <a:cxn ang="0">
                    <a:pos x="473" y="171"/>
                  </a:cxn>
                  <a:cxn ang="0">
                    <a:pos x="459" y="180"/>
                  </a:cxn>
                </a:cxnLst>
                <a:rect l="0" t="0" r="r" b="b"/>
                <a:pathLst>
                  <a:path w="483" h="210">
                    <a:moveTo>
                      <a:pt x="459" y="180"/>
                    </a:moveTo>
                    <a:lnTo>
                      <a:pt x="438" y="186"/>
                    </a:lnTo>
                    <a:lnTo>
                      <a:pt x="417" y="192"/>
                    </a:lnTo>
                    <a:lnTo>
                      <a:pt x="392" y="196"/>
                    </a:lnTo>
                    <a:lnTo>
                      <a:pt x="368" y="202"/>
                    </a:lnTo>
                    <a:lnTo>
                      <a:pt x="341" y="204"/>
                    </a:lnTo>
                    <a:lnTo>
                      <a:pt x="314" y="206"/>
                    </a:lnTo>
                    <a:lnTo>
                      <a:pt x="285" y="208"/>
                    </a:lnTo>
                    <a:lnTo>
                      <a:pt x="256" y="210"/>
                    </a:lnTo>
                    <a:lnTo>
                      <a:pt x="213" y="208"/>
                    </a:lnTo>
                    <a:lnTo>
                      <a:pt x="176" y="206"/>
                    </a:lnTo>
                    <a:lnTo>
                      <a:pt x="139" y="200"/>
                    </a:lnTo>
                    <a:lnTo>
                      <a:pt x="108" y="196"/>
                    </a:lnTo>
                    <a:lnTo>
                      <a:pt x="77" y="186"/>
                    </a:lnTo>
                    <a:lnTo>
                      <a:pt x="50" y="178"/>
                    </a:lnTo>
                    <a:lnTo>
                      <a:pt x="25" y="169"/>
                    </a:lnTo>
                    <a:lnTo>
                      <a:pt x="4" y="161"/>
                    </a:lnTo>
                    <a:lnTo>
                      <a:pt x="2" y="159"/>
                    </a:lnTo>
                    <a:lnTo>
                      <a:pt x="0" y="159"/>
                    </a:lnTo>
                    <a:lnTo>
                      <a:pt x="31" y="89"/>
                    </a:lnTo>
                    <a:lnTo>
                      <a:pt x="85" y="39"/>
                    </a:lnTo>
                    <a:lnTo>
                      <a:pt x="157" y="10"/>
                    </a:lnTo>
                    <a:lnTo>
                      <a:pt x="236" y="0"/>
                    </a:lnTo>
                    <a:lnTo>
                      <a:pt x="316" y="8"/>
                    </a:lnTo>
                    <a:lnTo>
                      <a:pt x="388" y="37"/>
                    </a:lnTo>
                    <a:lnTo>
                      <a:pt x="446" y="87"/>
                    </a:lnTo>
                    <a:lnTo>
                      <a:pt x="483" y="159"/>
                    </a:lnTo>
                    <a:lnTo>
                      <a:pt x="473" y="171"/>
                    </a:lnTo>
                    <a:lnTo>
                      <a:pt x="459" y="18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8" name="Freeform 722"/>
              <p:cNvSpPr>
                <a:spLocks/>
              </p:cNvSpPr>
              <p:nvPr/>
            </p:nvSpPr>
            <p:spPr bwMode="auto">
              <a:xfrm>
                <a:off x="2173" y="1904"/>
                <a:ext cx="238" cy="98"/>
              </a:xfrm>
              <a:custGeom>
                <a:avLst/>
                <a:gdLst/>
                <a:ahLst/>
                <a:cxnLst>
                  <a:cxn ang="0">
                    <a:pos x="477" y="151"/>
                  </a:cxn>
                  <a:cxn ang="0">
                    <a:pos x="453" y="159"/>
                  </a:cxn>
                  <a:cxn ang="0">
                    <a:pos x="432" y="169"/>
                  </a:cxn>
                  <a:cxn ang="0">
                    <a:pos x="407" y="175"/>
                  </a:cxn>
                  <a:cxn ang="0">
                    <a:pos x="380" y="182"/>
                  </a:cxn>
                  <a:cxn ang="0">
                    <a:pos x="349" y="186"/>
                  </a:cxn>
                  <a:cxn ang="0">
                    <a:pos x="316" y="192"/>
                  </a:cxn>
                  <a:cxn ang="0">
                    <a:pos x="281" y="194"/>
                  </a:cxn>
                  <a:cxn ang="0">
                    <a:pos x="246" y="196"/>
                  </a:cxn>
                  <a:cxn ang="0">
                    <a:pos x="203" y="194"/>
                  </a:cxn>
                  <a:cxn ang="0">
                    <a:pos x="166" y="190"/>
                  </a:cxn>
                  <a:cxn ang="0">
                    <a:pos x="130" y="184"/>
                  </a:cxn>
                  <a:cxn ang="0">
                    <a:pos x="99" y="180"/>
                  </a:cxn>
                  <a:cxn ang="0">
                    <a:pos x="68" y="171"/>
                  </a:cxn>
                  <a:cxn ang="0">
                    <a:pos x="40" y="163"/>
                  </a:cxn>
                  <a:cxn ang="0">
                    <a:pos x="17" y="153"/>
                  </a:cxn>
                  <a:cxn ang="0">
                    <a:pos x="0" y="144"/>
                  </a:cxn>
                  <a:cxn ang="0">
                    <a:pos x="33" y="80"/>
                  </a:cxn>
                  <a:cxn ang="0">
                    <a:pos x="89" y="35"/>
                  </a:cxn>
                  <a:cxn ang="0">
                    <a:pos x="159" y="8"/>
                  </a:cxn>
                  <a:cxn ang="0">
                    <a:pos x="236" y="0"/>
                  </a:cxn>
                  <a:cxn ang="0">
                    <a:pos x="312" y="10"/>
                  </a:cxn>
                  <a:cxn ang="0">
                    <a:pos x="384" y="37"/>
                  </a:cxn>
                  <a:cxn ang="0">
                    <a:pos x="440" y="83"/>
                  </a:cxn>
                  <a:cxn ang="0">
                    <a:pos x="477" y="151"/>
                  </a:cxn>
                </a:cxnLst>
                <a:rect l="0" t="0" r="r" b="b"/>
                <a:pathLst>
                  <a:path w="477" h="196">
                    <a:moveTo>
                      <a:pt x="477" y="151"/>
                    </a:moveTo>
                    <a:lnTo>
                      <a:pt x="453" y="159"/>
                    </a:lnTo>
                    <a:lnTo>
                      <a:pt x="432" y="169"/>
                    </a:lnTo>
                    <a:lnTo>
                      <a:pt x="407" y="175"/>
                    </a:lnTo>
                    <a:lnTo>
                      <a:pt x="380" y="182"/>
                    </a:lnTo>
                    <a:lnTo>
                      <a:pt x="349" y="186"/>
                    </a:lnTo>
                    <a:lnTo>
                      <a:pt x="316" y="192"/>
                    </a:lnTo>
                    <a:lnTo>
                      <a:pt x="281" y="194"/>
                    </a:lnTo>
                    <a:lnTo>
                      <a:pt x="246" y="196"/>
                    </a:lnTo>
                    <a:lnTo>
                      <a:pt x="203" y="194"/>
                    </a:lnTo>
                    <a:lnTo>
                      <a:pt x="166" y="190"/>
                    </a:lnTo>
                    <a:lnTo>
                      <a:pt x="130" y="184"/>
                    </a:lnTo>
                    <a:lnTo>
                      <a:pt x="99" y="180"/>
                    </a:lnTo>
                    <a:lnTo>
                      <a:pt x="68" y="171"/>
                    </a:lnTo>
                    <a:lnTo>
                      <a:pt x="40" y="163"/>
                    </a:lnTo>
                    <a:lnTo>
                      <a:pt x="17" y="153"/>
                    </a:lnTo>
                    <a:lnTo>
                      <a:pt x="0" y="144"/>
                    </a:lnTo>
                    <a:lnTo>
                      <a:pt x="33" y="80"/>
                    </a:lnTo>
                    <a:lnTo>
                      <a:pt x="89" y="35"/>
                    </a:lnTo>
                    <a:lnTo>
                      <a:pt x="159" y="8"/>
                    </a:lnTo>
                    <a:lnTo>
                      <a:pt x="236" y="0"/>
                    </a:lnTo>
                    <a:lnTo>
                      <a:pt x="312" y="10"/>
                    </a:lnTo>
                    <a:lnTo>
                      <a:pt x="384" y="37"/>
                    </a:lnTo>
                    <a:lnTo>
                      <a:pt x="440" y="83"/>
                    </a:lnTo>
                    <a:lnTo>
                      <a:pt x="477" y="15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59" name="Freeform 723"/>
              <p:cNvSpPr>
                <a:spLocks/>
              </p:cNvSpPr>
              <p:nvPr/>
            </p:nvSpPr>
            <p:spPr bwMode="auto">
              <a:xfrm>
                <a:off x="2176" y="1904"/>
                <a:ext cx="231" cy="90"/>
              </a:xfrm>
              <a:custGeom>
                <a:avLst/>
                <a:gdLst/>
                <a:ahLst/>
                <a:cxnLst>
                  <a:cxn ang="0">
                    <a:pos x="463" y="132"/>
                  </a:cxn>
                  <a:cxn ang="0">
                    <a:pos x="443" y="140"/>
                  </a:cxn>
                  <a:cxn ang="0">
                    <a:pos x="422" y="149"/>
                  </a:cxn>
                  <a:cxn ang="0">
                    <a:pos x="397" y="157"/>
                  </a:cxn>
                  <a:cxn ang="0">
                    <a:pos x="370" y="167"/>
                  </a:cxn>
                  <a:cxn ang="0">
                    <a:pos x="339" y="171"/>
                  </a:cxn>
                  <a:cxn ang="0">
                    <a:pos x="306" y="177"/>
                  </a:cxn>
                  <a:cxn ang="0">
                    <a:pos x="271" y="178"/>
                  </a:cxn>
                  <a:cxn ang="0">
                    <a:pos x="236" y="180"/>
                  </a:cxn>
                  <a:cxn ang="0">
                    <a:pos x="193" y="178"/>
                  </a:cxn>
                  <a:cxn ang="0">
                    <a:pos x="157" y="175"/>
                  </a:cxn>
                  <a:cxn ang="0">
                    <a:pos x="122" y="169"/>
                  </a:cxn>
                  <a:cxn ang="0">
                    <a:pos x="93" y="165"/>
                  </a:cxn>
                  <a:cxn ang="0">
                    <a:pos x="64" y="155"/>
                  </a:cxn>
                  <a:cxn ang="0">
                    <a:pos x="40" y="147"/>
                  </a:cxn>
                  <a:cxn ang="0">
                    <a:pos x="17" y="136"/>
                  </a:cxn>
                  <a:cxn ang="0">
                    <a:pos x="0" y="124"/>
                  </a:cxn>
                  <a:cxn ang="0">
                    <a:pos x="36" y="68"/>
                  </a:cxn>
                  <a:cxn ang="0">
                    <a:pos x="91" y="29"/>
                  </a:cxn>
                  <a:cxn ang="0">
                    <a:pos x="157" y="6"/>
                  </a:cxn>
                  <a:cxn ang="0">
                    <a:pos x="228" y="0"/>
                  </a:cxn>
                  <a:cxn ang="0">
                    <a:pos x="300" y="6"/>
                  </a:cxn>
                  <a:cxn ang="0">
                    <a:pos x="366" y="31"/>
                  </a:cxn>
                  <a:cxn ang="0">
                    <a:pos x="422" y="72"/>
                  </a:cxn>
                  <a:cxn ang="0">
                    <a:pos x="463" y="132"/>
                  </a:cxn>
                </a:cxnLst>
                <a:rect l="0" t="0" r="r" b="b"/>
                <a:pathLst>
                  <a:path w="463" h="180">
                    <a:moveTo>
                      <a:pt x="463" y="132"/>
                    </a:moveTo>
                    <a:lnTo>
                      <a:pt x="443" y="140"/>
                    </a:lnTo>
                    <a:lnTo>
                      <a:pt x="422" y="149"/>
                    </a:lnTo>
                    <a:lnTo>
                      <a:pt x="397" y="157"/>
                    </a:lnTo>
                    <a:lnTo>
                      <a:pt x="370" y="167"/>
                    </a:lnTo>
                    <a:lnTo>
                      <a:pt x="339" y="171"/>
                    </a:lnTo>
                    <a:lnTo>
                      <a:pt x="306" y="177"/>
                    </a:lnTo>
                    <a:lnTo>
                      <a:pt x="271" y="178"/>
                    </a:lnTo>
                    <a:lnTo>
                      <a:pt x="236" y="180"/>
                    </a:lnTo>
                    <a:lnTo>
                      <a:pt x="193" y="178"/>
                    </a:lnTo>
                    <a:lnTo>
                      <a:pt x="157" y="175"/>
                    </a:lnTo>
                    <a:lnTo>
                      <a:pt x="122" y="169"/>
                    </a:lnTo>
                    <a:lnTo>
                      <a:pt x="93" y="165"/>
                    </a:lnTo>
                    <a:lnTo>
                      <a:pt x="64" y="155"/>
                    </a:lnTo>
                    <a:lnTo>
                      <a:pt x="40" y="147"/>
                    </a:lnTo>
                    <a:lnTo>
                      <a:pt x="17" y="136"/>
                    </a:lnTo>
                    <a:lnTo>
                      <a:pt x="0" y="124"/>
                    </a:lnTo>
                    <a:lnTo>
                      <a:pt x="36" y="68"/>
                    </a:lnTo>
                    <a:lnTo>
                      <a:pt x="91" y="29"/>
                    </a:lnTo>
                    <a:lnTo>
                      <a:pt x="157" y="6"/>
                    </a:lnTo>
                    <a:lnTo>
                      <a:pt x="228" y="0"/>
                    </a:lnTo>
                    <a:lnTo>
                      <a:pt x="300" y="6"/>
                    </a:lnTo>
                    <a:lnTo>
                      <a:pt x="366" y="31"/>
                    </a:lnTo>
                    <a:lnTo>
                      <a:pt x="422" y="72"/>
                    </a:lnTo>
                    <a:lnTo>
                      <a:pt x="463" y="13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0" name="Freeform 724"/>
              <p:cNvSpPr>
                <a:spLocks/>
              </p:cNvSpPr>
              <p:nvPr/>
            </p:nvSpPr>
            <p:spPr bwMode="auto">
              <a:xfrm>
                <a:off x="2181" y="1904"/>
                <a:ext cx="222" cy="83"/>
              </a:xfrm>
              <a:custGeom>
                <a:avLst/>
                <a:gdLst/>
                <a:ahLst/>
                <a:cxnLst>
                  <a:cxn ang="0">
                    <a:pos x="444" y="113"/>
                  </a:cxn>
                  <a:cxn ang="0">
                    <a:pos x="425" y="122"/>
                  </a:cxn>
                  <a:cxn ang="0">
                    <a:pos x="405" y="134"/>
                  </a:cxn>
                  <a:cxn ang="0">
                    <a:pos x="382" y="142"/>
                  </a:cxn>
                  <a:cxn ang="0">
                    <a:pos x="357" y="151"/>
                  </a:cxn>
                  <a:cxn ang="0">
                    <a:pos x="326" y="155"/>
                  </a:cxn>
                  <a:cxn ang="0">
                    <a:pos x="297" y="161"/>
                  </a:cxn>
                  <a:cxn ang="0">
                    <a:pos x="260" y="165"/>
                  </a:cxn>
                  <a:cxn ang="0">
                    <a:pos x="225" y="167"/>
                  </a:cxn>
                  <a:cxn ang="0">
                    <a:pos x="182" y="165"/>
                  </a:cxn>
                  <a:cxn ang="0">
                    <a:pos x="148" y="161"/>
                  </a:cxn>
                  <a:cxn ang="0">
                    <a:pos x="113" y="155"/>
                  </a:cxn>
                  <a:cxn ang="0">
                    <a:pos x="84" y="149"/>
                  </a:cxn>
                  <a:cxn ang="0">
                    <a:pos x="56" y="140"/>
                  </a:cxn>
                  <a:cxn ang="0">
                    <a:pos x="35" y="130"/>
                  </a:cxn>
                  <a:cxn ang="0">
                    <a:pos x="16" y="118"/>
                  </a:cxn>
                  <a:cxn ang="0">
                    <a:pos x="0" y="109"/>
                  </a:cxn>
                  <a:cxn ang="0">
                    <a:pos x="37" y="60"/>
                  </a:cxn>
                  <a:cxn ang="0">
                    <a:pos x="89" y="27"/>
                  </a:cxn>
                  <a:cxn ang="0">
                    <a:pos x="151" y="6"/>
                  </a:cxn>
                  <a:cxn ang="0">
                    <a:pos x="219" y="0"/>
                  </a:cxn>
                  <a:cxn ang="0">
                    <a:pos x="285" y="6"/>
                  </a:cxn>
                  <a:cxn ang="0">
                    <a:pos x="347" y="27"/>
                  </a:cxn>
                  <a:cxn ang="0">
                    <a:pos x="402" y="62"/>
                  </a:cxn>
                  <a:cxn ang="0">
                    <a:pos x="444" y="113"/>
                  </a:cxn>
                </a:cxnLst>
                <a:rect l="0" t="0" r="r" b="b"/>
                <a:pathLst>
                  <a:path w="444" h="167">
                    <a:moveTo>
                      <a:pt x="444" y="113"/>
                    </a:moveTo>
                    <a:lnTo>
                      <a:pt x="425" y="122"/>
                    </a:lnTo>
                    <a:lnTo>
                      <a:pt x="405" y="134"/>
                    </a:lnTo>
                    <a:lnTo>
                      <a:pt x="382" y="142"/>
                    </a:lnTo>
                    <a:lnTo>
                      <a:pt x="357" y="151"/>
                    </a:lnTo>
                    <a:lnTo>
                      <a:pt x="326" y="155"/>
                    </a:lnTo>
                    <a:lnTo>
                      <a:pt x="297" y="161"/>
                    </a:lnTo>
                    <a:lnTo>
                      <a:pt x="260" y="165"/>
                    </a:lnTo>
                    <a:lnTo>
                      <a:pt x="225" y="167"/>
                    </a:lnTo>
                    <a:lnTo>
                      <a:pt x="182" y="165"/>
                    </a:lnTo>
                    <a:lnTo>
                      <a:pt x="148" y="161"/>
                    </a:lnTo>
                    <a:lnTo>
                      <a:pt x="113" y="155"/>
                    </a:lnTo>
                    <a:lnTo>
                      <a:pt x="84" y="149"/>
                    </a:lnTo>
                    <a:lnTo>
                      <a:pt x="56" y="140"/>
                    </a:lnTo>
                    <a:lnTo>
                      <a:pt x="35" y="130"/>
                    </a:lnTo>
                    <a:lnTo>
                      <a:pt x="16" y="118"/>
                    </a:lnTo>
                    <a:lnTo>
                      <a:pt x="0" y="109"/>
                    </a:lnTo>
                    <a:lnTo>
                      <a:pt x="37" y="60"/>
                    </a:lnTo>
                    <a:lnTo>
                      <a:pt x="89" y="27"/>
                    </a:lnTo>
                    <a:lnTo>
                      <a:pt x="151" y="6"/>
                    </a:lnTo>
                    <a:lnTo>
                      <a:pt x="219" y="0"/>
                    </a:lnTo>
                    <a:lnTo>
                      <a:pt x="285" y="6"/>
                    </a:lnTo>
                    <a:lnTo>
                      <a:pt x="347" y="27"/>
                    </a:lnTo>
                    <a:lnTo>
                      <a:pt x="402" y="62"/>
                    </a:lnTo>
                    <a:lnTo>
                      <a:pt x="444" y="11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1" name="Freeform 725"/>
              <p:cNvSpPr>
                <a:spLocks/>
              </p:cNvSpPr>
              <p:nvPr/>
            </p:nvSpPr>
            <p:spPr bwMode="auto">
              <a:xfrm>
                <a:off x="2185" y="1904"/>
                <a:ext cx="210" cy="76"/>
              </a:xfrm>
              <a:custGeom>
                <a:avLst/>
                <a:gdLst/>
                <a:ahLst/>
                <a:cxnLst>
                  <a:cxn ang="0">
                    <a:pos x="419" y="89"/>
                  </a:cxn>
                  <a:cxn ang="0">
                    <a:pos x="403" y="101"/>
                  </a:cxn>
                  <a:cxn ang="0">
                    <a:pos x="388" y="113"/>
                  </a:cxn>
                  <a:cxn ang="0">
                    <a:pos x="366" y="122"/>
                  </a:cxn>
                  <a:cxn ang="0">
                    <a:pos x="343" y="132"/>
                  </a:cxn>
                  <a:cxn ang="0">
                    <a:pos x="314" y="138"/>
                  </a:cxn>
                  <a:cxn ang="0">
                    <a:pos x="283" y="146"/>
                  </a:cxn>
                  <a:cxn ang="0">
                    <a:pos x="246" y="149"/>
                  </a:cxn>
                  <a:cxn ang="0">
                    <a:pos x="209" y="151"/>
                  </a:cxn>
                  <a:cxn ang="0">
                    <a:pos x="169" y="149"/>
                  </a:cxn>
                  <a:cxn ang="0">
                    <a:pos x="134" y="146"/>
                  </a:cxn>
                  <a:cxn ang="0">
                    <a:pos x="103" y="138"/>
                  </a:cxn>
                  <a:cxn ang="0">
                    <a:pos x="76" y="132"/>
                  </a:cxn>
                  <a:cxn ang="0">
                    <a:pos x="50" y="122"/>
                  </a:cxn>
                  <a:cxn ang="0">
                    <a:pos x="29" y="113"/>
                  </a:cxn>
                  <a:cxn ang="0">
                    <a:pos x="12" y="101"/>
                  </a:cxn>
                  <a:cxn ang="0">
                    <a:pos x="0" y="91"/>
                  </a:cxn>
                  <a:cxn ang="0">
                    <a:pos x="37" y="51"/>
                  </a:cxn>
                  <a:cxn ang="0">
                    <a:pos x="87" y="21"/>
                  </a:cxn>
                  <a:cxn ang="0">
                    <a:pos x="143" y="4"/>
                  </a:cxn>
                  <a:cxn ang="0">
                    <a:pos x="205" y="0"/>
                  </a:cxn>
                  <a:cxn ang="0">
                    <a:pos x="266" y="4"/>
                  </a:cxn>
                  <a:cxn ang="0">
                    <a:pos x="324" y="21"/>
                  </a:cxn>
                  <a:cxn ang="0">
                    <a:pos x="374" y="49"/>
                  </a:cxn>
                  <a:cxn ang="0">
                    <a:pos x="419" y="89"/>
                  </a:cxn>
                </a:cxnLst>
                <a:rect l="0" t="0" r="r" b="b"/>
                <a:pathLst>
                  <a:path w="419" h="151">
                    <a:moveTo>
                      <a:pt x="419" y="89"/>
                    </a:moveTo>
                    <a:lnTo>
                      <a:pt x="403" y="101"/>
                    </a:lnTo>
                    <a:lnTo>
                      <a:pt x="388" y="113"/>
                    </a:lnTo>
                    <a:lnTo>
                      <a:pt x="366" y="122"/>
                    </a:lnTo>
                    <a:lnTo>
                      <a:pt x="343" y="132"/>
                    </a:lnTo>
                    <a:lnTo>
                      <a:pt x="314" y="138"/>
                    </a:lnTo>
                    <a:lnTo>
                      <a:pt x="283" y="146"/>
                    </a:lnTo>
                    <a:lnTo>
                      <a:pt x="246" y="149"/>
                    </a:lnTo>
                    <a:lnTo>
                      <a:pt x="209" y="151"/>
                    </a:lnTo>
                    <a:lnTo>
                      <a:pt x="169" y="149"/>
                    </a:lnTo>
                    <a:lnTo>
                      <a:pt x="134" y="146"/>
                    </a:lnTo>
                    <a:lnTo>
                      <a:pt x="103" y="138"/>
                    </a:lnTo>
                    <a:lnTo>
                      <a:pt x="76" y="132"/>
                    </a:lnTo>
                    <a:lnTo>
                      <a:pt x="50" y="122"/>
                    </a:lnTo>
                    <a:lnTo>
                      <a:pt x="29" y="113"/>
                    </a:lnTo>
                    <a:lnTo>
                      <a:pt x="12" y="101"/>
                    </a:lnTo>
                    <a:lnTo>
                      <a:pt x="0" y="91"/>
                    </a:lnTo>
                    <a:lnTo>
                      <a:pt x="37" y="51"/>
                    </a:lnTo>
                    <a:lnTo>
                      <a:pt x="87" y="21"/>
                    </a:lnTo>
                    <a:lnTo>
                      <a:pt x="143" y="4"/>
                    </a:lnTo>
                    <a:lnTo>
                      <a:pt x="205" y="0"/>
                    </a:lnTo>
                    <a:lnTo>
                      <a:pt x="266" y="4"/>
                    </a:lnTo>
                    <a:lnTo>
                      <a:pt x="324" y="21"/>
                    </a:lnTo>
                    <a:lnTo>
                      <a:pt x="374" y="49"/>
                    </a:lnTo>
                    <a:lnTo>
                      <a:pt x="419" y="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2" name="Freeform 726"/>
              <p:cNvSpPr>
                <a:spLocks/>
              </p:cNvSpPr>
              <p:nvPr/>
            </p:nvSpPr>
            <p:spPr bwMode="auto">
              <a:xfrm>
                <a:off x="2192" y="1903"/>
                <a:ext cx="193" cy="69"/>
              </a:xfrm>
              <a:custGeom>
                <a:avLst/>
                <a:gdLst/>
                <a:ahLst/>
                <a:cxnLst>
                  <a:cxn ang="0">
                    <a:pos x="386" y="72"/>
                  </a:cxn>
                  <a:cxn ang="0">
                    <a:pos x="375" y="84"/>
                  </a:cxn>
                  <a:cxn ang="0">
                    <a:pos x="361" y="95"/>
                  </a:cxn>
                  <a:cxn ang="0">
                    <a:pos x="342" y="105"/>
                  </a:cxn>
                  <a:cxn ang="0">
                    <a:pos x="320" y="116"/>
                  </a:cxn>
                  <a:cxn ang="0">
                    <a:pos x="291" y="124"/>
                  </a:cxn>
                  <a:cxn ang="0">
                    <a:pos x="262" y="132"/>
                  </a:cxn>
                  <a:cxn ang="0">
                    <a:pos x="227" y="136"/>
                  </a:cxn>
                  <a:cxn ang="0">
                    <a:pos x="190" y="138"/>
                  </a:cxn>
                  <a:cxn ang="0">
                    <a:pos x="152" y="136"/>
                  </a:cxn>
                  <a:cxn ang="0">
                    <a:pos x="119" y="132"/>
                  </a:cxn>
                  <a:cxn ang="0">
                    <a:pos x="90" y="124"/>
                  </a:cxn>
                  <a:cxn ang="0">
                    <a:pos x="66" y="118"/>
                  </a:cxn>
                  <a:cxn ang="0">
                    <a:pos x="41" y="109"/>
                  </a:cxn>
                  <a:cxn ang="0">
                    <a:pos x="24" y="99"/>
                  </a:cxn>
                  <a:cxn ang="0">
                    <a:pos x="10" y="87"/>
                  </a:cxn>
                  <a:cxn ang="0">
                    <a:pos x="0" y="76"/>
                  </a:cxn>
                  <a:cxn ang="0">
                    <a:pos x="37" y="43"/>
                  </a:cxn>
                  <a:cxn ang="0">
                    <a:pos x="84" y="20"/>
                  </a:cxn>
                  <a:cxn ang="0">
                    <a:pos x="134" y="4"/>
                  </a:cxn>
                  <a:cxn ang="0">
                    <a:pos x="190" y="0"/>
                  </a:cxn>
                  <a:cxn ang="0">
                    <a:pos x="243" y="4"/>
                  </a:cxn>
                  <a:cxn ang="0">
                    <a:pos x="295" y="18"/>
                  </a:cxn>
                  <a:cxn ang="0">
                    <a:pos x="344" y="39"/>
                  </a:cxn>
                  <a:cxn ang="0">
                    <a:pos x="386" y="72"/>
                  </a:cxn>
                </a:cxnLst>
                <a:rect l="0" t="0" r="r" b="b"/>
                <a:pathLst>
                  <a:path w="386" h="138">
                    <a:moveTo>
                      <a:pt x="386" y="72"/>
                    </a:moveTo>
                    <a:lnTo>
                      <a:pt x="375" y="84"/>
                    </a:lnTo>
                    <a:lnTo>
                      <a:pt x="361" y="95"/>
                    </a:lnTo>
                    <a:lnTo>
                      <a:pt x="342" y="105"/>
                    </a:lnTo>
                    <a:lnTo>
                      <a:pt x="320" y="116"/>
                    </a:lnTo>
                    <a:lnTo>
                      <a:pt x="291" y="124"/>
                    </a:lnTo>
                    <a:lnTo>
                      <a:pt x="262" y="132"/>
                    </a:lnTo>
                    <a:lnTo>
                      <a:pt x="227" y="136"/>
                    </a:lnTo>
                    <a:lnTo>
                      <a:pt x="190" y="138"/>
                    </a:lnTo>
                    <a:lnTo>
                      <a:pt x="152" y="136"/>
                    </a:lnTo>
                    <a:lnTo>
                      <a:pt x="119" y="132"/>
                    </a:lnTo>
                    <a:lnTo>
                      <a:pt x="90" y="124"/>
                    </a:lnTo>
                    <a:lnTo>
                      <a:pt x="66" y="118"/>
                    </a:lnTo>
                    <a:lnTo>
                      <a:pt x="41" y="109"/>
                    </a:lnTo>
                    <a:lnTo>
                      <a:pt x="24" y="99"/>
                    </a:lnTo>
                    <a:lnTo>
                      <a:pt x="10" y="87"/>
                    </a:lnTo>
                    <a:lnTo>
                      <a:pt x="0" y="76"/>
                    </a:lnTo>
                    <a:lnTo>
                      <a:pt x="37" y="43"/>
                    </a:lnTo>
                    <a:lnTo>
                      <a:pt x="84" y="20"/>
                    </a:lnTo>
                    <a:lnTo>
                      <a:pt x="134" y="4"/>
                    </a:lnTo>
                    <a:lnTo>
                      <a:pt x="190" y="0"/>
                    </a:lnTo>
                    <a:lnTo>
                      <a:pt x="243" y="4"/>
                    </a:lnTo>
                    <a:lnTo>
                      <a:pt x="295" y="18"/>
                    </a:lnTo>
                    <a:lnTo>
                      <a:pt x="344" y="39"/>
                    </a:lnTo>
                    <a:lnTo>
                      <a:pt x="386" y="7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3" name="Freeform 727"/>
              <p:cNvSpPr>
                <a:spLocks/>
              </p:cNvSpPr>
              <p:nvPr/>
            </p:nvSpPr>
            <p:spPr bwMode="auto">
              <a:xfrm>
                <a:off x="2200" y="1904"/>
                <a:ext cx="173" cy="61"/>
              </a:xfrm>
              <a:custGeom>
                <a:avLst/>
                <a:gdLst/>
                <a:ahLst/>
                <a:cxnLst>
                  <a:cxn ang="0">
                    <a:pos x="345" y="51"/>
                  </a:cxn>
                  <a:cxn ang="0">
                    <a:pos x="339" y="62"/>
                  </a:cxn>
                  <a:cxn ang="0">
                    <a:pos x="328" y="76"/>
                  </a:cxn>
                  <a:cxn ang="0">
                    <a:pos x="312" y="87"/>
                  </a:cxn>
                  <a:cxn ang="0">
                    <a:pos x="295" y="99"/>
                  </a:cxn>
                  <a:cxn ang="0">
                    <a:pos x="269" y="107"/>
                  </a:cxn>
                  <a:cxn ang="0">
                    <a:pos x="240" y="114"/>
                  </a:cxn>
                  <a:cxn ang="0">
                    <a:pos x="207" y="118"/>
                  </a:cxn>
                  <a:cxn ang="0">
                    <a:pos x="171" y="122"/>
                  </a:cxn>
                  <a:cxn ang="0">
                    <a:pos x="134" y="120"/>
                  </a:cxn>
                  <a:cxn ang="0">
                    <a:pos x="105" y="116"/>
                  </a:cxn>
                  <a:cxn ang="0">
                    <a:pos x="76" y="109"/>
                  </a:cxn>
                  <a:cxn ang="0">
                    <a:pos x="54" y="103"/>
                  </a:cxn>
                  <a:cxn ang="0">
                    <a:pos x="35" y="91"/>
                  </a:cxn>
                  <a:cxn ang="0">
                    <a:pos x="19" y="82"/>
                  </a:cxn>
                  <a:cxn ang="0">
                    <a:pos x="6" y="70"/>
                  </a:cxn>
                  <a:cxn ang="0">
                    <a:pos x="0" y="60"/>
                  </a:cxn>
                  <a:cxn ang="0">
                    <a:pos x="35" y="35"/>
                  </a:cxn>
                  <a:cxn ang="0">
                    <a:pos x="76" y="16"/>
                  </a:cxn>
                  <a:cxn ang="0">
                    <a:pos x="120" y="4"/>
                  </a:cxn>
                  <a:cxn ang="0">
                    <a:pos x="169" y="0"/>
                  </a:cxn>
                  <a:cxn ang="0">
                    <a:pos x="213" y="0"/>
                  </a:cxn>
                  <a:cxn ang="0">
                    <a:pos x="260" y="10"/>
                  </a:cxn>
                  <a:cxn ang="0">
                    <a:pos x="304" y="27"/>
                  </a:cxn>
                  <a:cxn ang="0">
                    <a:pos x="345" y="51"/>
                  </a:cxn>
                </a:cxnLst>
                <a:rect l="0" t="0" r="r" b="b"/>
                <a:pathLst>
                  <a:path w="345" h="122">
                    <a:moveTo>
                      <a:pt x="345" y="51"/>
                    </a:moveTo>
                    <a:lnTo>
                      <a:pt x="339" y="62"/>
                    </a:lnTo>
                    <a:lnTo>
                      <a:pt x="328" y="76"/>
                    </a:lnTo>
                    <a:lnTo>
                      <a:pt x="312" y="87"/>
                    </a:lnTo>
                    <a:lnTo>
                      <a:pt x="295" y="99"/>
                    </a:lnTo>
                    <a:lnTo>
                      <a:pt x="269" y="107"/>
                    </a:lnTo>
                    <a:lnTo>
                      <a:pt x="240" y="114"/>
                    </a:lnTo>
                    <a:lnTo>
                      <a:pt x="207" y="118"/>
                    </a:lnTo>
                    <a:lnTo>
                      <a:pt x="171" y="122"/>
                    </a:lnTo>
                    <a:lnTo>
                      <a:pt x="134" y="120"/>
                    </a:lnTo>
                    <a:lnTo>
                      <a:pt x="105" y="116"/>
                    </a:lnTo>
                    <a:lnTo>
                      <a:pt x="76" y="109"/>
                    </a:lnTo>
                    <a:lnTo>
                      <a:pt x="54" y="103"/>
                    </a:lnTo>
                    <a:lnTo>
                      <a:pt x="35" y="91"/>
                    </a:lnTo>
                    <a:lnTo>
                      <a:pt x="19" y="82"/>
                    </a:lnTo>
                    <a:lnTo>
                      <a:pt x="6" y="70"/>
                    </a:lnTo>
                    <a:lnTo>
                      <a:pt x="0" y="60"/>
                    </a:lnTo>
                    <a:lnTo>
                      <a:pt x="35" y="35"/>
                    </a:lnTo>
                    <a:lnTo>
                      <a:pt x="76" y="16"/>
                    </a:lnTo>
                    <a:lnTo>
                      <a:pt x="120" y="4"/>
                    </a:lnTo>
                    <a:lnTo>
                      <a:pt x="169" y="0"/>
                    </a:lnTo>
                    <a:lnTo>
                      <a:pt x="213" y="0"/>
                    </a:lnTo>
                    <a:lnTo>
                      <a:pt x="260" y="10"/>
                    </a:lnTo>
                    <a:lnTo>
                      <a:pt x="304" y="27"/>
                    </a:lnTo>
                    <a:lnTo>
                      <a:pt x="345" y="5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4" name="Freeform 728"/>
              <p:cNvSpPr>
                <a:spLocks/>
              </p:cNvSpPr>
              <p:nvPr/>
            </p:nvSpPr>
            <p:spPr bwMode="auto">
              <a:xfrm>
                <a:off x="2210" y="1904"/>
                <a:ext cx="148" cy="53"/>
              </a:xfrm>
              <a:custGeom>
                <a:avLst/>
                <a:gdLst/>
                <a:ahLst/>
                <a:cxnLst>
                  <a:cxn ang="0">
                    <a:pos x="297" y="29"/>
                  </a:cxn>
                  <a:cxn ang="0">
                    <a:pos x="297" y="43"/>
                  </a:cxn>
                  <a:cxn ang="0">
                    <a:pos x="291" y="56"/>
                  </a:cxn>
                  <a:cxn ang="0">
                    <a:pos x="280" y="68"/>
                  </a:cxn>
                  <a:cxn ang="0">
                    <a:pos x="264" y="82"/>
                  </a:cxn>
                  <a:cxn ang="0">
                    <a:pos x="243" y="91"/>
                  </a:cxn>
                  <a:cxn ang="0">
                    <a:pos x="218" y="99"/>
                  </a:cxn>
                  <a:cxn ang="0">
                    <a:pos x="185" y="103"/>
                  </a:cxn>
                  <a:cxn ang="0">
                    <a:pos x="150" y="107"/>
                  </a:cxn>
                  <a:cxn ang="0">
                    <a:pos x="115" y="105"/>
                  </a:cxn>
                  <a:cxn ang="0">
                    <a:pos x="88" y="101"/>
                  </a:cxn>
                  <a:cxn ang="0">
                    <a:pos x="62" y="93"/>
                  </a:cxn>
                  <a:cxn ang="0">
                    <a:pos x="43" y="87"/>
                  </a:cxn>
                  <a:cxn ang="0">
                    <a:pos x="24" y="76"/>
                  </a:cxn>
                  <a:cxn ang="0">
                    <a:pos x="12" y="66"/>
                  </a:cxn>
                  <a:cxn ang="0">
                    <a:pos x="4" y="54"/>
                  </a:cxn>
                  <a:cxn ang="0">
                    <a:pos x="0" y="45"/>
                  </a:cxn>
                  <a:cxn ang="0">
                    <a:pos x="31" y="25"/>
                  </a:cxn>
                  <a:cxn ang="0">
                    <a:pos x="66" y="12"/>
                  </a:cxn>
                  <a:cxn ang="0">
                    <a:pos x="103" y="2"/>
                  </a:cxn>
                  <a:cxn ang="0">
                    <a:pos x="144" y="0"/>
                  </a:cxn>
                  <a:cxn ang="0">
                    <a:pos x="183" y="0"/>
                  </a:cxn>
                  <a:cxn ang="0">
                    <a:pos x="221" y="6"/>
                  </a:cxn>
                  <a:cxn ang="0">
                    <a:pos x="260" y="14"/>
                  </a:cxn>
                  <a:cxn ang="0">
                    <a:pos x="297" y="29"/>
                  </a:cxn>
                </a:cxnLst>
                <a:rect l="0" t="0" r="r" b="b"/>
                <a:pathLst>
                  <a:path w="297" h="107">
                    <a:moveTo>
                      <a:pt x="297" y="29"/>
                    </a:moveTo>
                    <a:lnTo>
                      <a:pt x="297" y="43"/>
                    </a:lnTo>
                    <a:lnTo>
                      <a:pt x="291" y="56"/>
                    </a:lnTo>
                    <a:lnTo>
                      <a:pt x="280" y="68"/>
                    </a:lnTo>
                    <a:lnTo>
                      <a:pt x="264" y="82"/>
                    </a:lnTo>
                    <a:lnTo>
                      <a:pt x="243" y="91"/>
                    </a:lnTo>
                    <a:lnTo>
                      <a:pt x="218" y="99"/>
                    </a:lnTo>
                    <a:lnTo>
                      <a:pt x="185" y="103"/>
                    </a:lnTo>
                    <a:lnTo>
                      <a:pt x="150" y="107"/>
                    </a:lnTo>
                    <a:lnTo>
                      <a:pt x="115" y="105"/>
                    </a:lnTo>
                    <a:lnTo>
                      <a:pt x="88" y="101"/>
                    </a:lnTo>
                    <a:lnTo>
                      <a:pt x="62" y="93"/>
                    </a:lnTo>
                    <a:lnTo>
                      <a:pt x="43" y="87"/>
                    </a:lnTo>
                    <a:lnTo>
                      <a:pt x="24" y="76"/>
                    </a:lnTo>
                    <a:lnTo>
                      <a:pt x="12" y="66"/>
                    </a:lnTo>
                    <a:lnTo>
                      <a:pt x="4" y="54"/>
                    </a:lnTo>
                    <a:lnTo>
                      <a:pt x="0" y="45"/>
                    </a:lnTo>
                    <a:lnTo>
                      <a:pt x="31" y="25"/>
                    </a:lnTo>
                    <a:lnTo>
                      <a:pt x="66" y="12"/>
                    </a:lnTo>
                    <a:lnTo>
                      <a:pt x="103" y="2"/>
                    </a:lnTo>
                    <a:lnTo>
                      <a:pt x="144" y="0"/>
                    </a:lnTo>
                    <a:lnTo>
                      <a:pt x="183" y="0"/>
                    </a:lnTo>
                    <a:lnTo>
                      <a:pt x="221" y="6"/>
                    </a:lnTo>
                    <a:lnTo>
                      <a:pt x="260" y="14"/>
                    </a:lnTo>
                    <a:lnTo>
                      <a:pt x="297" y="2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5" name="Freeform 729"/>
              <p:cNvSpPr>
                <a:spLocks/>
              </p:cNvSpPr>
              <p:nvPr/>
            </p:nvSpPr>
            <p:spPr bwMode="auto">
              <a:xfrm>
                <a:off x="2220" y="1903"/>
                <a:ext cx="122" cy="47"/>
              </a:xfrm>
              <a:custGeom>
                <a:avLst/>
                <a:gdLst/>
                <a:ahLst/>
                <a:cxnLst>
                  <a:cxn ang="0">
                    <a:pos x="238" y="18"/>
                  </a:cxn>
                  <a:cxn ang="0">
                    <a:pos x="242" y="29"/>
                  </a:cxn>
                  <a:cxn ang="0">
                    <a:pos x="242" y="43"/>
                  </a:cxn>
                  <a:cxn ang="0">
                    <a:pos x="236" y="54"/>
                  </a:cxn>
                  <a:cxn ang="0">
                    <a:pos x="225" y="68"/>
                  </a:cxn>
                  <a:cxn ang="0">
                    <a:pos x="207" y="76"/>
                  </a:cxn>
                  <a:cxn ang="0">
                    <a:pos x="184" y="85"/>
                  </a:cxn>
                  <a:cxn ang="0">
                    <a:pos x="155" y="89"/>
                  </a:cxn>
                  <a:cxn ang="0">
                    <a:pos x="122" y="93"/>
                  </a:cxn>
                  <a:cxn ang="0">
                    <a:pos x="91" y="91"/>
                  </a:cxn>
                  <a:cxn ang="0">
                    <a:pos x="66" y="87"/>
                  </a:cxn>
                  <a:cxn ang="0">
                    <a:pos x="44" y="80"/>
                  </a:cxn>
                  <a:cxn ang="0">
                    <a:pos x="29" y="74"/>
                  </a:cxn>
                  <a:cxn ang="0">
                    <a:pos x="13" y="64"/>
                  </a:cxn>
                  <a:cxn ang="0">
                    <a:pos x="6" y="54"/>
                  </a:cxn>
                  <a:cxn ang="0">
                    <a:pos x="0" y="45"/>
                  </a:cxn>
                  <a:cxn ang="0">
                    <a:pos x="2" y="35"/>
                  </a:cxn>
                  <a:cxn ang="0">
                    <a:pos x="27" y="21"/>
                  </a:cxn>
                  <a:cxn ang="0">
                    <a:pos x="56" y="12"/>
                  </a:cxn>
                  <a:cxn ang="0">
                    <a:pos x="85" y="4"/>
                  </a:cxn>
                  <a:cxn ang="0">
                    <a:pos x="116" y="2"/>
                  </a:cxn>
                  <a:cxn ang="0">
                    <a:pos x="145" y="0"/>
                  </a:cxn>
                  <a:cxn ang="0">
                    <a:pos x="176" y="4"/>
                  </a:cxn>
                  <a:cxn ang="0">
                    <a:pos x="207" y="8"/>
                  </a:cxn>
                  <a:cxn ang="0">
                    <a:pos x="238" y="18"/>
                  </a:cxn>
                </a:cxnLst>
                <a:rect l="0" t="0" r="r" b="b"/>
                <a:pathLst>
                  <a:path w="242" h="93">
                    <a:moveTo>
                      <a:pt x="238" y="18"/>
                    </a:moveTo>
                    <a:lnTo>
                      <a:pt x="242" y="29"/>
                    </a:lnTo>
                    <a:lnTo>
                      <a:pt x="242" y="43"/>
                    </a:lnTo>
                    <a:lnTo>
                      <a:pt x="236" y="54"/>
                    </a:lnTo>
                    <a:lnTo>
                      <a:pt x="225" y="68"/>
                    </a:lnTo>
                    <a:lnTo>
                      <a:pt x="207" y="76"/>
                    </a:lnTo>
                    <a:lnTo>
                      <a:pt x="184" y="85"/>
                    </a:lnTo>
                    <a:lnTo>
                      <a:pt x="155" y="89"/>
                    </a:lnTo>
                    <a:lnTo>
                      <a:pt x="122" y="93"/>
                    </a:lnTo>
                    <a:lnTo>
                      <a:pt x="91" y="91"/>
                    </a:lnTo>
                    <a:lnTo>
                      <a:pt x="66" y="87"/>
                    </a:lnTo>
                    <a:lnTo>
                      <a:pt x="44" y="80"/>
                    </a:lnTo>
                    <a:lnTo>
                      <a:pt x="29" y="74"/>
                    </a:lnTo>
                    <a:lnTo>
                      <a:pt x="13" y="64"/>
                    </a:lnTo>
                    <a:lnTo>
                      <a:pt x="6" y="54"/>
                    </a:lnTo>
                    <a:lnTo>
                      <a:pt x="0" y="45"/>
                    </a:lnTo>
                    <a:lnTo>
                      <a:pt x="2" y="35"/>
                    </a:lnTo>
                    <a:lnTo>
                      <a:pt x="27" y="21"/>
                    </a:lnTo>
                    <a:lnTo>
                      <a:pt x="56" y="12"/>
                    </a:lnTo>
                    <a:lnTo>
                      <a:pt x="85" y="4"/>
                    </a:lnTo>
                    <a:lnTo>
                      <a:pt x="116" y="2"/>
                    </a:lnTo>
                    <a:lnTo>
                      <a:pt x="145" y="0"/>
                    </a:lnTo>
                    <a:lnTo>
                      <a:pt x="176" y="4"/>
                    </a:lnTo>
                    <a:lnTo>
                      <a:pt x="207" y="8"/>
                    </a:lnTo>
                    <a:lnTo>
                      <a:pt x="238" y="1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6" name="Freeform 730"/>
              <p:cNvSpPr>
                <a:spLocks/>
              </p:cNvSpPr>
              <p:nvPr/>
            </p:nvSpPr>
            <p:spPr bwMode="auto">
              <a:xfrm>
                <a:off x="2231" y="1903"/>
                <a:ext cx="95" cy="40"/>
              </a:xfrm>
              <a:custGeom>
                <a:avLst/>
                <a:gdLst/>
                <a:ahLst/>
                <a:cxnLst>
                  <a:cxn ang="0">
                    <a:pos x="175" y="8"/>
                  </a:cxn>
                  <a:cxn ang="0">
                    <a:pos x="184" y="16"/>
                  </a:cxn>
                  <a:cxn ang="0">
                    <a:pos x="190" y="27"/>
                  </a:cxn>
                  <a:cxn ang="0">
                    <a:pos x="190" y="39"/>
                  </a:cxn>
                  <a:cxn ang="0">
                    <a:pos x="184" y="53"/>
                  </a:cxn>
                  <a:cxn ang="0">
                    <a:pos x="171" y="60"/>
                  </a:cxn>
                  <a:cxn ang="0">
                    <a:pos x="151" y="70"/>
                  </a:cxn>
                  <a:cxn ang="0">
                    <a:pos x="126" y="76"/>
                  </a:cxn>
                  <a:cxn ang="0">
                    <a:pos x="95" y="80"/>
                  </a:cxn>
                  <a:cxn ang="0">
                    <a:pos x="68" y="76"/>
                  </a:cxn>
                  <a:cxn ang="0">
                    <a:pos x="47" y="72"/>
                  </a:cxn>
                  <a:cxn ang="0">
                    <a:pos x="29" y="64"/>
                  </a:cxn>
                  <a:cxn ang="0">
                    <a:pos x="17" y="58"/>
                  </a:cxn>
                  <a:cxn ang="0">
                    <a:pos x="6" y="49"/>
                  </a:cxn>
                  <a:cxn ang="0">
                    <a:pos x="2" y="39"/>
                  </a:cxn>
                  <a:cxn ang="0">
                    <a:pos x="0" y="29"/>
                  </a:cxn>
                  <a:cxn ang="0">
                    <a:pos x="4" y="21"/>
                  </a:cxn>
                  <a:cxn ang="0">
                    <a:pos x="21" y="14"/>
                  </a:cxn>
                  <a:cxn ang="0">
                    <a:pos x="43" y="8"/>
                  </a:cxn>
                  <a:cxn ang="0">
                    <a:pos x="64" y="4"/>
                  </a:cxn>
                  <a:cxn ang="0">
                    <a:pos x="87" y="2"/>
                  </a:cxn>
                  <a:cxn ang="0">
                    <a:pos x="109" y="0"/>
                  </a:cxn>
                  <a:cxn ang="0">
                    <a:pos x="130" y="2"/>
                  </a:cxn>
                  <a:cxn ang="0">
                    <a:pos x="151" y="2"/>
                  </a:cxn>
                  <a:cxn ang="0">
                    <a:pos x="175" y="8"/>
                  </a:cxn>
                </a:cxnLst>
                <a:rect l="0" t="0" r="r" b="b"/>
                <a:pathLst>
                  <a:path w="190" h="80">
                    <a:moveTo>
                      <a:pt x="175" y="8"/>
                    </a:moveTo>
                    <a:lnTo>
                      <a:pt x="184" y="16"/>
                    </a:lnTo>
                    <a:lnTo>
                      <a:pt x="190" y="27"/>
                    </a:lnTo>
                    <a:lnTo>
                      <a:pt x="190" y="39"/>
                    </a:lnTo>
                    <a:lnTo>
                      <a:pt x="184" y="53"/>
                    </a:lnTo>
                    <a:lnTo>
                      <a:pt x="171" y="60"/>
                    </a:lnTo>
                    <a:lnTo>
                      <a:pt x="151" y="70"/>
                    </a:lnTo>
                    <a:lnTo>
                      <a:pt x="126" y="76"/>
                    </a:lnTo>
                    <a:lnTo>
                      <a:pt x="95" y="80"/>
                    </a:lnTo>
                    <a:lnTo>
                      <a:pt x="68" y="76"/>
                    </a:lnTo>
                    <a:lnTo>
                      <a:pt x="47" y="72"/>
                    </a:lnTo>
                    <a:lnTo>
                      <a:pt x="29" y="64"/>
                    </a:lnTo>
                    <a:lnTo>
                      <a:pt x="17" y="58"/>
                    </a:lnTo>
                    <a:lnTo>
                      <a:pt x="6" y="49"/>
                    </a:lnTo>
                    <a:lnTo>
                      <a:pt x="2" y="39"/>
                    </a:lnTo>
                    <a:lnTo>
                      <a:pt x="0" y="29"/>
                    </a:lnTo>
                    <a:lnTo>
                      <a:pt x="4" y="21"/>
                    </a:lnTo>
                    <a:lnTo>
                      <a:pt x="21" y="14"/>
                    </a:lnTo>
                    <a:lnTo>
                      <a:pt x="43" y="8"/>
                    </a:lnTo>
                    <a:lnTo>
                      <a:pt x="64" y="4"/>
                    </a:lnTo>
                    <a:lnTo>
                      <a:pt x="87" y="2"/>
                    </a:lnTo>
                    <a:lnTo>
                      <a:pt x="109" y="0"/>
                    </a:lnTo>
                    <a:lnTo>
                      <a:pt x="130" y="2"/>
                    </a:lnTo>
                    <a:lnTo>
                      <a:pt x="151" y="2"/>
                    </a:lnTo>
                    <a:lnTo>
                      <a:pt x="175" y="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7" name="Freeform 731"/>
              <p:cNvSpPr>
                <a:spLocks/>
              </p:cNvSpPr>
              <p:nvPr/>
            </p:nvSpPr>
            <p:spPr bwMode="auto">
              <a:xfrm>
                <a:off x="2243" y="1904"/>
                <a:ext cx="68" cy="31"/>
              </a:xfrm>
              <a:custGeom>
                <a:avLst/>
                <a:gdLst/>
                <a:ahLst/>
                <a:cxnLst>
                  <a:cxn ang="0">
                    <a:pos x="103" y="0"/>
                  </a:cxn>
                  <a:cxn ang="0">
                    <a:pos x="120" y="4"/>
                  </a:cxn>
                  <a:cxn ang="0">
                    <a:pos x="132" y="14"/>
                  </a:cxn>
                  <a:cxn ang="0">
                    <a:pos x="138" y="23"/>
                  </a:cxn>
                  <a:cxn ang="0">
                    <a:pos x="138" y="35"/>
                  </a:cxn>
                  <a:cxn ang="0">
                    <a:pos x="128" y="43"/>
                  </a:cxn>
                  <a:cxn ang="0">
                    <a:pos x="115" y="52"/>
                  </a:cxn>
                  <a:cxn ang="0">
                    <a:pos x="95" y="58"/>
                  </a:cxn>
                  <a:cxn ang="0">
                    <a:pos x="70" y="62"/>
                  </a:cxn>
                  <a:cxn ang="0">
                    <a:pos x="47" y="58"/>
                  </a:cxn>
                  <a:cxn ang="0">
                    <a:pos x="29" y="54"/>
                  </a:cxn>
                  <a:cxn ang="0">
                    <a:pos x="14" y="49"/>
                  </a:cxn>
                  <a:cxn ang="0">
                    <a:pos x="6" y="43"/>
                  </a:cxn>
                  <a:cxn ang="0">
                    <a:pos x="0" y="25"/>
                  </a:cxn>
                  <a:cxn ang="0">
                    <a:pos x="12" y="10"/>
                  </a:cxn>
                  <a:cxn ang="0">
                    <a:pos x="22" y="6"/>
                  </a:cxn>
                  <a:cxn ang="0">
                    <a:pos x="33" y="4"/>
                  </a:cxn>
                  <a:cxn ang="0">
                    <a:pos x="43" y="2"/>
                  </a:cxn>
                  <a:cxn ang="0">
                    <a:pos x="55" y="2"/>
                  </a:cxn>
                  <a:cxn ang="0">
                    <a:pos x="66" y="0"/>
                  </a:cxn>
                  <a:cxn ang="0">
                    <a:pos x="78" y="0"/>
                  </a:cxn>
                  <a:cxn ang="0">
                    <a:pos x="89" y="0"/>
                  </a:cxn>
                  <a:cxn ang="0">
                    <a:pos x="103" y="0"/>
                  </a:cxn>
                </a:cxnLst>
                <a:rect l="0" t="0" r="r" b="b"/>
                <a:pathLst>
                  <a:path w="138" h="62">
                    <a:moveTo>
                      <a:pt x="103" y="0"/>
                    </a:moveTo>
                    <a:lnTo>
                      <a:pt x="120" y="4"/>
                    </a:lnTo>
                    <a:lnTo>
                      <a:pt x="132" y="14"/>
                    </a:lnTo>
                    <a:lnTo>
                      <a:pt x="138" y="23"/>
                    </a:lnTo>
                    <a:lnTo>
                      <a:pt x="138" y="35"/>
                    </a:lnTo>
                    <a:lnTo>
                      <a:pt x="128" y="43"/>
                    </a:lnTo>
                    <a:lnTo>
                      <a:pt x="115" y="52"/>
                    </a:lnTo>
                    <a:lnTo>
                      <a:pt x="95" y="58"/>
                    </a:lnTo>
                    <a:lnTo>
                      <a:pt x="70" y="62"/>
                    </a:lnTo>
                    <a:lnTo>
                      <a:pt x="47" y="58"/>
                    </a:lnTo>
                    <a:lnTo>
                      <a:pt x="29" y="54"/>
                    </a:lnTo>
                    <a:lnTo>
                      <a:pt x="14" y="49"/>
                    </a:lnTo>
                    <a:lnTo>
                      <a:pt x="6" y="43"/>
                    </a:lnTo>
                    <a:lnTo>
                      <a:pt x="0" y="25"/>
                    </a:lnTo>
                    <a:lnTo>
                      <a:pt x="12" y="10"/>
                    </a:lnTo>
                    <a:lnTo>
                      <a:pt x="22" y="6"/>
                    </a:lnTo>
                    <a:lnTo>
                      <a:pt x="33" y="4"/>
                    </a:lnTo>
                    <a:lnTo>
                      <a:pt x="43" y="2"/>
                    </a:lnTo>
                    <a:lnTo>
                      <a:pt x="55" y="2"/>
                    </a:lnTo>
                    <a:lnTo>
                      <a:pt x="66" y="0"/>
                    </a:lnTo>
                    <a:lnTo>
                      <a:pt x="78" y="0"/>
                    </a:lnTo>
                    <a:lnTo>
                      <a:pt x="89" y="0"/>
                    </a:lnTo>
                    <a:lnTo>
                      <a:pt x="103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8" name="Freeform 732"/>
              <p:cNvSpPr>
                <a:spLocks/>
              </p:cNvSpPr>
              <p:nvPr/>
            </p:nvSpPr>
            <p:spPr bwMode="auto">
              <a:xfrm>
                <a:off x="2271" y="2380"/>
                <a:ext cx="262" cy="76"/>
              </a:xfrm>
              <a:custGeom>
                <a:avLst/>
                <a:gdLst/>
                <a:ahLst/>
                <a:cxnLst>
                  <a:cxn ang="0">
                    <a:pos x="509" y="37"/>
                  </a:cxn>
                  <a:cxn ang="0">
                    <a:pos x="525" y="82"/>
                  </a:cxn>
                  <a:cxn ang="0">
                    <a:pos x="494" y="117"/>
                  </a:cxn>
                  <a:cxn ang="0">
                    <a:pos x="428" y="140"/>
                  </a:cxn>
                  <a:cxn ang="0">
                    <a:pos x="341" y="151"/>
                  </a:cxn>
                  <a:cxn ang="0">
                    <a:pos x="240" y="146"/>
                  </a:cxn>
                  <a:cxn ang="0">
                    <a:pos x="143" y="128"/>
                  </a:cxn>
                  <a:cxn ang="0">
                    <a:pos x="58" y="93"/>
                  </a:cxn>
                  <a:cxn ang="0">
                    <a:pos x="0" y="43"/>
                  </a:cxn>
                  <a:cxn ang="0">
                    <a:pos x="5" y="23"/>
                  </a:cxn>
                  <a:cxn ang="0">
                    <a:pos x="54" y="10"/>
                  </a:cxn>
                  <a:cxn ang="0">
                    <a:pos x="129" y="2"/>
                  </a:cxn>
                  <a:cxn ang="0">
                    <a:pos x="222" y="0"/>
                  </a:cxn>
                  <a:cxn ang="0">
                    <a:pos x="316" y="0"/>
                  </a:cxn>
                  <a:cxn ang="0">
                    <a:pos x="403" y="8"/>
                  </a:cxn>
                  <a:cxn ang="0">
                    <a:pos x="471" y="20"/>
                  </a:cxn>
                  <a:cxn ang="0">
                    <a:pos x="509" y="37"/>
                  </a:cxn>
                </a:cxnLst>
                <a:rect l="0" t="0" r="r" b="b"/>
                <a:pathLst>
                  <a:path w="525" h="151">
                    <a:moveTo>
                      <a:pt x="509" y="37"/>
                    </a:moveTo>
                    <a:lnTo>
                      <a:pt x="525" y="82"/>
                    </a:lnTo>
                    <a:lnTo>
                      <a:pt x="494" y="117"/>
                    </a:lnTo>
                    <a:lnTo>
                      <a:pt x="428" y="140"/>
                    </a:lnTo>
                    <a:lnTo>
                      <a:pt x="341" y="151"/>
                    </a:lnTo>
                    <a:lnTo>
                      <a:pt x="240" y="146"/>
                    </a:lnTo>
                    <a:lnTo>
                      <a:pt x="143" y="128"/>
                    </a:lnTo>
                    <a:lnTo>
                      <a:pt x="58" y="93"/>
                    </a:lnTo>
                    <a:lnTo>
                      <a:pt x="0" y="43"/>
                    </a:lnTo>
                    <a:lnTo>
                      <a:pt x="5" y="23"/>
                    </a:lnTo>
                    <a:lnTo>
                      <a:pt x="54" y="10"/>
                    </a:lnTo>
                    <a:lnTo>
                      <a:pt x="129" y="2"/>
                    </a:lnTo>
                    <a:lnTo>
                      <a:pt x="222" y="0"/>
                    </a:lnTo>
                    <a:lnTo>
                      <a:pt x="316" y="0"/>
                    </a:lnTo>
                    <a:lnTo>
                      <a:pt x="403" y="8"/>
                    </a:lnTo>
                    <a:lnTo>
                      <a:pt x="471" y="20"/>
                    </a:lnTo>
                    <a:lnTo>
                      <a:pt x="509" y="37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69" name="Freeform 733"/>
              <p:cNvSpPr>
                <a:spLocks/>
              </p:cNvSpPr>
              <p:nvPr/>
            </p:nvSpPr>
            <p:spPr bwMode="auto">
              <a:xfrm>
                <a:off x="2272" y="2315"/>
                <a:ext cx="253" cy="115"/>
              </a:xfrm>
              <a:custGeom>
                <a:avLst/>
                <a:gdLst/>
                <a:ahLst/>
                <a:cxnLst>
                  <a:cxn ang="0">
                    <a:pos x="506" y="167"/>
                  </a:cxn>
                  <a:cxn ang="0">
                    <a:pos x="479" y="190"/>
                  </a:cxn>
                  <a:cxn ang="0">
                    <a:pos x="427" y="210"/>
                  </a:cxn>
                  <a:cxn ang="0">
                    <a:pos x="351" y="221"/>
                  </a:cxn>
                  <a:cxn ang="0">
                    <a:pos x="266" y="229"/>
                  </a:cxn>
                  <a:cxn ang="0">
                    <a:pos x="179" y="225"/>
                  </a:cxn>
                  <a:cxn ang="0">
                    <a:pos x="99" y="215"/>
                  </a:cxn>
                  <a:cxn ang="0">
                    <a:pos x="35" y="194"/>
                  </a:cxn>
                  <a:cxn ang="0">
                    <a:pos x="0" y="167"/>
                  </a:cxn>
                  <a:cxn ang="0">
                    <a:pos x="31" y="93"/>
                  </a:cxn>
                  <a:cxn ang="0">
                    <a:pos x="90" y="43"/>
                  </a:cxn>
                  <a:cxn ang="0">
                    <a:pos x="163" y="10"/>
                  </a:cxn>
                  <a:cxn ang="0">
                    <a:pos x="247" y="0"/>
                  </a:cxn>
                  <a:cxn ang="0">
                    <a:pos x="330" y="10"/>
                  </a:cxn>
                  <a:cxn ang="0">
                    <a:pos x="408" y="41"/>
                  </a:cxn>
                  <a:cxn ang="0">
                    <a:pos x="468" y="91"/>
                  </a:cxn>
                  <a:cxn ang="0">
                    <a:pos x="506" y="167"/>
                  </a:cxn>
                </a:cxnLst>
                <a:rect l="0" t="0" r="r" b="b"/>
                <a:pathLst>
                  <a:path w="506" h="229">
                    <a:moveTo>
                      <a:pt x="506" y="167"/>
                    </a:moveTo>
                    <a:lnTo>
                      <a:pt x="479" y="190"/>
                    </a:lnTo>
                    <a:lnTo>
                      <a:pt x="427" y="210"/>
                    </a:lnTo>
                    <a:lnTo>
                      <a:pt x="351" y="221"/>
                    </a:lnTo>
                    <a:lnTo>
                      <a:pt x="266" y="229"/>
                    </a:lnTo>
                    <a:lnTo>
                      <a:pt x="179" y="225"/>
                    </a:lnTo>
                    <a:lnTo>
                      <a:pt x="99" y="215"/>
                    </a:lnTo>
                    <a:lnTo>
                      <a:pt x="35" y="194"/>
                    </a:lnTo>
                    <a:lnTo>
                      <a:pt x="0" y="167"/>
                    </a:lnTo>
                    <a:lnTo>
                      <a:pt x="31" y="93"/>
                    </a:lnTo>
                    <a:lnTo>
                      <a:pt x="90" y="43"/>
                    </a:lnTo>
                    <a:lnTo>
                      <a:pt x="163" y="10"/>
                    </a:lnTo>
                    <a:lnTo>
                      <a:pt x="247" y="0"/>
                    </a:lnTo>
                    <a:lnTo>
                      <a:pt x="330" y="10"/>
                    </a:lnTo>
                    <a:lnTo>
                      <a:pt x="408" y="41"/>
                    </a:lnTo>
                    <a:lnTo>
                      <a:pt x="468" y="91"/>
                    </a:lnTo>
                    <a:lnTo>
                      <a:pt x="506" y="16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0" name="Freeform 734"/>
              <p:cNvSpPr>
                <a:spLocks/>
              </p:cNvSpPr>
              <p:nvPr/>
            </p:nvSpPr>
            <p:spPr bwMode="auto">
              <a:xfrm>
                <a:off x="2272" y="2315"/>
                <a:ext cx="253" cy="111"/>
              </a:xfrm>
              <a:custGeom>
                <a:avLst/>
                <a:gdLst/>
                <a:ahLst/>
                <a:cxnLst>
                  <a:cxn ang="0">
                    <a:pos x="483" y="190"/>
                  </a:cxn>
                  <a:cxn ang="0">
                    <a:pos x="460" y="196"/>
                  </a:cxn>
                  <a:cxn ang="0">
                    <a:pos x="437" y="202"/>
                  </a:cxn>
                  <a:cxn ang="0">
                    <a:pos x="411" y="208"/>
                  </a:cxn>
                  <a:cxn ang="0">
                    <a:pos x="386" y="214"/>
                  </a:cxn>
                  <a:cxn ang="0">
                    <a:pos x="357" y="215"/>
                  </a:cxn>
                  <a:cxn ang="0">
                    <a:pos x="328" y="217"/>
                  </a:cxn>
                  <a:cxn ang="0">
                    <a:pos x="297" y="219"/>
                  </a:cxn>
                  <a:cxn ang="0">
                    <a:pos x="266" y="221"/>
                  </a:cxn>
                  <a:cxn ang="0">
                    <a:pos x="223" y="219"/>
                  </a:cxn>
                  <a:cxn ang="0">
                    <a:pos x="183" y="215"/>
                  </a:cxn>
                  <a:cxn ang="0">
                    <a:pos x="146" y="210"/>
                  </a:cxn>
                  <a:cxn ang="0">
                    <a:pos x="113" y="206"/>
                  </a:cxn>
                  <a:cxn ang="0">
                    <a:pos x="80" y="196"/>
                  </a:cxn>
                  <a:cxn ang="0">
                    <a:pos x="51" y="188"/>
                  </a:cxn>
                  <a:cxn ang="0">
                    <a:pos x="24" y="179"/>
                  </a:cxn>
                  <a:cxn ang="0">
                    <a:pos x="2" y="169"/>
                  </a:cxn>
                  <a:cxn ang="0">
                    <a:pos x="0" y="167"/>
                  </a:cxn>
                  <a:cxn ang="0">
                    <a:pos x="31" y="93"/>
                  </a:cxn>
                  <a:cxn ang="0">
                    <a:pos x="90" y="43"/>
                  </a:cxn>
                  <a:cxn ang="0">
                    <a:pos x="163" y="10"/>
                  </a:cxn>
                  <a:cxn ang="0">
                    <a:pos x="247" y="0"/>
                  </a:cxn>
                  <a:cxn ang="0">
                    <a:pos x="330" y="10"/>
                  </a:cxn>
                  <a:cxn ang="0">
                    <a:pos x="408" y="41"/>
                  </a:cxn>
                  <a:cxn ang="0">
                    <a:pos x="468" y="91"/>
                  </a:cxn>
                  <a:cxn ang="0">
                    <a:pos x="506" y="167"/>
                  </a:cxn>
                  <a:cxn ang="0">
                    <a:pos x="499" y="179"/>
                  </a:cxn>
                  <a:cxn ang="0">
                    <a:pos x="483" y="190"/>
                  </a:cxn>
                </a:cxnLst>
                <a:rect l="0" t="0" r="r" b="b"/>
                <a:pathLst>
                  <a:path w="506" h="221">
                    <a:moveTo>
                      <a:pt x="483" y="190"/>
                    </a:moveTo>
                    <a:lnTo>
                      <a:pt x="460" y="196"/>
                    </a:lnTo>
                    <a:lnTo>
                      <a:pt x="437" y="202"/>
                    </a:lnTo>
                    <a:lnTo>
                      <a:pt x="411" y="208"/>
                    </a:lnTo>
                    <a:lnTo>
                      <a:pt x="386" y="214"/>
                    </a:lnTo>
                    <a:lnTo>
                      <a:pt x="357" y="215"/>
                    </a:lnTo>
                    <a:lnTo>
                      <a:pt x="328" y="217"/>
                    </a:lnTo>
                    <a:lnTo>
                      <a:pt x="297" y="219"/>
                    </a:lnTo>
                    <a:lnTo>
                      <a:pt x="266" y="221"/>
                    </a:lnTo>
                    <a:lnTo>
                      <a:pt x="223" y="219"/>
                    </a:lnTo>
                    <a:lnTo>
                      <a:pt x="183" y="215"/>
                    </a:lnTo>
                    <a:lnTo>
                      <a:pt x="146" y="210"/>
                    </a:lnTo>
                    <a:lnTo>
                      <a:pt x="113" y="206"/>
                    </a:lnTo>
                    <a:lnTo>
                      <a:pt x="80" y="196"/>
                    </a:lnTo>
                    <a:lnTo>
                      <a:pt x="51" y="188"/>
                    </a:lnTo>
                    <a:lnTo>
                      <a:pt x="24" y="179"/>
                    </a:lnTo>
                    <a:lnTo>
                      <a:pt x="2" y="169"/>
                    </a:lnTo>
                    <a:lnTo>
                      <a:pt x="0" y="167"/>
                    </a:lnTo>
                    <a:lnTo>
                      <a:pt x="31" y="93"/>
                    </a:lnTo>
                    <a:lnTo>
                      <a:pt x="90" y="43"/>
                    </a:lnTo>
                    <a:lnTo>
                      <a:pt x="163" y="10"/>
                    </a:lnTo>
                    <a:lnTo>
                      <a:pt x="247" y="0"/>
                    </a:lnTo>
                    <a:lnTo>
                      <a:pt x="330" y="10"/>
                    </a:lnTo>
                    <a:lnTo>
                      <a:pt x="408" y="41"/>
                    </a:lnTo>
                    <a:lnTo>
                      <a:pt x="468" y="91"/>
                    </a:lnTo>
                    <a:lnTo>
                      <a:pt x="506" y="167"/>
                    </a:lnTo>
                    <a:lnTo>
                      <a:pt x="499" y="179"/>
                    </a:lnTo>
                    <a:lnTo>
                      <a:pt x="483" y="19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1" name="Freeform 735"/>
              <p:cNvSpPr>
                <a:spLocks/>
              </p:cNvSpPr>
              <p:nvPr/>
            </p:nvSpPr>
            <p:spPr bwMode="auto">
              <a:xfrm>
                <a:off x="2274" y="2314"/>
                <a:ext cx="251" cy="104"/>
              </a:xfrm>
              <a:custGeom>
                <a:avLst/>
                <a:gdLst/>
                <a:ahLst/>
                <a:cxnLst>
                  <a:cxn ang="0">
                    <a:pos x="502" y="161"/>
                  </a:cxn>
                  <a:cxn ang="0">
                    <a:pos x="479" y="169"/>
                  </a:cxn>
                  <a:cxn ang="0">
                    <a:pos x="456" y="179"/>
                  </a:cxn>
                  <a:cxn ang="0">
                    <a:pos x="427" y="186"/>
                  </a:cxn>
                  <a:cxn ang="0">
                    <a:pos x="400" y="194"/>
                  </a:cxn>
                  <a:cxn ang="0">
                    <a:pos x="367" y="198"/>
                  </a:cxn>
                  <a:cxn ang="0">
                    <a:pos x="334" y="204"/>
                  </a:cxn>
                  <a:cxn ang="0">
                    <a:pos x="297" y="206"/>
                  </a:cxn>
                  <a:cxn ang="0">
                    <a:pos x="260" y="208"/>
                  </a:cxn>
                  <a:cxn ang="0">
                    <a:pos x="216" y="206"/>
                  </a:cxn>
                  <a:cxn ang="0">
                    <a:pos x="175" y="202"/>
                  </a:cxn>
                  <a:cxn ang="0">
                    <a:pos x="136" y="196"/>
                  </a:cxn>
                  <a:cxn ang="0">
                    <a:pos x="103" y="192"/>
                  </a:cxn>
                  <a:cxn ang="0">
                    <a:pos x="72" y="183"/>
                  </a:cxn>
                  <a:cxn ang="0">
                    <a:pos x="45" y="175"/>
                  </a:cxn>
                  <a:cxn ang="0">
                    <a:pos x="20" y="163"/>
                  </a:cxn>
                  <a:cxn ang="0">
                    <a:pos x="0" y="152"/>
                  </a:cxn>
                  <a:cxn ang="0">
                    <a:pos x="35" y="84"/>
                  </a:cxn>
                  <a:cxn ang="0">
                    <a:pos x="95" y="37"/>
                  </a:cxn>
                  <a:cxn ang="0">
                    <a:pos x="167" y="8"/>
                  </a:cxn>
                  <a:cxn ang="0">
                    <a:pos x="250" y="0"/>
                  </a:cxn>
                  <a:cxn ang="0">
                    <a:pos x="330" y="10"/>
                  </a:cxn>
                  <a:cxn ang="0">
                    <a:pos x="404" y="41"/>
                  </a:cxn>
                  <a:cxn ang="0">
                    <a:pos x="464" y="90"/>
                  </a:cxn>
                  <a:cxn ang="0">
                    <a:pos x="502" y="161"/>
                  </a:cxn>
                </a:cxnLst>
                <a:rect l="0" t="0" r="r" b="b"/>
                <a:pathLst>
                  <a:path w="502" h="208">
                    <a:moveTo>
                      <a:pt x="502" y="161"/>
                    </a:moveTo>
                    <a:lnTo>
                      <a:pt x="479" y="169"/>
                    </a:lnTo>
                    <a:lnTo>
                      <a:pt x="456" y="179"/>
                    </a:lnTo>
                    <a:lnTo>
                      <a:pt x="427" y="186"/>
                    </a:lnTo>
                    <a:lnTo>
                      <a:pt x="400" y="194"/>
                    </a:lnTo>
                    <a:lnTo>
                      <a:pt x="367" y="198"/>
                    </a:lnTo>
                    <a:lnTo>
                      <a:pt x="334" y="204"/>
                    </a:lnTo>
                    <a:lnTo>
                      <a:pt x="297" y="206"/>
                    </a:lnTo>
                    <a:lnTo>
                      <a:pt x="260" y="208"/>
                    </a:lnTo>
                    <a:lnTo>
                      <a:pt x="216" y="206"/>
                    </a:lnTo>
                    <a:lnTo>
                      <a:pt x="175" y="202"/>
                    </a:lnTo>
                    <a:lnTo>
                      <a:pt x="136" y="196"/>
                    </a:lnTo>
                    <a:lnTo>
                      <a:pt x="103" y="192"/>
                    </a:lnTo>
                    <a:lnTo>
                      <a:pt x="72" y="183"/>
                    </a:lnTo>
                    <a:lnTo>
                      <a:pt x="45" y="175"/>
                    </a:lnTo>
                    <a:lnTo>
                      <a:pt x="20" y="163"/>
                    </a:lnTo>
                    <a:lnTo>
                      <a:pt x="0" y="152"/>
                    </a:lnTo>
                    <a:lnTo>
                      <a:pt x="35" y="84"/>
                    </a:lnTo>
                    <a:lnTo>
                      <a:pt x="95" y="37"/>
                    </a:lnTo>
                    <a:lnTo>
                      <a:pt x="167" y="8"/>
                    </a:lnTo>
                    <a:lnTo>
                      <a:pt x="250" y="0"/>
                    </a:lnTo>
                    <a:lnTo>
                      <a:pt x="330" y="10"/>
                    </a:lnTo>
                    <a:lnTo>
                      <a:pt x="404" y="41"/>
                    </a:lnTo>
                    <a:lnTo>
                      <a:pt x="464" y="90"/>
                    </a:lnTo>
                    <a:lnTo>
                      <a:pt x="502" y="16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5" name="Group 937"/>
            <p:cNvGrpSpPr>
              <a:grpSpLocks/>
            </p:cNvGrpSpPr>
            <p:nvPr/>
          </p:nvGrpSpPr>
          <p:grpSpPr bwMode="auto">
            <a:xfrm>
              <a:off x="2099" y="608"/>
              <a:ext cx="1841" cy="3247"/>
              <a:chOff x="2099" y="608"/>
              <a:chExt cx="1841" cy="3247"/>
            </a:xfrm>
            <a:grpFill/>
          </p:grpSpPr>
          <p:sp>
            <p:nvSpPr>
              <p:cNvPr id="15073" name="Freeform 737"/>
              <p:cNvSpPr>
                <a:spLocks/>
              </p:cNvSpPr>
              <p:nvPr/>
            </p:nvSpPr>
            <p:spPr bwMode="auto">
              <a:xfrm>
                <a:off x="2277" y="2314"/>
                <a:ext cx="243" cy="95"/>
              </a:xfrm>
              <a:custGeom>
                <a:avLst/>
                <a:gdLst/>
                <a:ahLst/>
                <a:cxnLst>
                  <a:cxn ang="0">
                    <a:pos x="487" y="142"/>
                  </a:cxn>
                  <a:cxn ang="0">
                    <a:pos x="465" y="150"/>
                  </a:cxn>
                  <a:cxn ang="0">
                    <a:pos x="444" y="159"/>
                  </a:cxn>
                  <a:cxn ang="0">
                    <a:pos x="419" y="167"/>
                  </a:cxn>
                  <a:cxn ang="0">
                    <a:pos x="392" y="177"/>
                  </a:cxn>
                  <a:cxn ang="0">
                    <a:pos x="359" y="181"/>
                  </a:cxn>
                  <a:cxn ang="0">
                    <a:pos x="326" y="186"/>
                  </a:cxn>
                  <a:cxn ang="0">
                    <a:pos x="289" y="188"/>
                  </a:cxn>
                  <a:cxn ang="0">
                    <a:pos x="250" y="190"/>
                  </a:cxn>
                  <a:cxn ang="0">
                    <a:pos x="206" y="188"/>
                  </a:cxn>
                  <a:cxn ang="0">
                    <a:pos x="167" y="185"/>
                  </a:cxn>
                  <a:cxn ang="0">
                    <a:pos x="130" y="179"/>
                  </a:cxn>
                  <a:cxn ang="0">
                    <a:pos x="97" y="173"/>
                  </a:cxn>
                  <a:cxn ang="0">
                    <a:pos x="66" y="163"/>
                  </a:cxn>
                  <a:cxn ang="0">
                    <a:pos x="41" y="155"/>
                  </a:cxn>
                  <a:cxn ang="0">
                    <a:pos x="18" y="144"/>
                  </a:cxn>
                  <a:cxn ang="0">
                    <a:pos x="0" y="134"/>
                  </a:cxn>
                  <a:cxn ang="0">
                    <a:pos x="39" y="74"/>
                  </a:cxn>
                  <a:cxn ang="0">
                    <a:pos x="97" y="33"/>
                  </a:cxn>
                  <a:cxn ang="0">
                    <a:pos x="167" y="8"/>
                  </a:cxn>
                  <a:cxn ang="0">
                    <a:pos x="242" y="0"/>
                  </a:cxn>
                  <a:cxn ang="0">
                    <a:pos x="316" y="8"/>
                  </a:cxn>
                  <a:cxn ang="0">
                    <a:pos x="388" y="35"/>
                  </a:cxn>
                  <a:cxn ang="0">
                    <a:pos x="444" y="80"/>
                  </a:cxn>
                  <a:cxn ang="0">
                    <a:pos x="487" y="142"/>
                  </a:cxn>
                </a:cxnLst>
                <a:rect l="0" t="0" r="r" b="b"/>
                <a:pathLst>
                  <a:path w="487" h="190">
                    <a:moveTo>
                      <a:pt x="487" y="142"/>
                    </a:moveTo>
                    <a:lnTo>
                      <a:pt x="465" y="150"/>
                    </a:lnTo>
                    <a:lnTo>
                      <a:pt x="444" y="159"/>
                    </a:lnTo>
                    <a:lnTo>
                      <a:pt x="419" y="167"/>
                    </a:lnTo>
                    <a:lnTo>
                      <a:pt x="392" y="177"/>
                    </a:lnTo>
                    <a:lnTo>
                      <a:pt x="359" y="181"/>
                    </a:lnTo>
                    <a:lnTo>
                      <a:pt x="326" y="186"/>
                    </a:lnTo>
                    <a:lnTo>
                      <a:pt x="289" y="188"/>
                    </a:lnTo>
                    <a:lnTo>
                      <a:pt x="250" y="190"/>
                    </a:lnTo>
                    <a:lnTo>
                      <a:pt x="206" y="188"/>
                    </a:lnTo>
                    <a:lnTo>
                      <a:pt x="167" y="185"/>
                    </a:lnTo>
                    <a:lnTo>
                      <a:pt x="130" y="179"/>
                    </a:lnTo>
                    <a:lnTo>
                      <a:pt x="97" y="173"/>
                    </a:lnTo>
                    <a:lnTo>
                      <a:pt x="66" y="163"/>
                    </a:lnTo>
                    <a:lnTo>
                      <a:pt x="41" y="155"/>
                    </a:lnTo>
                    <a:lnTo>
                      <a:pt x="18" y="144"/>
                    </a:lnTo>
                    <a:lnTo>
                      <a:pt x="0" y="134"/>
                    </a:lnTo>
                    <a:lnTo>
                      <a:pt x="39" y="74"/>
                    </a:lnTo>
                    <a:lnTo>
                      <a:pt x="97" y="33"/>
                    </a:lnTo>
                    <a:lnTo>
                      <a:pt x="167" y="8"/>
                    </a:lnTo>
                    <a:lnTo>
                      <a:pt x="242" y="0"/>
                    </a:lnTo>
                    <a:lnTo>
                      <a:pt x="316" y="8"/>
                    </a:lnTo>
                    <a:lnTo>
                      <a:pt x="388" y="35"/>
                    </a:lnTo>
                    <a:lnTo>
                      <a:pt x="444" y="80"/>
                    </a:lnTo>
                    <a:lnTo>
                      <a:pt x="487" y="14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4" name="Freeform 738"/>
              <p:cNvSpPr>
                <a:spLocks/>
              </p:cNvSpPr>
              <p:nvPr/>
            </p:nvSpPr>
            <p:spPr bwMode="auto">
              <a:xfrm>
                <a:off x="2281" y="2315"/>
                <a:ext cx="234" cy="86"/>
              </a:xfrm>
              <a:custGeom>
                <a:avLst/>
                <a:gdLst/>
                <a:ahLst/>
                <a:cxnLst>
                  <a:cxn ang="0">
                    <a:pos x="467" y="117"/>
                  </a:cxn>
                  <a:cxn ang="0">
                    <a:pos x="448" y="126"/>
                  </a:cxn>
                  <a:cxn ang="0">
                    <a:pos x="426" y="138"/>
                  </a:cxn>
                  <a:cxn ang="0">
                    <a:pos x="403" y="146"/>
                  </a:cxn>
                  <a:cxn ang="0">
                    <a:pos x="376" y="155"/>
                  </a:cxn>
                  <a:cxn ang="0">
                    <a:pos x="345" y="161"/>
                  </a:cxn>
                  <a:cxn ang="0">
                    <a:pos x="312" y="167"/>
                  </a:cxn>
                  <a:cxn ang="0">
                    <a:pos x="273" y="171"/>
                  </a:cxn>
                  <a:cxn ang="0">
                    <a:pos x="234" y="173"/>
                  </a:cxn>
                  <a:cxn ang="0">
                    <a:pos x="192" y="171"/>
                  </a:cxn>
                  <a:cxn ang="0">
                    <a:pos x="153" y="167"/>
                  </a:cxn>
                  <a:cxn ang="0">
                    <a:pos x="118" y="161"/>
                  </a:cxn>
                  <a:cxn ang="0">
                    <a:pos x="89" y="155"/>
                  </a:cxn>
                  <a:cxn ang="0">
                    <a:pos x="60" y="146"/>
                  </a:cxn>
                  <a:cxn ang="0">
                    <a:pos x="37" y="136"/>
                  </a:cxn>
                  <a:cxn ang="0">
                    <a:pos x="15" y="124"/>
                  </a:cxn>
                  <a:cxn ang="0">
                    <a:pos x="0" y="113"/>
                  </a:cxn>
                  <a:cxn ang="0">
                    <a:pos x="39" y="62"/>
                  </a:cxn>
                  <a:cxn ang="0">
                    <a:pos x="95" y="27"/>
                  </a:cxn>
                  <a:cxn ang="0">
                    <a:pos x="159" y="6"/>
                  </a:cxn>
                  <a:cxn ang="0">
                    <a:pos x="231" y="0"/>
                  </a:cxn>
                  <a:cxn ang="0">
                    <a:pos x="300" y="6"/>
                  </a:cxn>
                  <a:cxn ang="0">
                    <a:pos x="366" y="29"/>
                  </a:cxn>
                  <a:cxn ang="0">
                    <a:pos x="422" y="64"/>
                  </a:cxn>
                  <a:cxn ang="0">
                    <a:pos x="467" y="117"/>
                  </a:cxn>
                </a:cxnLst>
                <a:rect l="0" t="0" r="r" b="b"/>
                <a:pathLst>
                  <a:path w="467" h="173">
                    <a:moveTo>
                      <a:pt x="467" y="117"/>
                    </a:moveTo>
                    <a:lnTo>
                      <a:pt x="448" y="126"/>
                    </a:lnTo>
                    <a:lnTo>
                      <a:pt x="426" y="138"/>
                    </a:lnTo>
                    <a:lnTo>
                      <a:pt x="403" y="146"/>
                    </a:lnTo>
                    <a:lnTo>
                      <a:pt x="376" y="155"/>
                    </a:lnTo>
                    <a:lnTo>
                      <a:pt x="345" y="161"/>
                    </a:lnTo>
                    <a:lnTo>
                      <a:pt x="312" y="167"/>
                    </a:lnTo>
                    <a:lnTo>
                      <a:pt x="273" y="171"/>
                    </a:lnTo>
                    <a:lnTo>
                      <a:pt x="234" y="173"/>
                    </a:lnTo>
                    <a:lnTo>
                      <a:pt x="192" y="171"/>
                    </a:lnTo>
                    <a:lnTo>
                      <a:pt x="153" y="167"/>
                    </a:lnTo>
                    <a:lnTo>
                      <a:pt x="118" y="161"/>
                    </a:lnTo>
                    <a:lnTo>
                      <a:pt x="89" y="155"/>
                    </a:lnTo>
                    <a:lnTo>
                      <a:pt x="60" y="146"/>
                    </a:lnTo>
                    <a:lnTo>
                      <a:pt x="37" y="136"/>
                    </a:lnTo>
                    <a:lnTo>
                      <a:pt x="15" y="124"/>
                    </a:lnTo>
                    <a:lnTo>
                      <a:pt x="0" y="113"/>
                    </a:lnTo>
                    <a:lnTo>
                      <a:pt x="39" y="62"/>
                    </a:lnTo>
                    <a:lnTo>
                      <a:pt x="95" y="27"/>
                    </a:lnTo>
                    <a:lnTo>
                      <a:pt x="159" y="6"/>
                    </a:lnTo>
                    <a:lnTo>
                      <a:pt x="231" y="0"/>
                    </a:lnTo>
                    <a:lnTo>
                      <a:pt x="300" y="6"/>
                    </a:lnTo>
                    <a:lnTo>
                      <a:pt x="366" y="29"/>
                    </a:lnTo>
                    <a:lnTo>
                      <a:pt x="422" y="64"/>
                    </a:lnTo>
                    <a:lnTo>
                      <a:pt x="467" y="11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5" name="Freeform 739"/>
              <p:cNvSpPr>
                <a:spLocks/>
              </p:cNvSpPr>
              <p:nvPr/>
            </p:nvSpPr>
            <p:spPr bwMode="auto">
              <a:xfrm>
                <a:off x="2287" y="2314"/>
                <a:ext cx="220" cy="81"/>
              </a:xfrm>
              <a:custGeom>
                <a:avLst/>
                <a:gdLst/>
                <a:ahLst/>
                <a:cxnLst>
                  <a:cxn ang="0">
                    <a:pos x="441" y="97"/>
                  </a:cxn>
                  <a:cxn ang="0">
                    <a:pos x="425" y="107"/>
                  </a:cxn>
                  <a:cxn ang="0">
                    <a:pos x="408" y="119"/>
                  </a:cxn>
                  <a:cxn ang="0">
                    <a:pos x="384" y="128"/>
                  </a:cxn>
                  <a:cxn ang="0">
                    <a:pos x="361" y="140"/>
                  </a:cxn>
                  <a:cxn ang="0">
                    <a:pos x="330" y="148"/>
                  </a:cxn>
                  <a:cxn ang="0">
                    <a:pos x="295" y="155"/>
                  </a:cxn>
                  <a:cxn ang="0">
                    <a:pos x="258" y="159"/>
                  </a:cxn>
                  <a:cxn ang="0">
                    <a:pos x="218" y="161"/>
                  </a:cxn>
                  <a:cxn ang="0">
                    <a:pos x="175" y="159"/>
                  </a:cxn>
                  <a:cxn ang="0">
                    <a:pos x="140" y="155"/>
                  </a:cxn>
                  <a:cxn ang="0">
                    <a:pos x="107" y="148"/>
                  </a:cxn>
                  <a:cxn ang="0">
                    <a:pos x="80" y="142"/>
                  </a:cxn>
                  <a:cxn ang="0">
                    <a:pos x="53" y="130"/>
                  </a:cxn>
                  <a:cxn ang="0">
                    <a:pos x="31" y="121"/>
                  </a:cxn>
                  <a:cxn ang="0">
                    <a:pos x="14" y="109"/>
                  </a:cxn>
                  <a:cxn ang="0">
                    <a:pos x="0" y="97"/>
                  </a:cxn>
                  <a:cxn ang="0">
                    <a:pos x="41" y="55"/>
                  </a:cxn>
                  <a:cxn ang="0">
                    <a:pos x="94" y="26"/>
                  </a:cxn>
                  <a:cxn ang="0">
                    <a:pos x="154" y="6"/>
                  </a:cxn>
                  <a:cxn ang="0">
                    <a:pos x="218" y="0"/>
                  </a:cxn>
                  <a:cxn ang="0">
                    <a:pos x="280" y="6"/>
                  </a:cxn>
                  <a:cxn ang="0">
                    <a:pos x="342" y="24"/>
                  </a:cxn>
                  <a:cxn ang="0">
                    <a:pos x="396" y="53"/>
                  </a:cxn>
                  <a:cxn ang="0">
                    <a:pos x="441" y="97"/>
                  </a:cxn>
                </a:cxnLst>
                <a:rect l="0" t="0" r="r" b="b"/>
                <a:pathLst>
                  <a:path w="441" h="161">
                    <a:moveTo>
                      <a:pt x="441" y="97"/>
                    </a:moveTo>
                    <a:lnTo>
                      <a:pt x="425" y="107"/>
                    </a:lnTo>
                    <a:lnTo>
                      <a:pt x="408" y="119"/>
                    </a:lnTo>
                    <a:lnTo>
                      <a:pt x="384" y="128"/>
                    </a:lnTo>
                    <a:lnTo>
                      <a:pt x="361" y="140"/>
                    </a:lnTo>
                    <a:lnTo>
                      <a:pt x="330" y="148"/>
                    </a:lnTo>
                    <a:lnTo>
                      <a:pt x="295" y="155"/>
                    </a:lnTo>
                    <a:lnTo>
                      <a:pt x="258" y="159"/>
                    </a:lnTo>
                    <a:lnTo>
                      <a:pt x="218" y="161"/>
                    </a:lnTo>
                    <a:lnTo>
                      <a:pt x="175" y="159"/>
                    </a:lnTo>
                    <a:lnTo>
                      <a:pt x="140" y="155"/>
                    </a:lnTo>
                    <a:lnTo>
                      <a:pt x="107" y="148"/>
                    </a:lnTo>
                    <a:lnTo>
                      <a:pt x="80" y="142"/>
                    </a:lnTo>
                    <a:lnTo>
                      <a:pt x="53" y="130"/>
                    </a:lnTo>
                    <a:lnTo>
                      <a:pt x="31" y="121"/>
                    </a:lnTo>
                    <a:lnTo>
                      <a:pt x="14" y="109"/>
                    </a:lnTo>
                    <a:lnTo>
                      <a:pt x="0" y="97"/>
                    </a:lnTo>
                    <a:lnTo>
                      <a:pt x="41" y="55"/>
                    </a:lnTo>
                    <a:lnTo>
                      <a:pt x="94" y="26"/>
                    </a:lnTo>
                    <a:lnTo>
                      <a:pt x="154" y="6"/>
                    </a:lnTo>
                    <a:lnTo>
                      <a:pt x="218" y="0"/>
                    </a:lnTo>
                    <a:lnTo>
                      <a:pt x="280" y="6"/>
                    </a:lnTo>
                    <a:lnTo>
                      <a:pt x="342" y="24"/>
                    </a:lnTo>
                    <a:lnTo>
                      <a:pt x="396" y="53"/>
                    </a:lnTo>
                    <a:lnTo>
                      <a:pt x="441" y="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6" name="Freeform 740"/>
              <p:cNvSpPr>
                <a:spLocks/>
              </p:cNvSpPr>
              <p:nvPr/>
            </p:nvSpPr>
            <p:spPr bwMode="auto">
              <a:xfrm>
                <a:off x="2295" y="2315"/>
                <a:ext cx="203" cy="71"/>
              </a:xfrm>
              <a:custGeom>
                <a:avLst/>
                <a:gdLst/>
                <a:ahLst/>
                <a:cxnLst>
                  <a:cxn ang="0">
                    <a:pos x="405" y="72"/>
                  </a:cxn>
                  <a:cxn ang="0">
                    <a:pos x="394" y="84"/>
                  </a:cxn>
                  <a:cxn ang="0">
                    <a:pos x="378" y="97"/>
                  </a:cxn>
                  <a:cxn ang="0">
                    <a:pos x="359" y="109"/>
                  </a:cxn>
                  <a:cxn ang="0">
                    <a:pos x="335" y="120"/>
                  </a:cxn>
                  <a:cxn ang="0">
                    <a:pos x="306" y="126"/>
                  </a:cxn>
                  <a:cxn ang="0">
                    <a:pos x="275" y="134"/>
                  </a:cxn>
                  <a:cxn ang="0">
                    <a:pos x="238" y="138"/>
                  </a:cxn>
                  <a:cxn ang="0">
                    <a:pos x="200" y="142"/>
                  </a:cxn>
                  <a:cxn ang="0">
                    <a:pos x="159" y="140"/>
                  </a:cxn>
                  <a:cxn ang="0">
                    <a:pos x="124" y="136"/>
                  </a:cxn>
                  <a:cxn ang="0">
                    <a:pos x="93" y="128"/>
                  </a:cxn>
                  <a:cxn ang="0">
                    <a:pos x="68" y="122"/>
                  </a:cxn>
                  <a:cxn ang="0">
                    <a:pos x="43" y="113"/>
                  </a:cxn>
                  <a:cxn ang="0">
                    <a:pos x="25" y="103"/>
                  </a:cxn>
                  <a:cxn ang="0">
                    <a:pos x="10" y="91"/>
                  </a:cxn>
                  <a:cxn ang="0">
                    <a:pos x="0" y="80"/>
                  </a:cxn>
                  <a:cxn ang="0">
                    <a:pos x="39" y="43"/>
                  </a:cxn>
                  <a:cxn ang="0">
                    <a:pos x="87" y="20"/>
                  </a:cxn>
                  <a:cxn ang="0">
                    <a:pos x="140" y="4"/>
                  </a:cxn>
                  <a:cxn ang="0">
                    <a:pos x="198" y="0"/>
                  </a:cxn>
                  <a:cxn ang="0">
                    <a:pos x="254" y="2"/>
                  </a:cxn>
                  <a:cxn ang="0">
                    <a:pos x="310" y="16"/>
                  </a:cxn>
                  <a:cxn ang="0">
                    <a:pos x="361" y="37"/>
                  </a:cxn>
                  <a:cxn ang="0">
                    <a:pos x="405" y="72"/>
                  </a:cxn>
                </a:cxnLst>
                <a:rect l="0" t="0" r="r" b="b"/>
                <a:pathLst>
                  <a:path w="405" h="142">
                    <a:moveTo>
                      <a:pt x="405" y="72"/>
                    </a:moveTo>
                    <a:lnTo>
                      <a:pt x="394" y="84"/>
                    </a:lnTo>
                    <a:lnTo>
                      <a:pt x="378" y="97"/>
                    </a:lnTo>
                    <a:lnTo>
                      <a:pt x="359" y="109"/>
                    </a:lnTo>
                    <a:lnTo>
                      <a:pt x="335" y="120"/>
                    </a:lnTo>
                    <a:lnTo>
                      <a:pt x="306" y="126"/>
                    </a:lnTo>
                    <a:lnTo>
                      <a:pt x="275" y="134"/>
                    </a:lnTo>
                    <a:lnTo>
                      <a:pt x="238" y="138"/>
                    </a:lnTo>
                    <a:lnTo>
                      <a:pt x="200" y="142"/>
                    </a:lnTo>
                    <a:lnTo>
                      <a:pt x="159" y="140"/>
                    </a:lnTo>
                    <a:lnTo>
                      <a:pt x="124" y="136"/>
                    </a:lnTo>
                    <a:lnTo>
                      <a:pt x="93" y="128"/>
                    </a:lnTo>
                    <a:lnTo>
                      <a:pt x="68" y="122"/>
                    </a:lnTo>
                    <a:lnTo>
                      <a:pt x="43" y="113"/>
                    </a:lnTo>
                    <a:lnTo>
                      <a:pt x="25" y="103"/>
                    </a:lnTo>
                    <a:lnTo>
                      <a:pt x="10" y="91"/>
                    </a:lnTo>
                    <a:lnTo>
                      <a:pt x="0" y="80"/>
                    </a:lnTo>
                    <a:lnTo>
                      <a:pt x="39" y="43"/>
                    </a:lnTo>
                    <a:lnTo>
                      <a:pt x="87" y="20"/>
                    </a:lnTo>
                    <a:lnTo>
                      <a:pt x="140" y="4"/>
                    </a:lnTo>
                    <a:lnTo>
                      <a:pt x="198" y="0"/>
                    </a:lnTo>
                    <a:lnTo>
                      <a:pt x="254" y="2"/>
                    </a:lnTo>
                    <a:lnTo>
                      <a:pt x="310" y="16"/>
                    </a:lnTo>
                    <a:lnTo>
                      <a:pt x="361" y="37"/>
                    </a:lnTo>
                    <a:lnTo>
                      <a:pt x="405" y="7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7" name="Freeform 741"/>
              <p:cNvSpPr>
                <a:spLocks/>
              </p:cNvSpPr>
              <p:nvPr/>
            </p:nvSpPr>
            <p:spPr bwMode="auto">
              <a:xfrm>
                <a:off x="2303" y="2314"/>
                <a:ext cx="181" cy="64"/>
              </a:xfrm>
              <a:custGeom>
                <a:avLst/>
                <a:gdLst/>
                <a:ahLst/>
                <a:cxnLst>
                  <a:cxn ang="0">
                    <a:pos x="363" y="53"/>
                  </a:cxn>
                  <a:cxn ang="0">
                    <a:pos x="357" y="66"/>
                  </a:cxn>
                  <a:cxn ang="0">
                    <a:pos x="346" y="80"/>
                  </a:cxn>
                  <a:cxn ang="0">
                    <a:pos x="330" y="91"/>
                  </a:cxn>
                  <a:cxn ang="0">
                    <a:pos x="311" y="105"/>
                  </a:cxn>
                  <a:cxn ang="0">
                    <a:pos x="284" y="113"/>
                  </a:cxn>
                  <a:cxn ang="0">
                    <a:pos x="254" y="121"/>
                  </a:cxn>
                  <a:cxn ang="0">
                    <a:pos x="220" y="124"/>
                  </a:cxn>
                  <a:cxn ang="0">
                    <a:pos x="181" y="128"/>
                  </a:cxn>
                  <a:cxn ang="0">
                    <a:pos x="142" y="126"/>
                  </a:cxn>
                  <a:cxn ang="0">
                    <a:pos x="111" y="122"/>
                  </a:cxn>
                  <a:cxn ang="0">
                    <a:pos x="82" y="115"/>
                  </a:cxn>
                  <a:cxn ang="0">
                    <a:pos x="59" y="109"/>
                  </a:cxn>
                  <a:cxn ang="0">
                    <a:pos x="35" y="97"/>
                  </a:cxn>
                  <a:cxn ang="0">
                    <a:pos x="20" y="88"/>
                  </a:cxn>
                  <a:cxn ang="0">
                    <a:pos x="6" y="76"/>
                  </a:cxn>
                  <a:cxn ang="0">
                    <a:pos x="0" y="64"/>
                  </a:cxn>
                  <a:cxn ang="0">
                    <a:pos x="37" y="35"/>
                  </a:cxn>
                  <a:cxn ang="0">
                    <a:pos x="80" y="18"/>
                  </a:cxn>
                  <a:cxn ang="0">
                    <a:pos x="127" y="4"/>
                  </a:cxn>
                  <a:cxn ang="0">
                    <a:pos x="179" y="0"/>
                  </a:cxn>
                  <a:cxn ang="0">
                    <a:pos x="227" y="0"/>
                  </a:cxn>
                  <a:cxn ang="0">
                    <a:pos x="276" y="12"/>
                  </a:cxn>
                  <a:cxn ang="0">
                    <a:pos x="320" y="27"/>
                  </a:cxn>
                  <a:cxn ang="0">
                    <a:pos x="363" y="53"/>
                  </a:cxn>
                </a:cxnLst>
                <a:rect l="0" t="0" r="r" b="b"/>
                <a:pathLst>
                  <a:path w="363" h="128">
                    <a:moveTo>
                      <a:pt x="363" y="53"/>
                    </a:moveTo>
                    <a:lnTo>
                      <a:pt x="357" y="66"/>
                    </a:lnTo>
                    <a:lnTo>
                      <a:pt x="346" y="80"/>
                    </a:lnTo>
                    <a:lnTo>
                      <a:pt x="330" y="91"/>
                    </a:lnTo>
                    <a:lnTo>
                      <a:pt x="311" y="105"/>
                    </a:lnTo>
                    <a:lnTo>
                      <a:pt x="284" y="113"/>
                    </a:lnTo>
                    <a:lnTo>
                      <a:pt x="254" y="121"/>
                    </a:lnTo>
                    <a:lnTo>
                      <a:pt x="220" y="124"/>
                    </a:lnTo>
                    <a:lnTo>
                      <a:pt x="181" y="128"/>
                    </a:lnTo>
                    <a:lnTo>
                      <a:pt x="142" y="126"/>
                    </a:lnTo>
                    <a:lnTo>
                      <a:pt x="111" y="122"/>
                    </a:lnTo>
                    <a:lnTo>
                      <a:pt x="82" y="115"/>
                    </a:lnTo>
                    <a:lnTo>
                      <a:pt x="59" y="109"/>
                    </a:lnTo>
                    <a:lnTo>
                      <a:pt x="35" y="97"/>
                    </a:lnTo>
                    <a:lnTo>
                      <a:pt x="20" y="88"/>
                    </a:lnTo>
                    <a:lnTo>
                      <a:pt x="6" y="76"/>
                    </a:lnTo>
                    <a:lnTo>
                      <a:pt x="0" y="64"/>
                    </a:lnTo>
                    <a:lnTo>
                      <a:pt x="37" y="35"/>
                    </a:lnTo>
                    <a:lnTo>
                      <a:pt x="80" y="18"/>
                    </a:lnTo>
                    <a:lnTo>
                      <a:pt x="127" y="4"/>
                    </a:lnTo>
                    <a:lnTo>
                      <a:pt x="179" y="0"/>
                    </a:lnTo>
                    <a:lnTo>
                      <a:pt x="227" y="0"/>
                    </a:lnTo>
                    <a:lnTo>
                      <a:pt x="276" y="12"/>
                    </a:lnTo>
                    <a:lnTo>
                      <a:pt x="320" y="27"/>
                    </a:lnTo>
                    <a:lnTo>
                      <a:pt x="363" y="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8" name="Freeform 742"/>
              <p:cNvSpPr>
                <a:spLocks/>
              </p:cNvSpPr>
              <p:nvPr/>
            </p:nvSpPr>
            <p:spPr bwMode="auto">
              <a:xfrm>
                <a:off x="2313" y="2314"/>
                <a:ext cx="155" cy="57"/>
              </a:xfrm>
              <a:custGeom>
                <a:avLst/>
                <a:gdLst/>
                <a:ahLst/>
                <a:cxnLst>
                  <a:cxn ang="0">
                    <a:pos x="308" y="35"/>
                  </a:cxn>
                  <a:cxn ang="0">
                    <a:pos x="308" y="47"/>
                  </a:cxn>
                  <a:cxn ang="0">
                    <a:pos x="302" y="60"/>
                  </a:cxn>
                  <a:cxn ang="0">
                    <a:pos x="291" y="74"/>
                  </a:cxn>
                  <a:cxn ang="0">
                    <a:pos x="273" y="88"/>
                  </a:cxn>
                  <a:cxn ang="0">
                    <a:pos x="250" y="97"/>
                  </a:cxn>
                  <a:cxn ang="0">
                    <a:pos x="223" y="107"/>
                  </a:cxn>
                  <a:cxn ang="0">
                    <a:pos x="190" y="111"/>
                  </a:cxn>
                  <a:cxn ang="0">
                    <a:pos x="153" y="115"/>
                  </a:cxn>
                  <a:cxn ang="0">
                    <a:pos x="118" y="111"/>
                  </a:cxn>
                  <a:cxn ang="0">
                    <a:pos x="89" y="107"/>
                  </a:cxn>
                  <a:cxn ang="0">
                    <a:pos x="62" y="99"/>
                  </a:cxn>
                  <a:cxn ang="0">
                    <a:pos x="42" y="93"/>
                  </a:cxn>
                  <a:cxn ang="0">
                    <a:pos x="23" y="82"/>
                  </a:cxn>
                  <a:cxn ang="0">
                    <a:pos x="11" y="72"/>
                  </a:cxn>
                  <a:cxn ang="0">
                    <a:pos x="4" y="60"/>
                  </a:cxn>
                  <a:cxn ang="0">
                    <a:pos x="0" y="49"/>
                  </a:cxn>
                  <a:cxn ang="0">
                    <a:pos x="31" y="27"/>
                  </a:cxn>
                  <a:cxn ang="0">
                    <a:pos x="68" y="14"/>
                  </a:cxn>
                  <a:cxn ang="0">
                    <a:pos x="108" y="4"/>
                  </a:cxn>
                  <a:cxn ang="0">
                    <a:pos x="149" y="0"/>
                  </a:cxn>
                  <a:cxn ang="0">
                    <a:pos x="190" y="0"/>
                  </a:cxn>
                  <a:cxn ang="0">
                    <a:pos x="231" y="6"/>
                  </a:cxn>
                  <a:cxn ang="0">
                    <a:pos x="269" y="18"/>
                  </a:cxn>
                  <a:cxn ang="0">
                    <a:pos x="308" y="35"/>
                  </a:cxn>
                </a:cxnLst>
                <a:rect l="0" t="0" r="r" b="b"/>
                <a:pathLst>
                  <a:path w="308" h="115">
                    <a:moveTo>
                      <a:pt x="308" y="35"/>
                    </a:moveTo>
                    <a:lnTo>
                      <a:pt x="308" y="47"/>
                    </a:lnTo>
                    <a:lnTo>
                      <a:pt x="302" y="60"/>
                    </a:lnTo>
                    <a:lnTo>
                      <a:pt x="291" y="74"/>
                    </a:lnTo>
                    <a:lnTo>
                      <a:pt x="273" y="88"/>
                    </a:lnTo>
                    <a:lnTo>
                      <a:pt x="250" y="97"/>
                    </a:lnTo>
                    <a:lnTo>
                      <a:pt x="223" y="107"/>
                    </a:lnTo>
                    <a:lnTo>
                      <a:pt x="190" y="111"/>
                    </a:lnTo>
                    <a:lnTo>
                      <a:pt x="153" y="115"/>
                    </a:lnTo>
                    <a:lnTo>
                      <a:pt x="118" y="111"/>
                    </a:lnTo>
                    <a:lnTo>
                      <a:pt x="89" y="107"/>
                    </a:lnTo>
                    <a:lnTo>
                      <a:pt x="62" y="99"/>
                    </a:lnTo>
                    <a:lnTo>
                      <a:pt x="42" y="93"/>
                    </a:lnTo>
                    <a:lnTo>
                      <a:pt x="23" y="82"/>
                    </a:lnTo>
                    <a:lnTo>
                      <a:pt x="11" y="72"/>
                    </a:lnTo>
                    <a:lnTo>
                      <a:pt x="4" y="60"/>
                    </a:lnTo>
                    <a:lnTo>
                      <a:pt x="0" y="49"/>
                    </a:lnTo>
                    <a:lnTo>
                      <a:pt x="31" y="27"/>
                    </a:lnTo>
                    <a:lnTo>
                      <a:pt x="68" y="14"/>
                    </a:lnTo>
                    <a:lnTo>
                      <a:pt x="108" y="4"/>
                    </a:lnTo>
                    <a:lnTo>
                      <a:pt x="149" y="0"/>
                    </a:lnTo>
                    <a:lnTo>
                      <a:pt x="190" y="0"/>
                    </a:lnTo>
                    <a:lnTo>
                      <a:pt x="231" y="6"/>
                    </a:lnTo>
                    <a:lnTo>
                      <a:pt x="269" y="18"/>
                    </a:lnTo>
                    <a:lnTo>
                      <a:pt x="308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79" name="Freeform 743"/>
              <p:cNvSpPr>
                <a:spLocks/>
              </p:cNvSpPr>
              <p:nvPr/>
            </p:nvSpPr>
            <p:spPr bwMode="auto">
              <a:xfrm>
                <a:off x="2323" y="2314"/>
                <a:ext cx="128" cy="49"/>
              </a:xfrm>
              <a:custGeom>
                <a:avLst/>
                <a:gdLst/>
                <a:ahLst/>
                <a:cxnLst>
                  <a:cxn ang="0">
                    <a:pos x="252" y="18"/>
                  </a:cxn>
                  <a:cxn ang="0">
                    <a:pos x="256" y="29"/>
                  </a:cxn>
                  <a:cxn ang="0">
                    <a:pos x="256" y="43"/>
                  </a:cxn>
                  <a:cxn ang="0">
                    <a:pos x="250" y="57"/>
                  </a:cxn>
                  <a:cxn ang="0">
                    <a:pos x="239" y="70"/>
                  </a:cxn>
                  <a:cxn ang="0">
                    <a:pos x="219" y="80"/>
                  </a:cxn>
                  <a:cxn ang="0">
                    <a:pos x="196" y="90"/>
                  </a:cxn>
                  <a:cxn ang="0">
                    <a:pos x="167" y="93"/>
                  </a:cxn>
                  <a:cxn ang="0">
                    <a:pos x="132" y="97"/>
                  </a:cxn>
                  <a:cxn ang="0">
                    <a:pos x="99" y="95"/>
                  </a:cxn>
                  <a:cxn ang="0">
                    <a:pos x="72" y="91"/>
                  </a:cxn>
                  <a:cxn ang="0">
                    <a:pos x="49" y="84"/>
                  </a:cxn>
                  <a:cxn ang="0">
                    <a:pos x="31" y="78"/>
                  </a:cxn>
                  <a:cxn ang="0">
                    <a:pos x="16" y="66"/>
                  </a:cxn>
                  <a:cxn ang="0">
                    <a:pos x="6" y="57"/>
                  </a:cxn>
                  <a:cxn ang="0">
                    <a:pos x="0" y="45"/>
                  </a:cxn>
                  <a:cxn ang="0">
                    <a:pos x="0" y="35"/>
                  </a:cxn>
                  <a:cxn ang="0">
                    <a:pos x="27" y="22"/>
                  </a:cxn>
                  <a:cxn ang="0">
                    <a:pos x="58" y="12"/>
                  </a:cxn>
                  <a:cxn ang="0">
                    <a:pos x="89" y="4"/>
                  </a:cxn>
                  <a:cxn ang="0">
                    <a:pos x="122" y="2"/>
                  </a:cxn>
                  <a:cxn ang="0">
                    <a:pos x="155" y="0"/>
                  </a:cxn>
                  <a:cxn ang="0">
                    <a:pos x="188" y="2"/>
                  </a:cxn>
                  <a:cxn ang="0">
                    <a:pos x="219" y="8"/>
                  </a:cxn>
                  <a:cxn ang="0">
                    <a:pos x="252" y="18"/>
                  </a:cxn>
                </a:cxnLst>
                <a:rect l="0" t="0" r="r" b="b"/>
                <a:pathLst>
                  <a:path w="256" h="97">
                    <a:moveTo>
                      <a:pt x="252" y="18"/>
                    </a:moveTo>
                    <a:lnTo>
                      <a:pt x="256" y="29"/>
                    </a:lnTo>
                    <a:lnTo>
                      <a:pt x="256" y="43"/>
                    </a:lnTo>
                    <a:lnTo>
                      <a:pt x="250" y="57"/>
                    </a:lnTo>
                    <a:lnTo>
                      <a:pt x="239" y="70"/>
                    </a:lnTo>
                    <a:lnTo>
                      <a:pt x="219" y="80"/>
                    </a:lnTo>
                    <a:lnTo>
                      <a:pt x="196" y="90"/>
                    </a:lnTo>
                    <a:lnTo>
                      <a:pt x="167" y="93"/>
                    </a:lnTo>
                    <a:lnTo>
                      <a:pt x="132" y="97"/>
                    </a:lnTo>
                    <a:lnTo>
                      <a:pt x="99" y="95"/>
                    </a:lnTo>
                    <a:lnTo>
                      <a:pt x="72" y="91"/>
                    </a:lnTo>
                    <a:lnTo>
                      <a:pt x="49" y="84"/>
                    </a:lnTo>
                    <a:lnTo>
                      <a:pt x="31" y="78"/>
                    </a:lnTo>
                    <a:lnTo>
                      <a:pt x="16" y="66"/>
                    </a:lnTo>
                    <a:lnTo>
                      <a:pt x="6" y="57"/>
                    </a:lnTo>
                    <a:lnTo>
                      <a:pt x="0" y="45"/>
                    </a:lnTo>
                    <a:lnTo>
                      <a:pt x="0" y="35"/>
                    </a:lnTo>
                    <a:lnTo>
                      <a:pt x="27" y="22"/>
                    </a:lnTo>
                    <a:lnTo>
                      <a:pt x="58" y="12"/>
                    </a:lnTo>
                    <a:lnTo>
                      <a:pt x="89" y="4"/>
                    </a:lnTo>
                    <a:lnTo>
                      <a:pt x="122" y="2"/>
                    </a:lnTo>
                    <a:lnTo>
                      <a:pt x="155" y="0"/>
                    </a:lnTo>
                    <a:lnTo>
                      <a:pt x="188" y="2"/>
                    </a:lnTo>
                    <a:lnTo>
                      <a:pt x="219" y="8"/>
                    </a:lnTo>
                    <a:lnTo>
                      <a:pt x="252" y="1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0" name="Freeform 744"/>
              <p:cNvSpPr>
                <a:spLocks/>
              </p:cNvSpPr>
              <p:nvPr/>
            </p:nvSpPr>
            <p:spPr bwMode="auto">
              <a:xfrm>
                <a:off x="2335" y="2313"/>
                <a:ext cx="101" cy="42"/>
              </a:xfrm>
              <a:custGeom>
                <a:avLst/>
                <a:gdLst/>
                <a:ahLst/>
                <a:cxnLst>
                  <a:cxn ang="0">
                    <a:pos x="185" y="10"/>
                  </a:cxn>
                  <a:cxn ang="0">
                    <a:pos x="196" y="20"/>
                  </a:cxn>
                  <a:cxn ang="0">
                    <a:pos x="202" y="31"/>
                  </a:cxn>
                  <a:cxn ang="0">
                    <a:pos x="202" y="43"/>
                  </a:cxn>
                  <a:cxn ang="0">
                    <a:pos x="196" y="57"/>
                  </a:cxn>
                  <a:cxn ang="0">
                    <a:pos x="181" y="66"/>
                  </a:cxn>
                  <a:cxn ang="0">
                    <a:pos x="161" y="76"/>
                  </a:cxn>
                  <a:cxn ang="0">
                    <a:pos x="134" y="80"/>
                  </a:cxn>
                  <a:cxn ang="0">
                    <a:pos x="103" y="84"/>
                  </a:cxn>
                  <a:cxn ang="0">
                    <a:pos x="74" y="80"/>
                  </a:cxn>
                  <a:cxn ang="0">
                    <a:pos x="53" y="76"/>
                  </a:cxn>
                  <a:cxn ang="0">
                    <a:pos x="33" y="70"/>
                  </a:cxn>
                  <a:cxn ang="0">
                    <a:pos x="20" y="64"/>
                  </a:cxn>
                  <a:cxn ang="0">
                    <a:pos x="8" y="55"/>
                  </a:cxn>
                  <a:cxn ang="0">
                    <a:pos x="2" y="45"/>
                  </a:cxn>
                  <a:cxn ang="0">
                    <a:pos x="0" y="35"/>
                  </a:cxn>
                  <a:cxn ang="0">
                    <a:pos x="4" y="28"/>
                  </a:cxn>
                  <a:cxn ang="0">
                    <a:pos x="26" y="18"/>
                  </a:cxn>
                  <a:cxn ang="0">
                    <a:pos x="47" y="12"/>
                  </a:cxn>
                  <a:cxn ang="0">
                    <a:pos x="68" y="6"/>
                  </a:cxn>
                  <a:cxn ang="0">
                    <a:pos x="92" y="4"/>
                  </a:cxn>
                  <a:cxn ang="0">
                    <a:pos x="115" y="0"/>
                  </a:cxn>
                  <a:cxn ang="0">
                    <a:pos x="138" y="2"/>
                  </a:cxn>
                  <a:cxn ang="0">
                    <a:pos x="161" y="4"/>
                  </a:cxn>
                  <a:cxn ang="0">
                    <a:pos x="185" y="10"/>
                  </a:cxn>
                </a:cxnLst>
                <a:rect l="0" t="0" r="r" b="b"/>
                <a:pathLst>
                  <a:path w="202" h="84">
                    <a:moveTo>
                      <a:pt x="185" y="10"/>
                    </a:moveTo>
                    <a:lnTo>
                      <a:pt x="196" y="20"/>
                    </a:lnTo>
                    <a:lnTo>
                      <a:pt x="202" y="31"/>
                    </a:lnTo>
                    <a:lnTo>
                      <a:pt x="202" y="43"/>
                    </a:lnTo>
                    <a:lnTo>
                      <a:pt x="196" y="57"/>
                    </a:lnTo>
                    <a:lnTo>
                      <a:pt x="181" y="66"/>
                    </a:lnTo>
                    <a:lnTo>
                      <a:pt x="161" y="76"/>
                    </a:lnTo>
                    <a:lnTo>
                      <a:pt x="134" y="80"/>
                    </a:lnTo>
                    <a:lnTo>
                      <a:pt x="103" y="84"/>
                    </a:lnTo>
                    <a:lnTo>
                      <a:pt x="74" y="80"/>
                    </a:lnTo>
                    <a:lnTo>
                      <a:pt x="53" y="76"/>
                    </a:lnTo>
                    <a:lnTo>
                      <a:pt x="33" y="70"/>
                    </a:lnTo>
                    <a:lnTo>
                      <a:pt x="20" y="64"/>
                    </a:lnTo>
                    <a:lnTo>
                      <a:pt x="8" y="55"/>
                    </a:lnTo>
                    <a:lnTo>
                      <a:pt x="2" y="45"/>
                    </a:lnTo>
                    <a:lnTo>
                      <a:pt x="0" y="35"/>
                    </a:lnTo>
                    <a:lnTo>
                      <a:pt x="4" y="28"/>
                    </a:lnTo>
                    <a:lnTo>
                      <a:pt x="26" y="18"/>
                    </a:lnTo>
                    <a:lnTo>
                      <a:pt x="47" y="12"/>
                    </a:lnTo>
                    <a:lnTo>
                      <a:pt x="68" y="6"/>
                    </a:lnTo>
                    <a:lnTo>
                      <a:pt x="92" y="4"/>
                    </a:lnTo>
                    <a:lnTo>
                      <a:pt x="115" y="0"/>
                    </a:lnTo>
                    <a:lnTo>
                      <a:pt x="138" y="2"/>
                    </a:lnTo>
                    <a:lnTo>
                      <a:pt x="161" y="4"/>
                    </a:lnTo>
                    <a:lnTo>
                      <a:pt x="185" y="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1" name="Freeform 745"/>
              <p:cNvSpPr>
                <a:spLocks/>
              </p:cNvSpPr>
              <p:nvPr/>
            </p:nvSpPr>
            <p:spPr bwMode="auto">
              <a:xfrm>
                <a:off x="2347" y="2314"/>
                <a:ext cx="72" cy="32"/>
              </a:xfrm>
              <a:custGeom>
                <a:avLst/>
                <a:gdLst/>
                <a:ahLst/>
                <a:cxnLst>
                  <a:cxn ang="0">
                    <a:pos x="108" y="2"/>
                  </a:cxn>
                  <a:cxn ang="0">
                    <a:pos x="126" y="6"/>
                  </a:cxn>
                  <a:cxn ang="0">
                    <a:pos x="137" y="16"/>
                  </a:cxn>
                  <a:cxn ang="0">
                    <a:pos x="143" y="26"/>
                  </a:cxn>
                  <a:cxn ang="0">
                    <a:pos x="143" y="37"/>
                  </a:cxn>
                  <a:cxn ang="0">
                    <a:pos x="133" y="45"/>
                  </a:cxn>
                  <a:cxn ang="0">
                    <a:pos x="120" y="55"/>
                  </a:cxn>
                  <a:cxn ang="0">
                    <a:pos x="99" y="60"/>
                  </a:cxn>
                  <a:cxn ang="0">
                    <a:pos x="73" y="64"/>
                  </a:cxn>
                  <a:cxn ang="0">
                    <a:pos x="48" y="62"/>
                  </a:cxn>
                  <a:cxn ang="0">
                    <a:pos x="31" y="58"/>
                  </a:cxn>
                  <a:cxn ang="0">
                    <a:pos x="15" y="51"/>
                  </a:cxn>
                  <a:cxn ang="0">
                    <a:pos x="5" y="45"/>
                  </a:cxn>
                  <a:cxn ang="0">
                    <a:pos x="0" y="27"/>
                  </a:cxn>
                  <a:cxn ang="0">
                    <a:pos x="11" y="12"/>
                  </a:cxn>
                  <a:cxn ang="0">
                    <a:pos x="23" y="8"/>
                  </a:cxn>
                  <a:cxn ang="0">
                    <a:pos x="35" y="6"/>
                  </a:cxn>
                  <a:cxn ang="0">
                    <a:pos x="46" y="4"/>
                  </a:cxn>
                  <a:cxn ang="0">
                    <a:pos x="58" y="4"/>
                  </a:cxn>
                  <a:cxn ang="0">
                    <a:pos x="69" y="2"/>
                  </a:cxn>
                  <a:cxn ang="0">
                    <a:pos x="83" y="0"/>
                  </a:cxn>
                  <a:cxn ang="0">
                    <a:pos x="95" y="0"/>
                  </a:cxn>
                  <a:cxn ang="0">
                    <a:pos x="108" y="2"/>
                  </a:cxn>
                </a:cxnLst>
                <a:rect l="0" t="0" r="r" b="b"/>
                <a:pathLst>
                  <a:path w="143" h="64">
                    <a:moveTo>
                      <a:pt x="108" y="2"/>
                    </a:moveTo>
                    <a:lnTo>
                      <a:pt x="126" y="6"/>
                    </a:lnTo>
                    <a:lnTo>
                      <a:pt x="137" y="16"/>
                    </a:lnTo>
                    <a:lnTo>
                      <a:pt x="143" y="26"/>
                    </a:lnTo>
                    <a:lnTo>
                      <a:pt x="143" y="37"/>
                    </a:lnTo>
                    <a:lnTo>
                      <a:pt x="133" y="45"/>
                    </a:lnTo>
                    <a:lnTo>
                      <a:pt x="120" y="55"/>
                    </a:lnTo>
                    <a:lnTo>
                      <a:pt x="99" y="60"/>
                    </a:lnTo>
                    <a:lnTo>
                      <a:pt x="73" y="64"/>
                    </a:lnTo>
                    <a:lnTo>
                      <a:pt x="48" y="62"/>
                    </a:lnTo>
                    <a:lnTo>
                      <a:pt x="31" y="58"/>
                    </a:lnTo>
                    <a:lnTo>
                      <a:pt x="15" y="51"/>
                    </a:lnTo>
                    <a:lnTo>
                      <a:pt x="5" y="45"/>
                    </a:lnTo>
                    <a:lnTo>
                      <a:pt x="0" y="27"/>
                    </a:lnTo>
                    <a:lnTo>
                      <a:pt x="11" y="12"/>
                    </a:lnTo>
                    <a:lnTo>
                      <a:pt x="23" y="8"/>
                    </a:lnTo>
                    <a:lnTo>
                      <a:pt x="35" y="6"/>
                    </a:lnTo>
                    <a:lnTo>
                      <a:pt x="46" y="4"/>
                    </a:lnTo>
                    <a:lnTo>
                      <a:pt x="58" y="4"/>
                    </a:lnTo>
                    <a:lnTo>
                      <a:pt x="69" y="2"/>
                    </a:lnTo>
                    <a:lnTo>
                      <a:pt x="83" y="0"/>
                    </a:lnTo>
                    <a:lnTo>
                      <a:pt x="95" y="0"/>
                    </a:lnTo>
                    <a:lnTo>
                      <a:pt x="108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2" name="Freeform 746"/>
              <p:cNvSpPr>
                <a:spLocks/>
              </p:cNvSpPr>
              <p:nvPr/>
            </p:nvSpPr>
            <p:spPr bwMode="auto">
              <a:xfrm>
                <a:off x="2248" y="2542"/>
                <a:ext cx="379" cy="108"/>
              </a:xfrm>
              <a:custGeom>
                <a:avLst/>
                <a:gdLst/>
                <a:ahLst/>
                <a:cxnLst>
                  <a:cxn ang="0">
                    <a:pos x="733" y="50"/>
                  </a:cxn>
                  <a:cxn ang="0">
                    <a:pos x="756" y="116"/>
                  </a:cxn>
                  <a:cxn ang="0">
                    <a:pos x="713" y="167"/>
                  </a:cxn>
                  <a:cxn ang="0">
                    <a:pos x="618" y="200"/>
                  </a:cxn>
                  <a:cxn ang="0">
                    <a:pos x="492" y="215"/>
                  </a:cxn>
                  <a:cxn ang="0">
                    <a:pos x="347" y="207"/>
                  </a:cxn>
                  <a:cxn ang="0">
                    <a:pos x="207" y="182"/>
                  </a:cxn>
                  <a:cxn ang="0">
                    <a:pos x="85" y="132"/>
                  </a:cxn>
                  <a:cxn ang="0">
                    <a:pos x="0" y="60"/>
                  </a:cxn>
                  <a:cxn ang="0">
                    <a:pos x="10" y="33"/>
                  </a:cxn>
                  <a:cxn ang="0">
                    <a:pos x="77" y="16"/>
                  </a:cxn>
                  <a:cxn ang="0">
                    <a:pos x="186" y="4"/>
                  </a:cxn>
                  <a:cxn ang="0">
                    <a:pos x="320" y="0"/>
                  </a:cxn>
                  <a:cxn ang="0">
                    <a:pos x="456" y="0"/>
                  </a:cxn>
                  <a:cxn ang="0">
                    <a:pos x="582" y="10"/>
                  </a:cxn>
                  <a:cxn ang="0">
                    <a:pos x="678" y="25"/>
                  </a:cxn>
                  <a:cxn ang="0">
                    <a:pos x="733" y="50"/>
                  </a:cxn>
                </a:cxnLst>
                <a:rect l="0" t="0" r="r" b="b"/>
                <a:pathLst>
                  <a:path w="756" h="215">
                    <a:moveTo>
                      <a:pt x="733" y="50"/>
                    </a:moveTo>
                    <a:lnTo>
                      <a:pt x="756" y="116"/>
                    </a:lnTo>
                    <a:lnTo>
                      <a:pt x="713" y="167"/>
                    </a:lnTo>
                    <a:lnTo>
                      <a:pt x="618" y="200"/>
                    </a:lnTo>
                    <a:lnTo>
                      <a:pt x="492" y="215"/>
                    </a:lnTo>
                    <a:lnTo>
                      <a:pt x="347" y="207"/>
                    </a:lnTo>
                    <a:lnTo>
                      <a:pt x="207" y="182"/>
                    </a:lnTo>
                    <a:lnTo>
                      <a:pt x="85" y="132"/>
                    </a:lnTo>
                    <a:lnTo>
                      <a:pt x="0" y="60"/>
                    </a:lnTo>
                    <a:lnTo>
                      <a:pt x="10" y="33"/>
                    </a:lnTo>
                    <a:lnTo>
                      <a:pt x="77" y="16"/>
                    </a:lnTo>
                    <a:lnTo>
                      <a:pt x="186" y="4"/>
                    </a:lnTo>
                    <a:lnTo>
                      <a:pt x="320" y="0"/>
                    </a:lnTo>
                    <a:lnTo>
                      <a:pt x="456" y="0"/>
                    </a:lnTo>
                    <a:lnTo>
                      <a:pt x="582" y="10"/>
                    </a:lnTo>
                    <a:lnTo>
                      <a:pt x="678" y="25"/>
                    </a:lnTo>
                    <a:lnTo>
                      <a:pt x="733" y="50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3" name="Freeform 747"/>
              <p:cNvSpPr>
                <a:spLocks/>
              </p:cNvSpPr>
              <p:nvPr/>
            </p:nvSpPr>
            <p:spPr bwMode="auto">
              <a:xfrm>
                <a:off x="2250" y="2447"/>
                <a:ext cx="364" cy="165"/>
              </a:xfrm>
              <a:custGeom>
                <a:avLst/>
                <a:gdLst/>
                <a:ahLst/>
                <a:cxnLst>
                  <a:cxn ang="0">
                    <a:pos x="727" y="238"/>
                  </a:cxn>
                  <a:cxn ang="0">
                    <a:pos x="690" y="273"/>
                  </a:cxn>
                  <a:cxn ang="0">
                    <a:pos x="612" y="302"/>
                  </a:cxn>
                  <a:cxn ang="0">
                    <a:pos x="504" y="320"/>
                  </a:cxn>
                  <a:cxn ang="0">
                    <a:pos x="382" y="330"/>
                  </a:cxn>
                  <a:cxn ang="0">
                    <a:pos x="256" y="324"/>
                  </a:cxn>
                  <a:cxn ang="0">
                    <a:pos x="141" y="308"/>
                  </a:cxn>
                  <a:cxn ang="0">
                    <a:pos x="50" y="279"/>
                  </a:cxn>
                  <a:cxn ang="0">
                    <a:pos x="0" y="238"/>
                  </a:cxn>
                  <a:cxn ang="0">
                    <a:pos x="46" y="134"/>
                  </a:cxn>
                  <a:cxn ang="0">
                    <a:pos x="130" y="60"/>
                  </a:cxn>
                  <a:cxn ang="0">
                    <a:pos x="236" y="15"/>
                  </a:cxn>
                  <a:cxn ang="0">
                    <a:pos x="357" y="0"/>
                  </a:cxn>
                  <a:cxn ang="0">
                    <a:pos x="475" y="12"/>
                  </a:cxn>
                  <a:cxn ang="0">
                    <a:pos x="585" y="58"/>
                  </a:cxn>
                  <a:cxn ang="0">
                    <a:pos x="671" y="132"/>
                  </a:cxn>
                  <a:cxn ang="0">
                    <a:pos x="727" y="238"/>
                  </a:cxn>
                </a:cxnLst>
                <a:rect l="0" t="0" r="r" b="b"/>
                <a:pathLst>
                  <a:path w="727" h="330">
                    <a:moveTo>
                      <a:pt x="727" y="238"/>
                    </a:moveTo>
                    <a:lnTo>
                      <a:pt x="690" y="273"/>
                    </a:lnTo>
                    <a:lnTo>
                      <a:pt x="612" y="302"/>
                    </a:lnTo>
                    <a:lnTo>
                      <a:pt x="504" y="320"/>
                    </a:lnTo>
                    <a:lnTo>
                      <a:pt x="382" y="330"/>
                    </a:lnTo>
                    <a:lnTo>
                      <a:pt x="256" y="324"/>
                    </a:lnTo>
                    <a:lnTo>
                      <a:pt x="141" y="308"/>
                    </a:lnTo>
                    <a:lnTo>
                      <a:pt x="50" y="279"/>
                    </a:lnTo>
                    <a:lnTo>
                      <a:pt x="0" y="238"/>
                    </a:lnTo>
                    <a:lnTo>
                      <a:pt x="46" y="134"/>
                    </a:lnTo>
                    <a:lnTo>
                      <a:pt x="130" y="60"/>
                    </a:lnTo>
                    <a:lnTo>
                      <a:pt x="236" y="15"/>
                    </a:lnTo>
                    <a:lnTo>
                      <a:pt x="357" y="0"/>
                    </a:lnTo>
                    <a:lnTo>
                      <a:pt x="475" y="12"/>
                    </a:lnTo>
                    <a:lnTo>
                      <a:pt x="585" y="58"/>
                    </a:lnTo>
                    <a:lnTo>
                      <a:pt x="671" y="132"/>
                    </a:lnTo>
                    <a:lnTo>
                      <a:pt x="727" y="23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4" name="Freeform 748"/>
              <p:cNvSpPr>
                <a:spLocks/>
              </p:cNvSpPr>
              <p:nvPr/>
            </p:nvSpPr>
            <p:spPr bwMode="auto">
              <a:xfrm>
                <a:off x="2250" y="2447"/>
                <a:ext cx="364" cy="159"/>
              </a:xfrm>
              <a:custGeom>
                <a:avLst/>
                <a:gdLst/>
                <a:ahLst/>
                <a:cxnLst>
                  <a:cxn ang="0">
                    <a:pos x="692" y="275"/>
                  </a:cxn>
                  <a:cxn ang="0">
                    <a:pos x="659" y="283"/>
                  </a:cxn>
                  <a:cxn ang="0">
                    <a:pos x="626" y="293"/>
                  </a:cxn>
                  <a:cxn ang="0">
                    <a:pos x="591" y="299"/>
                  </a:cxn>
                  <a:cxn ang="0">
                    <a:pos x="554" y="306"/>
                  </a:cxn>
                  <a:cxn ang="0">
                    <a:pos x="514" y="310"/>
                  </a:cxn>
                  <a:cxn ang="0">
                    <a:pos x="473" y="314"/>
                  </a:cxn>
                  <a:cxn ang="0">
                    <a:pos x="428" y="316"/>
                  </a:cxn>
                  <a:cxn ang="0">
                    <a:pos x="384" y="318"/>
                  </a:cxn>
                  <a:cxn ang="0">
                    <a:pos x="320" y="316"/>
                  </a:cxn>
                  <a:cxn ang="0">
                    <a:pos x="263" y="312"/>
                  </a:cxn>
                  <a:cxn ang="0">
                    <a:pos x="209" y="304"/>
                  </a:cxn>
                  <a:cxn ang="0">
                    <a:pos x="161" y="297"/>
                  </a:cxn>
                  <a:cxn ang="0">
                    <a:pos x="114" y="285"/>
                  </a:cxn>
                  <a:cxn ang="0">
                    <a:pos x="73" y="273"/>
                  </a:cxn>
                  <a:cxn ang="0">
                    <a:pos x="35" y="260"/>
                  </a:cxn>
                  <a:cxn ang="0">
                    <a:pos x="2" y="246"/>
                  </a:cxn>
                  <a:cxn ang="0">
                    <a:pos x="0" y="240"/>
                  </a:cxn>
                  <a:cxn ang="0">
                    <a:pos x="0" y="238"/>
                  </a:cxn>
                  <a:cxn ang="0">
                    <a:pos x="46" y="134"/>
                  </a:cxn>
                  <a:cxn ang="0">
                    <a:pos x="130" y="60"/>
                  </a:cxn>
                  <a:cxn ang="0">
                    <a:pos x="236" y="15"/>
                  </a:cxn>
                  <a:cxn ang="0">
                    <a:pos x="357" y="0"/>
                  </a:cxn>
                  <a:cxn ang="0">
                    <a:pos x="475" y="12"/>
                  </a:cxn>
                  <a:cxn ang="0">
                    <a:pos x="585" y="58"/>
                  </a:cxn>
                  <a:cxn ang="0">
                    <a:pos x="671" y="132"/>
                  </a:cxn>
                  <a:cxn ang="0">
                    <a:pos x="727" y="238"/>
                  </a:cxn>
                  <a:cxn ang="0">
                    <a:pos x="719" y="246"/>
                  </a:cxn>
                  <a:cxn ang="0">
                    <a:pos x="713" y="256"/>
                  </a:cxn>
                  <a:cxn ang="0">
                    <a:pos x="704" y="266"/>
                  </a:cxn>
                  <a:cxn ang="0">
                    <a:pos x="692" y="275"/>
                  </a:cxn>
                </a:cxnLst>
                <a:rect l="0" t="0" r="r" b="b"/>
                <a:pathLst>
                  <a:path w="727" h="318">
                    <a:moveTo>
                      <a:pt x="692" y="275"/>
                    </a:moveTo>
                    <a:lnTo>
                      <a:pt x="659" y="283"/>
                    </a:lnTo>
                    <a:lnTo>
                      <a:pt x="626" y="293"/>
                    </a:lnTo>
                    <a:lnTo>
                      <a:pt x="591" y="299"/>
                    </a:lnTo>
                    <a:lnTo>
                      <a:pt x="554" y="306"/>
                    </a:lnTo>
                    <a:lnTo>
                      <a:pt x="514" y="310"/>
                    </a:lnTo>
                    <a:lnTo>
                      <a:pt x="473" y="314"/>
                    </a:lnTo>
                    <a:lnTo>
                      <a:pt x="428" y="316"/>
                    </a:lnTo>
                    <a:lnTo>
                      <a:pt x="384" y="318"/>
                    </a:lnTo>
                    <a:lnTo>
                      <a:pt x="320" y="316"/>
                    </a:lnTo>
                    <a:lnTo>
                      <a:pt x="263" y="312"/>
                    </a:lnTo>
                    <a:lnTo>
                      <a:pt x="209" y="304"/>
                    </a:lnTo>
                    <a:lnTo>
                      <a:pt x="161" y="297"/>
                    </a:lnTo>
                    <a:lnTo>
                      <a:pt x="114" y="285"/>
                    </a:lnTo>
                    <a:lnTo>
                      <a:pt x="73" y="273"/>
                    </a:lnTo>
                    <a:lnTo>
                      <a:pt x="35" y="260"/>
                    </a:lnTo>
                    <a:lnTo>
                      <a:pt x="2" y="246"/>
                    </a:lnTo>
                    <a:lnTo>
                      <a:pt x="0" y="240"/>
                    </a:lnTo>
                    <a:lnTo>
                      <a:pt x="0" y="238"/>
                    </a:lnTo>
                    <a:lnTo>
                      <a:pt x="46" y="134"/>
                    </a:lnTo>
                    <a:lnTo>
                      <a:pt x="130" y="60"/>
                    </a:lnTo>
                    <a:lnTo>
                      <a:pt x="236" y="15"/>
                    </a:lnTo>
                    <a:lnTo>
                      <a:pt x="357" y="0"/>
                    </a:lnTo>
                    <a:lnTo>
                      <a:pt x="475" y="12"/>
                    </a:lnTo>
                    <a:lnTo>
                      <a:pt x="585" y="58"/>
                    </a:lnTo>
                    <a:lnTo>
                      <a:pt x="671" y="132"/>
                    </a:lnTo>
                    <a:lnTo>
                      <a:pt x="727" y="238"/>
                    </a:lnTo>
                    <a:lnTo>
                      <a:pt x="719" y="246"/>
                    </a:lnTo>
                    <a:lnTo>
                      <a:pt x="713" y="256"/>
                    </a:lnTo>
                    <a:lnTo>
                      <a:pt x="704" y="266"/>
                    </a:lnTo>
                    <a:lnTo>
                      <a:pt x="692" y="27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5" name="Freeform 749"/>
              <p:cNvSpPr>
                <a:spLocks/>
              </p:cNvSpPr>
              <p:nvPr/>
            </p:nvSpPr>
            <p:spPr bwMode="auto">
              <a:xfrm>
                <a:off x="2253" y="2447"/>
                <a:ext cx="359" cy="147"/>
              </a:xfrm>
              <a:custGeom>
                <a:avLst/>
                <a:gdLst/>
                <a:ahLst/>
                <a:cxnLst>
                  <a:cxn ang="0">
                    <a:pos x="717" y="231"/>
                  </a:cxn>
                  <a:cxn ang="0">
                    <a:pos x="684" y="242"/>
                  </a:cxn>
                  <a:cxn ang="0">
                    <a:pos x="651" y="254"/>
                  </a:cxn>
                  <a:cxn ang="0">
                    <a:pos x="612" y="264"/>
                  </a:cxn>
                  <a:cxn ang="0">
                    <a:pos x="572" y="275"/>
                  </a:cxn>
                  <a:cxn ang="0">
                    <a:pos x="525" y="281"/>
                  </a:cxn>
                  <a:cxn ang="0">
                    <a:pos x="478" y="289"/>
                  </a:cxn>
                  <a:cxn ang="0">
                    <a:pos x="426" y="293"/>
                  </a:cxn>
                  <a:cxn ang="0">
                    <a:pos x="372" y="295"/>
                  </a:cxn>
                  <a:cxn ang="0">
                    <a:pos x="308" y="293"/>
                  </a:cxn>
                  <a:cxn ang="0">
                    <a:pos x="250" y="289"/>
                  </a:cxn>
                  <a:cxn ang="0">
                    <a:pos x="195" y="281"/>
                  </a:cxn>
                  <a:cxn ang="0">
                    <a:pos x="149" y="271"/>
                  </a:cxn>
                  <a:cxn ang="0">
                    <a:pos x="102" y="258"/>
                  </a:cxn>
                  <a:cxn ang="0">
                    <a:pos x="64" y="246"/>
                  </a:cxn>
                  <a:cxn ang="0">
                    <a:pos x="29" y="231"/>
                  </a:cxn>
                  <a:cxn ang="0">
                    <a:pos x="0" y="215"/>
                  </a:cxn>
                  <a:cxn ang="0">
                    <a:pos x="50" y="120"/>
                  </a:cxn>
                  <a:cxn ang="0">
                    <a:pos x="135" y="52"/>
                  </a:cxn>
                  <a:cxn ang="0">
                    <a:pos x="240" y="12"/>
                  </a:cxn>
                  <a:cxn ang="0">
                    <a:pos x="358" y="0"/>
                  </a:cxn>
                  <a:cxn ang="0">
                    <a:pos x="473" y="14"/>
                  </a:cxn>
                  <a:cxn ang="0">
                    <a:pos x="577" y="58"/>
                  </a:cxn>
                  <a:cxn ang="0">
                    <a:pos x="661" y="130"/>
                  </a:cxn>
                  <a:cxn ang="0">
                    <a:pos x="717" y="231"/>
                  </a:cxn>
                </a:cxnLst>
                <a:rect l="0" t="0" r="r" b="b"/>
                <a:pathLst>
                  <a:path w="717" h="295">
                    <a:moveTo>
                      <a:pt x="717" y="231"/>
                    </a:moveTo>
                    <a:lnTo>
                      <a:pt x="684" y="242"/>
                    </a:lnTo>
                    <a:lnTo>
                      <a:pt x="651" y="254"/>
                    </a:lnTo>
                    <a:lnTo>
                      <a:pt x="612" y="264"/>
                    </a:lnTo>
                    <a:lnTo>
                      <a:pt x="572" y="275"/>
                    </a:lnTo>
                    <a:lnTo>
                      <a:pt x="525" y="281"/>
                    </a:lnTo>
                    <a:lnTo>
                      <a:pt x="478" y="289"/>
                    </a:lnTo>
                    <a:lnTo>
                      <a:pt x="426" y="293"/>
                    </a:lnTo>
                    <a:lnTo>
                      <a:pt x="372" y="295"/>
                    </a:lnTo>
                    <a:lnTo>
                      <a:pt x="308" y="293"/>
                    </a:lnTo>
                    <a:lnTo>
                      <a:pt x="250" y="289"/>
                    </a:lnTo>
                    <a:lnTo>
                      <a:pt x="195" y="281"/>
                    </a:lnTo>
                    <a:lnTo>
                      <a:pt x="149" y="271"/>
                    </a:lnTo>
                    <a:lnTo>
                      <a:pt x="102" y="258"/>
                    </a:lnTo>
                    <a:lnTo>
                      <a:pt x="64" y="246"/>
                    </a:lnTo>
                    <a:lnTo>
                      <a:pt x="29" y="231"/>
                    </a:lnTo>
                    <a:lnTo>
                      <a:pt x="0" y="215"/>
                    </a:lnTo>
                    <a:lnTo>
                      <a:pt x="50" y="120"/>
                    </a:lnTo>
                    <a:lnTo>
                      <a:pt x="135" y="52"/>
                    </a:lnTo>
                    <a:lnTo>
                      <a:pt x="240" y="12"/>
                    </a:lnTo>
                    <a:lnTo>
                      <a:pt x="358" y="0"/>
                    </a:lnTo>
                    <a:lnTo>
                      <a:pt x="473" y="14"/>
                    </a:lnTo>
                    <a:lnTo>
                      <a:pt x="577" y="58"/>
                    </a:lnTo>
                    <a:lnTo>
                      <a:pt x="661" y="130"/>
                    </a:lnTo>
                    <a:lnTo>
                      <a:pt x="717" y="2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6" name="Freeform 750"/>
              <p:cNvSpPr>
                <a:spLocks/>
              </p:cNvSpPr>
              <p:nvPr/>
            </p:nvSpPr>
            <p:spPr bwMode="auto">
              <a:xfrm>
                <a:off x="2258" y="2447"/>
                <a:ext cx="348" cy="137"/>
              </a:xfrm>
              <a:custGeom>
                <a:avLst/>
                <a:gdLst/>
                <a:ahLst/>
                <a:cxnLst>
                  <a:cxn ang="0">
                    <a:pos x="696" y="198"/>
                  </a:cxn>
                  <a:cxn ang="0">
                    <a:pos x="667" y="211"/>
                  </a:cxn>
                  <a:cxn ang="0">
                    <a:pos x="634" y="227"/>
                  </a:cxn>
                  <a:cxn ang="0">
                    <a:pos x="597" y="238"/>
                  </a:cxn>
                  <a:cxn ang="0">
                    <a:pos x="559" y="252"/>
                  </a:cxn>
                  <a:cxn ang="0">
                    <a:pos x="512" y="260"/>
                  </a:cxn>
                  <a:cxn ang="0">
                    <a:pos x="466" y="268"/>
                  </a:cxn>
                  <a:cxn ang="0">
                    <a:pos x="411" y="271"/>
                  </a:cxn>
                  <a:cxn ang="0">
                    <a:pos x="355" y="273"/>
                  </a:cxn>
                  <a:cxn ang="0">
                    <a:pos x="293" y="269"/>
                  </a:cxn>
                  <a:cxn ang="0">
                    <a:pos x="239" y="266"/>
                  </a:cxn>
                  <a:cxn ang="0">
                    <a:pos x="186" y="258"/>
                  </a:cxn>
                  <a:cxn ang="0">
                    <a:pos x="140" y="248"/>
                  </a:cxn>
                  <a:cxn ang="0">
                    <a:pos x="97" y="235"/>
                  </a:cxn>
                  <a:cxn ang="0">
                    <a:pos x="60" y="221"/>
                  </a:cxn>
                  <a:cxn ang="0">
                    <a:pos x="27" y="204"/>
                  </a:cxn>
                  <a:cxn ang="0">
                    <a:pos x="0" y="188"/>
                  </a:cxn>
                  <a:cxn ang="0">
                    <a:pos x="55" y="105"/>
                  </a:cxn>
                  <a:cxn ang="0">
                    <a:pos x="138" y="47"/>
                  </a:cxn>
                  <a:cxn ang="0">
                    <a:pos x="237" y="12"/>
                  </a:cxn>
                  <a:cxn ang="0">
                    <a:pos x="345" y="0"/>
                  </a:cxn>
                  <a:cxn ang="0">
                    <a:pos x="452" y="12"/>
                  </a:cxn>
                  <a:cxn ang="0">
                    <a:pos x="553" y="48"/>
                  </a:cxn>
                  <a:cxn ang="0">
                    <a:pos x="636" y="110"/>
                  </a:cxn>
                  <a:cxn ang="0">
                    <a:pos x="696" y="198"/>
                  </a:cxn>
                </a:cxnLst>
                <a:rect l="0" t="0" r="r" b="b"/>
                <a:pathLst>
                  <a:path w="696" h="273">
                    <a:moveTo>
                      <a:pt x="696" y="198"/>
                    </a:moveTo>
                    <a:lnTo>
                      <a:pt x="667" y="211"/>
                    </a:lnTo>
                    <a:lnTo>
                      <a:pt x="634" y="227"/>
                    </a:lnTo>
                    <a:lnTo>
                      <a:pt x="597" y="238"/>
                    </a:lnTo>
                    <a:lnTo>
                      <a:pt x="559" y="252"/>
                    </a:lnTo>
                    <a:lnTo>
                      <a:pt x="512" y="260"/>
                    </a:lnTo>
                    <a:lnTo>
                      <a:pt x="466" y="268"/>
                    </a:lnTo>
                    <a:lnTo>
                      <a:pt x="411" y="271"/>
                    </a:lnTo>
                    <a:lnTo>
                      <a:pt x="355" y="273"/>
                    </a:lnTo>
                    <a:lnTo>
                      <a:pt x="293" y="269"/>
                    </a:lnTo>
                    <a:lnTo>
                      <a:pt x="239" y="266"/>
                    </a:lnTo>
                    <a:lnTo>
                      <a:pt x="186" y="258"/>
                    </a:lnTo>
                    <a:lnTo>
                      <a:pt x="140" y="248"/>
                    </a:lnTo>
                    <a:lnTo>
                      <a:pt x="97" y="235"/>
                    </a:lnTo>
                    <a:lnTo>
                      <a:pt x="60" y="221"/>
                    </a:lnTo>
                    <a:lnTo>
                      <a:pt x="27" y="204"/>
                    </a:lnTo>
                    <a:lnTo>
                      <a:pt x="0" y="188"/>
                    </a:lnTo>
                    <a:lnTo>
                      <a:pt x="55" y="105"/>
                    </a:lnTo>
                    <a:lnTo>
                      <a:pt x="138" y="47"/>
                    </a:lnTo>
                    <a:lnTo>
                      <a:pt x="237" y="12"/>
                    </a:lnTo>
                    <a:lnTo>
                      <a:pt x="345" y="0"/>
                    </a:lnTo>
                    <a:lnTo>
                      <a:pt x="452" y="12"/>
                    </a:lnTo>
                    <a:lnTo>
                      <a:pt x="553" y="48"/>
                    </a:lnTo>
                    <a:lnTo>
                      <a:pt x="636" y="110"/>
                    </a:lnTo>
                    <a:lnTo>
                      <a:pt x="696" y="19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7" name="Freeform 751"/>
              <p:cNvSpPr>
                <a:spLocks/>
              </p:cNvSpPr>
              <p:nvPr/>
            </p:nvSpPr>
            <p:spPr bwMode="auto">
              <a:xfrm>
                <a:off x="2265" y="2447"/>
                <a:ext cx="333" cy="125"/>
              </a:xfrm>
              <a:custGeom>
                <a:avLst/>
                <a:gdLst/>
                <a:ahLst/>
                <a:cxnLst>
                  <a:cxn ang="0">
                    <a:pos x="667" y="167"/>
                  </a:cxn>
                  <a:cxn ang="0">
                    <a:pos x="642" y="182"/>
                  </a:cxn>
                  <a:cxn ang="0">
                    <a:pos x="613" y="198"/>
                  </a:cxn>
                  <a:cxn ang="0">
                    <a:pos x="578" y="211"/>
                  </a:cxn>
                  <a:cxn ang="0">
                    <a:pos x="539" y="225"/>
                  </a:cxn>
                  <a:cxn ang="0">
                    <a:pos x="494" y="235"/>
                  </a:cxn>
                  <a:cxn ang="0">
                    <a:pos x="446" y="242"/>
                  </a:cxn>
                  <a:cxn ang="0">
                    <a:pos x="393" y="246"/>
                  </a:cxn>
                  <a:cxn ang="0">
                    <a:pos x="337" y="250"/>
                  </a:cxn>
                  <a:cxn ang="0">
                    <a:pos x="275" y="246"/>
                  </a:cxn>
                  <a:cxn ang="0">
                    <a:pos x="219" y="242"/>
                  </a:cxn>
                  <a:cxn ang="0">
                    <a:pos x="169" y="235"/>
                  </a:cxn>
                  <a:cxn ang="0">
                    <a:pos x="126" y="225"/>
                  </a:cxn>
                  <a:cxn ang="0">
                    <a:pos x="85" y="211"/>
                  </a:cxn>
                  <a:cxn ang="0">
                    <a:pos x="52" y="198"/>
                  </a:cxn>
                  <a:cxn ang="0">
                    <a:pos x="23" y="180"/>
                  </a:cxn>
                  <a:cxn ang="0">
                    <a:pos x="0" y="165"/>
                  </a:cxn>
                  <a:cxn ang="0">
                    <a:pos x="58" y="91"/>
                  </a:cxn>
                  <a:cxn ang="0">
                    <a:pos x="138" y="41"/>
                  </a:cxn>
                  <a:cxn ang="0">
                    <a:pos x="229" y="10"/>
                  </a:cxn>
                  <a:cxn ang="0">
                    <a:pos x="329" y="0"/>
                  </a:cxn>
                  <a:cxn ang="0">
                    <a:pos x="428" y="10"/>
                  </a:cxn>
                  <a:cxn ang="0">
                    <a:pos x="523" y="41"/>
                  </a:cxn>
                  <a:cxn ang="0">
                    <a:pos x="605" y="91"/>
                  </a:cxn>
                  <a:cxn ang="0">
                    <a:pos x="667" y="167"/>
                  </a:cxn>
                </a:cxnLst>
                <a:rect l="0" t="0" r="r" b="b"/>
                <a:pathLst>
                  <a:path w="667" h="250">
                    <a:moveTo>
                      <a:pt x="667" y="167"/>
                    </a:moveTo>
                    <a:lnTo>
                      <a:pt x="642" y="182"/>
                    </a:lnTo>
                    <a:lnTo>
                      <a:pt x="613" y="198"/>
                    </a:lnTo>
                    <a:lnTo>
                      <a:pt x="578" y="211"/>
                    </a:lnTo>
                    <a:lnTo>
                      <a:pt x="539" y="225"/>
                    </a:lnTo>
                    <a:lnTo>
                      <a:pt x="494" y="235"/>
                    </a:lnTo>
                    <a:lnTo>
                      <a:pt x="446" y="242"/>
                    </a:lnTo>
                    <a:lnTo>
                      <a:pt x="393" y="246"/>
                    </a:lnTo>
                    <a:lnTo>
                      <a:pt x="337" y="250"/>
                    </a:lnTo>
                    <a:lnTo>
                      <a:pt x="275" y="246"/>
                    </a:lnTo>
                    <a:lnTo>
                      <a:pt x="219" y="242"/>
                    </a:lnTo>
                    <a:lnTo>
                      <a:pt x="169" y="235"/>
                    </a:lnTo>
                    <a:lnTo>
                      <a:pt x="126" y="225"/>
                    </a:lnTo>
                    <a:lnTo>
                      <a:pt x="85" y="211"/>
                    </a:lnTo>
                    <a:lnTo>
                      <a:pt x="52" y="198"/>
                    </a:lnTo>
                    <a:lnTo>
                      <a:pt x="23" y="180"/>
                    </a:lnTo>
                    <a:lnTo>
                      <a:pt x="0" y="165"/>
                    </a:lnTo>
                    <a:lnTo>
                      <a:pt x="58" y="91"/>
                    </a:lnTo>
                    <a:lnTo>
                      <a:pt x="138" y="41"/>
                    </a:lnTo>
                    <a:lnTo>
                      <a:pt x="229" y="10"/>
                    </a:lnTo>
                    <a:lnTo>
                      <a:pt x="329" y="0"/>
                    </a:lnTo>
                    <a:lnTo>
                      <a:pt x="428" y="10"/>
                    </a:lnTo>
                    <a:lnTo>
                      <a:pt x="523" y="41"/>
                    </a:lnTo>
                    <a:lnTo>
                      <a:pt x="605" y="91"/>
                    </a:lnTo>
                    <a:lnTo>
                      <a:pt x="667" y="16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8" name="Freeform 752"/>
              <p:cNvSpPr>
                <a:spLocks/>
              </p:cNvSpPr>
              <p:nvPr/>
            </p:nvSpPr>
            <p:spPr bwMode="auto">
              <a:xfrm>
                <a:off x="2273" y="2447"/>
                <a:ext cx="315" cy="114"/>
              </a:xfrm>
              <a:custGeom>
                <a:avLst/>
                <a:gdLst/>
                <a:ahLst/>
                <a:cxnLst>
                  <a:cxn ang="0">
                    <a:pos x="630" y="138"/>
                  </a:cxn>
                  <a:cxn ang="0">
                    <a:pos x="609" y="155"/>
                  </a:cxn>
                  <a:cxn ang="0">
                    <a:pos x="584" y="173"/>
                  </a:cxn>
                  <a:cxn ang="0">
                    <a:pos x="551" y="186"/>
                  </a:cxn>
                  <a:cxn ang="0">
                    <a:pos x="516" y="202"/>
                  </a:cxn>
                  <a:cxn ang="0">
                    <a:pos x="472" y="211"/>
                  </a:cxn>
                  <a:cxn ang="0">
                    <a:pos x="425" y="221"/>
                  </a:cxn>
                  <a:cxn ang="0">
                    <a:pos x="373" y="225"/>
                  </a:cxn>
                  <a:cxn ang="0">
                    <a:pos x="314" y="229"/>
                  </a:cxn>
                  <a:cxn ang="0">
                    <a:pos x="254" y="225"/>
                  </a:cxn>
                  <a:cxn ang="0">
                    <a:pos x="202" y="221"/>
                  </a:cxn>
                  <a:cxn ang="0">
                    <a:pos x="155" y="211"/>
                  </a:cxn>
                  <a:cxn ang="0">
                    <a:pos x="115" y="202"/>
                  </a:cxn>
                  <a:cxn ang="0">
                    <a:pos x="78" y="186"/>
                  </a:cxn>
                  <a:cxn ang="0">
                    <a:pos x="47" y="173"/>
                  </a:cxn>
                  <a:cxn ang="0">
                    <a:pos x="20" y="155"/>
                  </a:cxn>
                  <a:cxn ang="0">
                    <a:pos x="0" y="138"/>
                  </a:cxn>
                  <a:cxn ang="0">
                    <a:pos x="59" y="78"/>
                  </a:cxn>
                  <a:cxn ang="0">
                    <a:pos x="134" y="35"/>
                  </a:cxn>
                  <a:cxn ang="0">
                    <a:pos x="219" y="8"/>
                  </a:cxn>
                  <a:cxn ang="0">
                    <a:pos x="311" y="0"/>
                  </a:cxn>
                  <a:cxn ang="0">
                    <a:pos x="402" y="8"/>
                  </a:cxn>
                  <a:cxn ang="0">
                    <a:pos x="489" y="33"/>
                  </a:cxn>
                  <a:cxn ang="0">
                    <a:pos x="566" y="76"/>
                  </a:cxn>
                  <a:cxn ang="0">
                    <a:pos x="630" y="138"/>
                  </a:cxn>
                </a:cxnLst>
                <a:rect l="0" t="0" r="r" b="b"/>
                <a:pathLst>
                  <a:path w="630" h="229">
                    <a:moveTo>
                      <a:pt x="630" y="138"/>
                    </a:moveTo>
                    <a:lnTo>
                      <a:pt x="609" y="155"/>
                    </a:lnTo>
                    <a:lnTo>
                      <a:pt x="584" y="173"/>
                    </a:lnTo>
                    <a:lnTo>
                      <a:pt x="551" y="186"/>
                    </a:lnTo>
                    <a:lnTo>
                      <a:pt x="516" y="202"/>
                    </a:lnTo>
                    <a:lnTo>
                      <a:pt x="472" y="211"/>
                    </a:lnTo>
                    <a:lnTo>
                      <a:pt x="425" y="221"/>
                    </a:lnTo>
                    <a:lnTo>
                      <a:pt x="373" y="225"/>
                    </a:lnTo>
                    <a:lnTo>
                      <a:pt x="314" y="229"/>
                    </a:lnTo>
                    <a:lnTo>
                      <a:pt x="254" y="225"/>
                    </a:lnTo>
                    <a:lnTo>
                      <a:pt x="202" y="221"/>
                    </a:lnTo>
                    <a:lnTo>
                      <a:pt x="155" y="211"/>
                    </a:lnTo>
                    <a:lnTo>
                      <a:pt x="115" y="202"/>
                    </a:lnTo>
                    <a:lnTo>
                      <a:pt x="78" y="186"/>
                    </a:lnTo>
                    <a:lnTo>
                      <a:pt x="47" y="173"/>
                    </a:lnTo>
                    <a:lnTo>
                      <a:pt x="20" y="155"/>
                    </a:lnTo>
                    <a:lnTo>
                      <a:pt x="0" y="138"/>
                    </a:lnTo>
                    <a:lnTo>
                      <a:pt x="59" y="78"/>
                    </a:lnTo>
                    <a:lnTo>
                      <a:pt x="134" y="35"/>
                    </a:lnTo>
                    <a:lnTo>
                      <a:pt x="219" y="8"/>
                    </a:lnTo>
                    <a:lnTo>
                      <a:pt x="311" y="0"/>
                    </a:lnTo>
                    <a:lnTo>
                      <a:pt x="402" y="8"/>
                    </a:lnTo>
                    <a:lnTo>
                      <a:pt x="489" y="33"/>
                    </a:lnTo>
                    <a:lnTo>
                      <a:pt x="566" y="76"/>
                    </a:lnTo>
                    <a:lnTo>
                      <a:pt x="630" y="13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89" name="Freeform 753"/>
              <p:cNvSpPr>
                <a:spLocks/>
              </p:cNvSpPr>
              <p:nvPr/>
            </p:nvSpPr>
            <p:spPr bwMode="auto">
              <a:xfrm>
                <a:off x="2282" y="2447"/>
                <a:ext cx="292" cy="102"/>
              </a:xfrm>
              <a:custGeom>
                <a:avLst/>
                <a:gdLst/>
                <a:ahLst/>
                <a:cxnLst>
                  <a:cxn ang="0">
                    <a:pos x="583" y="105"/>
                  </a:cxn>
                  <a:cxn ang="0">
                    <a:pos x="566" y="122"/>
                  </a:cxn>
                  <a:cxn ang="0">
                    <a:pos x="545" y="142"/>
                  </a:cxn>
                  <a:cxn ang="0">
                    <a:pos x="517" y="157"/>
                  </a:cxn>
                  <a:cxn ang="0">
                    <a:pos x="484" y="174"/>
                  </a:cxn>
                  <a:cxn ang="0">
                    <a:pos x="444" y="184"/>
                  </a:cxn>
                  <a:cxn ang="0">
                    <a:pos x="397" y="194"/>
                  </a:cxn>
                  <a:cxn ang="0">
                    <a:pos x="345" y="200"/>
                  </a:cxn>
                  <a:cxn ang="0">
                    <a:pos x="289" y="204"/>
                  </a:cxn>
                  <a:cxn ang="0">
                    <a:pos x="232" y="200"/>
                  </a:cxn>
                  <a:cxn ang="0">
                    <a:pos x="182" y="196"/>
                  </a:cxn>
                  <a:cxn ang="0">
                    <a:pos x="137" y="186"/>
                  </a:cxn>
                  <a:cxn ang="0">
                    <a:pos x="99" y="176"/>
                  </a:cxn>
                  <a:cxn ang="0">
                    <a:pos x="64" y="163"/>
                  </a:cxn>
                  <a:cxn ang="0">
                    <a:pos x="37" y="147"/>
                  </a:cxn>
                  <a:cxn ang="0">
                    <a:pos x="15" y="130"/>
                  </a:cxn>
                  <a:cxn ang="0">
                    <a:pos x="0" y="114"/>
                  </a:cxn>
                  <a:cxn ang="0">
                    <a:pos x="58" y="64"/>
                  </a:cxn>
                  <a:cxn ang="0">
                    <a:pos x="128" y="29"/>
                  </a:cxn>
                  <a:cxn ang="0">
                    <a:pos x="203" y="6"/>
                  </a:cxn>
                  <a:cxn ang="0">
                    <a:pos x="287" y="0"/>
                  </a:cxn>
                  <a:cxn ang="0">
                    <a:pos x="366" y="4"/>
                  </a:cxn>
                  <a:cxn ang="0">
                    <a:pos x="446" y="23"/>
                  </a:cxn>
                  <a:cxn ang="0">
                    <a:pos x="519" y="56"/>
                  </a:cxn>
                  <a:cxn ang="0">
                    <a:pos x="583" y="105"/>
                  </a:cxn>
                </a:cxnLst>
                <a:rect l="0" t="0" r="r" b="b"/>
                <a:pathLst>
                  <a:path w="583" h="204">
                    <a:moveTo>
                      <a:pt x="583" y="105"/>
                    </a:moveTo>
                    <a:lnTo>
                      <a:pt x="566" y="122"/>
                    </a:lnTo>
                    <a:lnTo>
                      <a:pt x="545" y="142"/>
                    </a:lnTo>
                    <a:lnTo>
                      <a:pt x="517" y="157"/>
                    </a:lnTo>
                    <a:lnTo>
                      <a:pt x="484" y="174"/>
                    </a:lnTo>
                    <a:lnTo>
                      <a:pt x="444" y="184"/>
                    </a:lnTo>
                    <a:lnTo>
                      <a:pt x="397" y="194"/>
                    </a:lnTo>
                    <a:lnTo>
                      <a:pt x="345" y="200"/>
                    </a:lnTo>
                    <a:lnTo>
                      <a:pt x="289" y="204"/>
                    </a:lnTo>
                    <a:lnTo>
                      <a:pt x="232" y="200"/>
                    </a:lnTo>
                    <a:lnTo>
                      <a:pt x="182" y="196"/>
                    </a:lnTo>
                    <a:lnTo>
                      <a:pt x="137" y="186"/>
                    </a:lnTo>
                    <a:lnTo>
                      <a:pt x="99" y="176"/>
                    </a:lnTo>
                    <a:lnTo>
                      <a:pt x="64" y="163"/>
                    </a:lnTo>
                    <a:lnTo>
                      <a:pt x="37" y="147"/>
                    </a:lnTo>
                    <a:lnTo>
                      <a:pt x="15" y="130"/>
                    </a:lnTo>
                    <a:lnTo>
                      <a:pt x="0" y="114"/>
                    </a:lnTo>
                    <a:lnTo>
                      <a:pt x="58" y="64"/>
                    </a:lnTo>
                    <a:lnTo>
                      <a:pt x="128" y="29"/>
                    </a:lnTo>
                    <a:lnTo>
                      <a:pt x="203" y="6"/>
                    </a:lnTo>
                    <a:lnTo>
                      <a:pt x="287" y="0"/>
                    </a:lnTo>
                    <a:lnTo>
                      <a:pt x="366" y="4"/>
                    </a:lnTo>
                    <a:lnTo>
                      <a:pt x="446" y="23"/>
                    </a:lnTo>
                    <a:lnTo>
                      <a:pt x="519" y="56"/>
                    </a:lnTo>
                    <a:lnTo>
                      <a:pt x="583" y="10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0" name="Freeform 754"/>
              <p:cNvSpPr>
                <a:spLocks/>
              </p:cNvSpPr>
              <p:nvPr/>
            </p:nvSpPr>
            <p:spPr bwMode="auto">
              <a:xfrm>
                <a:off x="2295" y="2447"/>
                <a:ext cx="261" cy="92"/>
              </a:xfrm>
              <a:custGeom>
                <a:avLst/>
                <a:gdLst/>
                <a:ahLst/>
                <a:cxnLst>
                  <a:cxn ang="0">
                    <a:pos x="521" y="76"/>
                  </a:cxn>
                  <a:cxn ang="0">
                    <a:pos x="512" y="95"/>
                  </a:cxn>
                  <a:cxn ang="0">
                    <a:pos x="496" y="114"/>
                  </a:cxn>
                  <a:cxn ang="0">
                    <a:pos x="473" y="132"/>
                  </a:cxn>
                  <a:cxn ang="0">
                    <a:pos x="444" y="149"/>
                  </a:cxn>
                  <a:cxn ang="0">
                    <a:pos x="407" y="163"/>
                  </a:cxn>
                  <a:cxn ang="0">
                    <a:pos x="364" y="174"/>
                  </a:cxn>
                  <a:cxn ang="0">
                    <a:pos x="312" y="180"/>
                  </a:cxn>
                  <a:cxn ang="0">
                    <a:pos x="256" y="184"/>
                  </a:cxn>
                  <a:cxn ang="0">
                    <a:pos x="204" y="180"/>
                  </a:cxn>
                  <a:cxn ang="0">
                    <a:pos x="157" y="174"/>
                  </a:cxn>
                  <a:cxn ang="0">
                    <a:pos x="116" y="165"/>
                  </a:cxn>
                  <a:cxn ang="0">
                    <a:pos x="81" y="155"/>
                  </a:cxn>
                  <a:cxn ang="0">
                    <a:pos x="52" y="140"/>
                  </a:cxn>
                  <a:cxn ang="0">
                    <a:pos x="29" y="124"/>
                  </a:cxn>
                  <a:cxn ang="0">
                    <a:pos x="12" y="107"/>
                  </a:cxn>
                  <a:cxn ang="0">
                    <a:pos x="0" y="89"/>
                  </a:cxn>
                  <a:cxn ang="0">
                    <a:pos x="52" y="50"/>
                  </a:cxn>
                  <a:cxn ang="0">
                    <a:pos x="114" y="23"/>
                  </a:cxn>
                  <a:cxn ang="0">
                    <a:pos x="182" y="6"/>
                  </a:cxn>
                  <a:cxn ang="0">
                    <a:pos x="254" y="0"/>
                  </a:cxn>
                  <a:cxn ang="0">
                    <a:pos x="324" y="2"/>
                  </a:cxn>
                  <a:cxn ang="0">
                    <a:pos x="394" y="17"/>
                  </a:cxn>
                  <a:cxn ang="0">
                    <a:pos x="459" y="41"/>
                  </a:cxn>
                  <a:cxn ang="0">
                    <a:pos x="521" y="76"/>
                  </a:cxn>
                </a:cxnLst>
                <a:rect l="0" t="0" r="r" b="b"/>
                <a:pathLst>
                  <a:path w="521" h="184">
                    <a:moveTo>
                      <a:pt x="521" y="76"/>
                    </a:moveTo>
                    <a:lnTo>
                      <a:pt x="512" y="95"/>
                    </a:lnTo>
                    <a:lnTo>
                      <a:pt x="496" y="114"/>
                    </a:lnTo>
                    <a:lnTo>
                      <a:pt x="473" y="132"/>
                    </a:lnTo>
                    <a:lnTo>
                      <a:pt x="444" y="149"/>
                    </a:lnTo>
                    <a:lnTo>
                      <a:pt x="407" y="163"/>
                    </a:lnTo>
                    <a:lnTo>
                      <a:pt x="364" y="174"/>
                    </a:lnTo>
                    <a:lnTo>
                      <a:pt x="312" y="180"/>
                    </a:lnTo>
                    <a:lnTo>
                      <a:pt x="256" y="184"/>
                    </a:lnTo>
                    <a:lnTo>
                      <a:pt x="204" y="180"/>
                    </a:lnTo>
                    <a:lnTo>
                      <a:pt x="157" y="174"/>
                    </a:lnTo>
                    <a:lnTo>
                      <a:pt x="116" y="165"/>
                    </a:lnTo>
                    <a:lnTo>
                      <a:pt x="81" y="155"/>
                    </a:lnTo>
                    <a:lnTo>
                      <a:pt x="52" y="140"/>
                    </a:lnTo>
                    <a:lnTo>
                      <a:pt x="29" y="124"/>
                    </a:lnTo>
                    <a:lnTo>
                      <a:pt x="12" y="107"/>
                    </a:lnTo>
                    <a:lnTo>
                      <a:pt x="0" y="89"/>
                    </a:lnTo>
                    <a:lnTo>
                      <a:pt x="52" y="50"/>
                    </a:lnTo>
                    <a:lnTo>
                      <a:pt x="114" y="23"/>
                    </a:lnTo>
                    <a:lnTo>
                      <a:pt x="182" y="6"/>
                    </a:lnTo>
                    <a:lnTo>
                      <a:pt x="254" y="0"/>
                    </a:lnTo>
                    <a:lnTo>
                      <a:pt x="324" y="2"/>
                    </a:lnTo>
                    <a:lnTo>
                      <a:pt x="394" y="17"/>
                    </a:lnTo>
                    <a:lnTo>
                      <a:pt x="459" y="41"/>
                    </a:lnTo>
                    <a:lnTo>
                      <a:pt x="521" y="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1" name="Freeform 755"/>
              <p:cNvSpPr>
                <a:spLocks/>
              </p:cNvSpPr>
              <p:nvPr/>
            </p:nvSpPr>
            <p:spPr bwMode="auto">
              <a:xfrm>
                <a:off x="2310" y="2447"/>
                <a:ext cx="222" cy="79"/>
              </a:xfrm>
              <a:custGeom>
                <a:avLst/>
                <a:gdLst/>
                <a:ahLst/>
                <a:cxnLst>
                  <a:cxn ang="0">
                    <a:pos x="446" y="48"/>
                  </a:cxn>
                  <a:cxn ang="0">
                    <a:pos x="444" y="68"/>
                  </a:cxn>
                  <a:cxn ang="0">
                    <a:pos x="436" y="87"/>
                  </a:cxn>
                  <a:cxn ang="0">
                    <a:pos x="419" y="105"/>
                  </a:cxn>
                  <a:cxn ang="0">
                    <a:pos x="396" y="124"/>
                  </a:cxn>
                  <a:cxn ang="0">
                    <a:pos x="363" y="136"/>
                  </a:cxn>
                  <a:cxn ang="0">
                    <a:pos x="324" y="147"/>
                  </a:cxn>
                  <a:cxn ang="0">
                    <a:pos x="275" y="155"/>
                  </a:cxn>
                  <a:cxn ang="0">
                    <a:pos x="223" y="159"/>
                  </a:cxn>
                  <a:cxn ang="0">
                    <a:pos x="173" y="155"/>
                  </a:cxn>
                  <a:cxn ang="0">
                    <a:pos x="130" y="151"/>
                  </a:cxn>
                  <a:cxn ang="0">
                    <a:pos x="93" y="142"/>
                  </a:cxn>
                  <a:cxn ang="0">
                    <a:pos x="62" y="132"/>
                  </a:cxn>
                  <a:cxn ang="0">
                    <a:pos x="37" y="116"/>
                  </a:cxn>
                  <a:cxn ang="0">
                    <a:pos x="18" y="103"/>
                  </a:cxn>
                  <a:cxn ang="0">
                    <a:pos x="6" y="85"/>
                  </a:cxn>
                  <a:cxn ang="0">
                    <a:pos x="0" y="70"/>
                  </a:cxn>
                  <a:cxn ang="0">
                    <a:pos x="47" y="41"/>
                  </a:cxn>
                  <a:cxn ang="0">
                    <a:pos x="101" y="19"/>
                  </a:cxn>
                  <a:cxn ang="0">
                    <a:pos x="157" y="6"/>
                  </a:cxn>
                  <a:cxn ang="0">
                    <a:pos x="217" y="0"/>
                  </a:cxn>
                  <a:cxn ang="0">
                    <a:pos x="275" y="0"/>
                  </a:cxn>
                  <a:cxn ang="0">
                    <a:pos x="335" y="10"/>
                  </a:cxn>
                  <a:cxn ang="0">
                    <a:pos x="392" y="25"/>
                  </a:cxn>
                  <a:cxn ang="0">
                    <a:pos x="446" y="48"/>
                  </a:cxn>
                </a:cxnLst>
                <a:rect l="0" t="0" r="r" b="b"/>
                <a:pathLst>
                  <a:path w="446" h="159">
                    <a:moveTo>
                      <a:pt x="446" y="48"/>
                    </a:moveTo>
                    <a:lnTo>
                      <a:pt x="444" y="68"/>
                    </a:lnTo>
                    <a:lnTo>
                      <a:pt x="436" y="87"/>
                    </a:lnTo>
                    <a:lnTo>
                      <a:pt x="419" y="105"/>
                    </a:lnTo>
                    <a:lnTo>
                      <a:pt x="396" y="124"/>
                    </a:lnTo>
                    <a:lnTo>
                      <a:pt x="363" y="136"/>
                    </a:lnTo>
                    <a:lnTo>
                      <a:pt x="324" y="147"/>
                    </a:lnTo>
                    <a:lnTo>
                      <a:pt x="275" y="155"/>
                    </a:lnTo>
                    <a:lnTo>
                      <a:pt x="223" y="159"/>
                    </a:lnTo>
                    <a:lnTo>
                      <a:pt x="173" y="155"/>
                    </a:lnTo>
                    <a:lnTo>
                      <a:pt x="130" y="151"/>
                    </a:lnTo>
                    <a:lnTo>
                      <a:pt x="93" y="142"/>
                    </a:lnTo>
                    <a:lnTo>
                      <a:pt x="62" y="132"/>
                    </a:lnTo>
                    <a:lnTo>
                      <a:pt x="37" y="116"/>
                    </a:lnTo>
                    <a:lnTo>
                      <a:pt x="18" y="103"/>
                    </a:lnTo>
                    <a:lnTo>
                      <a:pt x="6" y="85"/>
                    </a:lnTo>
                    <a:lnTo>
                      <a:pt x="0" y="70"/>
                    </a:lnTo>
                    <a:lnTo>
                      <a:pt x="47" y="41"/>
                    </a:lnTo>
                    <a:lnTo>
                      <a:pt x="101" y="19"/>
                    </a:lnTo>
                    <a:lnTo>
                      <a:pt x="157" y="6"/>
                    </a:lnTo>
                    <a:lnTo>
                      <a:pt x="217" y="0"/>
                    </a:lnTo>
                    <a:lnTo>
                      <a:pt x="275" y="0"/>
                    </a:lnTo>
                    <a:lnTo>
                      <a:pt x="335" y="10"/>
                    </a:lnTo>
                    <a:lnTo>
                      <a:pt x="392" y="25"/>
                    </a:lnTo>
                    <a:lnTo>
                      <a:pt x="446" y="4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2" name="Freeform 756"/>
              <p:cNvSpPr>
                <a:spLocks/>
              </p:cNvSpPr>
              <p:nvPr/>
            </p:nvSpPr>
            <p:spPr bwMode="auto">
              <a:xfrm>
                <a:off x="2326" y="2447"/>
                <a:ext cx="182" cy="69"/>
              </a:xfrm>
              <a:custGeom>
                <a:avLst/>
                <a:gdLst/>
                <a:ahLst/>
                <a:cxnLst>
                  <a:cxn ang="0">
                    <a:pos x="359" y="25"/>
                  </a:cxn>
                  <a:cxn ang="0">
                    <a:pos x="365" y="43"/>
                  </a:cxn>
                  <a:cxn ang="0">
                    <a:pos x="365" y="62"/>
                  </a:cxn>
                  <a:cxn ang="0">
                    <a:pos x="355" y="79"/>
                  </a:cxn>
                  <a:cxn ang="0">
                    <a:pos x="339" y="99"/>
                  </a:cxn>
                  <a:cxn ang="0">
                    <a:pos x="312" y="112"/>
                  </a:cxn>
                  <a:cxn ang="0">
                    <a:pos x="277" y="126"/>
                  </a:cxn>
                  <a:cxn ang="0">
                    <a:pos x="233" y="134"/>
                  </a:cxn>
                  <a:cxn ang="0">
                    <a:pos x="182" y="138"/>
                  </a:cxn>
                  <a:cxn ang="0">
                    <a:pos x="136" y="134"/>
                  </a:cxn>
                  <a:cxn ang="0">
                    <a:pos x="99" y="128"/>
                  </a:cxn>
                  <a:cxn ang="0">
                    <a:pos x="66" y="118"/>
                  </a:cxn>
                  <a:cxn ang="0">
                    <a:pos x="43" y="109"/>
                  </a:cxn>
                  <a:cxn ang="0">
                    <a:pos x="21" y="95"/>
                  </a:cxn>
                  <a:cxn ang="0">
                    <a:pos x="8" y="81"/>
                  </a:cxn>
                  <a:cxn ang="0">
                    <a:pos x="0" y="66"/>
                  </a:cxn>
                  <a:cxn ang="0">
                    <a:pos x="0" y="50"/>
                  </a:cxn>
                  <a:cxn ang="0">
                    <a:pos x="39" y="29"/>
                  </a:cxn>
                  <a:cxn ang="0">
                    <a:pos x="81" y="15"/>
                  </a:cxn>
                  <a:cxn ang="0">
                    <a:pos x="126" y="6"/>
                  </a:cxn>
                  <a:cxn ang="0">
                    <a:pos x="173" y="2"/>
                  </a:cxn>
                  <a:cxn ang="0">
                    <a:pos x="219" y="0"/>
                  </a:cxn>
                  <a:cxn ang="0">
                    <a:pos x="268" y="4"/>
                  </a:cxn>
                  <a:cxn ang="0">
                    <a:pos x="312" y="12"/>
                  </a:cxn>
                  <a:cxn ang="0">
                    <a:pos x="359" y="25"/>
                  </a:cxn>
                </a:cxnLst>
                <a:rect l="0" t="0" r="r" b="b"/>
                <a:pathLst>
                  <a:path w="365" h="138">
                    <a:moveTo>
                      <a:pt x="359" y="25"/>
                    </a:moveTo>
                    <a:lnTo>
                      <a:pt x="365" y="43"/>
                    </a:lnTo>
                    <a:lnTo>
                      <a:pt x="365" y="62"/>
                    </a:lnTo>
                    <a:lnTo>
                      <a:pt x="355" y="79"/>
                    </a:lnTo>
                    <a:lnTo>
                      <a:pt x="339" y="99"/>
                    </a:lnTo>
                    <a:lnTo>
                      <a:pt x="312" y="112"/>
                    </a:lnTo>
                    <a:lnTo>
                      <a:pt x="277" y="126"/>
                    </a:lnTo>
                    <a:lnTo>
                      <a:pt x="233" y="134"/>
                    </a:lnTo>
                    <a:lnTo>
                      <a:pt x="182" y="138"/>
                    </a:lnTo>
                    <a:lnTo>
                      <a:pt x="136" y="134"/>
                    </a:lnTo>
                    <a:lnTo>
                      <a:pt x="99" y="128"/>
                    </a:lnTo>
                    <a:lnTo>
                      <a:pt x="66" y="118"/>
                    </a:lnTo>
                    <a:lnTo>
                      <a:pt x="43" y="109"/>
                    </a:lnTo>
                    <a:lnTo>
                      <a:pt x="21" y="95"/>
                    </a:lnTo>
                    <a:lnTo>
                      <a:pt x="8" y="81"/>
                    </a:lnTo>
                    <a:lnTo>
                      <a:pt x="0" y="66"/>
                    </a:lnTo>
                    <a:lnTo>
                      <a:pt x="0" y="50"/>
                    </a:lnTo>
                    <a:lnTo>
                      <a:pt x="39" y="29"/>
                    </a:lnTo>
                    <a:lnTo>
                      <a:pt x="81" y="15"/>
                    </a:lnTo>
                    <a:lnTo>
                      <a:pt x="126" y="6"/>
                    </a:lnTo>
                    <a:lnTo>
                      <a:pt x="173" y="2"/>
                    </a:lnTo>
                    <a:lnTo>
                      <a:pt x="219" y="0"/>
                    </a:lnTo>
                    <a:lnTo>
                      <a:pt x="268" y="4"/>
                    </a:lnTo>
                    <a:lnTo>
                      <a:pt x="312" y="12"/>
                    </a:lnTo>
                    <a:lnTo>
                      <a:pt x="359" y="2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3" name="Freeform 757"/>
              <p:cNvSpPr>
                <a:spLocks/>
              </p:cNvSpPr>
              <p:nvPr/>
            </p:nvSpPr>
            <p:spPr bwMode="auto">
              <a:xfrm>
                <a:off x="2342" y="2446"/>
                <a:ext cx="143" cy="58"/>
              </a:xfrm>
              <a:custGeom>
                <a:avLst/>
                <a:gdLst/>
                <a:ahLst/>
                <a:cxnLst>
                  <a:cxn ang="0">
                    <a:pos x="262" y="10"/>
                  </a:cxn>
                  <a:cxn ang="0">
                    <a:pos x="277" y="25"/>
                  </a:cxn>
                  <a:cxn ang="0">
                    <a:pos x="287" y="43"/>
                  </a:cxn>
                  <a:cxn ang="0">
                    <a:pos x="285" y="60"/>
                  </a:cxn>
                  <a:cxn ang="0">
                    <a:pos x="277" y="78"/>
                  </a:cxn>
                  <a:cxn ang="0">
                    <a:pos x="258" y="91"/>
                  </a:cxn>
                  <a:cxn ang="0">
                    <a:pos x="229" y="105"/>
                  </a:cxn>
                  <a:cxn ang="0">
                    <a:pos x="192" y="112"/>
                  </a:cxn>
                  <a:cxn ang="0">
                    <a:pos x="147" y="116"/>
                  </a:cxn>
                  <a:cxn ang="0">
                    <a:pos x="107" y="112"/>
                  </a:cxn>
                  <a:cxn ang="0">
                    <a:pos x="74" y="109"/>
                  </a:cxn>
                  <a:cxn ang="0">
                    <a:pos x="47" y="99"/>
                  </a:cxn>
                  <a:cxn ang="0">
                    <a:pos x="27" y="89"/>
                  </a:cxn>
                  <a:cxn ang="0">
                    <a:pos x="12" y="76"/>
                  </a:cxn>
                  <a:cxn ang="0">
                    <a:pos x="4" y="62"/>
                  </a:cxn>
                  <a:cxn ang="0">
                    <a:pos x="0" y="47"/>
                  </a:cxn>
                  <a:cxn ang="0">
                    <a:pos x="6" y="35"/>
                  </a:cxn>
                  <a:cxn ang="0">
                    <a:pos x="35" y="23"/>
                  </a:cxn>
                  <a:cxn ang="0">
                    <a:pos x="66" y="16"/>
                  </a:cxn>
                  <a:cxn ang="0">
                    <a:pos x="97" y="8"/>
                  </a:cxn>
                  <a:cxn ang="0">
                    <a:pos x="130" y="4"/>
                  </a:cxn>
                  <a:cxn ang="0">
                    <a:pos x="163" y="0"/>
                  </a:cxn>
                  <a:cxn ang="0">
                    <a:pos x="196" y="2"/>
                  </a:cxn>
                  <a:cxn ang="0">
                    <a:pos x="229" y="4"/>
                  </a:cxn>
                  <a:cxn ang="0">
                    <a:pos x="262" y="10"/>
                  </a:cxn>
                </a:cxnLst>
                <a:rect l="0" t="0" r="r" b="b"/>
                <a:pathLst>
                  <a:path w="287" h="116">
                    <a:moveTo>
                      <a:pt x="262" y="10"/>
                    </a:moveTo>
                    <a:lnTo>
                      <a:pt x="277" y="25"/>
                    </a:lnTo>
                    <a:lnTo>
                      <a:pt x="287" y="43"/>
                    </a:lnTo>
                    <a:lnTo>
                      <a:pt x="285" y="60"/>
                    </a:lnTo>
                    <a:lnTo>
                      <a:pt x="277" y="78"/>
                    </a:lnTo>
                    <a:lnTo>
                      <a:pt x="258" y="91"/>
                    </a:lnTo>
                    <a:lnTo>
                      <a:pt x="229" y="105"/>
                    </a:lnTo>
                    <a:lnTo>
                      <a:pt x="192" y="112"/>
                    </a:lnTo>
                    <a:lnTo>
                      <a:pt x="147" y="116"/>
                    </a:lnTo>
                    <a:lnTo>
                      <a:pt x="107" y="112"/>
                    </a:lnTo>
                    <a:lnTo>
                      <a:pt x="74" y="109"/>
                    </a:lnTo>
                    <a:lnTo>
                      <a:pt x="47" y="99"/>
                    </a:lnTo>
                    <a:lnTo>
                      <a:pt x="27" y="89"/>
                    </a:lnTo>
                    <a:lnTo>
                      <a:pt x="12" y="76"/>
                    </a:lnTo>
                    <a:lnTo>
                      <a:pt x="4" y="62"/>
                    </a:lnTo>
                    <a:lnTo>
                      <a:pt x="0" y="47"/>
                    </a:lnTo>
                    <a:lnTo>
                      <a:pt x="6" y="35"/>
                    </a:lnTo>
                    <a:lnTo>
                      <a:pt x="35" y="23"/>
                    </a:lnTo>
                    <a:lnTo>
                      <a:pt x="66" y="16"/>
                    </a:lnTo>
                    <a:lnTo>
                      <a:pt x="97" y="8"/>
                    </a:lnTo>
                    <a:lnTo>
                      <a:pt x="130" y="4"/>
                    </a:lnTo>
                    <a:lnTo>
                      <a:pt x="163" y="0"/>
                    </a:lnTo>
                    <a:lnTo>
                      <a:pt x="196" y="2"/>
                    </a:lnTo>
                    <a:lnTo>
                      <a:pt x="229" y="4"/>
                    </a:lnTo>
                    <a:lnTo>
                      <a:pt x="262" y="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4" name="Freeform 758"/>
              <p:cNvSpPr>
                <a:spLocks/>
              </p:cNvSpPr>
              <p:nvPr/>
            </p:nvSpPr>
            <p:spPr bwMode="auto">
              <a:xfrm>
                <a:off x="2359" y="2448"/>
                <a:ext cx="104" cy="46"/>
              </a:xfrm>
              <a:custGeom>
                <a:avLst/>
                <a:gdLst/>
                <a:ahLst/>
                <a:cxnLst>
                  <a:cxn ang="0">
                    <a:pos x="153" y="0"/>
                  </a:cxn>
                  <a:cxn ang="0">
                    <a:pos x="180" y="8"/>
                  </a:cxn>
                  <a:cxn ang="0">
                    <a:pos x="200" y="21"/>
                  </a:cxn>
                  <a:cxn ang="0">
                    <a:pos x="207" y="35"/>
                  </a:cxn>
                  <a:cxn ang="0">
                    <a:pos x="207" y="52"/>
                  </a:cxn>
                  <a:cxn ang="0">
                    <a:pos x="194" y="66"/>
                  </a:cxn>
                  <a:cxn ang="0">
                    <a:pos x="174" y="77"/>
                  </a:cxn>
                  <a:cxn ang="0">
                    <a:pos x="143" y="87"/>
                  </a:cxn>
                  <a:cxn ang="0">
                    <a:pos x="105" y="91"/>
                  </a:cxn>
                  <a:cxn ang="0">
                    <a:pos x="70" y="87"/>
                  </a:cxn>
                  <a:cxn ang="0">
                    <a:pos x="43" y="81"/>
                  </a:cxn>
                  <a:cxn ang="0">
                    <a:pos x="21" y="72"/>
                  </a:cxn>
                  <a:cxn ang="0">
                    <a:pos x="10" y="62"/>
                  </a:cxn>
                  <a:cxn ang="0">
                    <a:pos x="0" y="48"/>
                  </a:cxn>
                  <a:cxn ang="0">
                    <a:pos x="0" y="37"/>
                  </a:cxn>
                  <a:cxn ang="0">
                    <a:pos x="6" y="25"/>
                  </a:cxn>
                  <a:cxn ang="0">
                    <a:pos x="17" y="15"/>
                  </a:cxn>
                  <a:cxn ang="0">
                    <a:pos x="33" y="10"/>
                  </a:cxn>
                  <a:cxn ang="0">
                    <a:pos x="48" y="8"/>
                  </a:cxn>
                  <a:cxn ang="0">
                    <a:pos x="66" y="4"/>
                  </a:cxn>
                  <a:cxn ang="0">
                    <a:pos x="83" y="2"/>
                  </a:cxn>
                  <a:cxn ang="0">
                    <a:pos x="101" y="0"/>
                  </a:cxn>
                  <a:cxn ang="0">
                    <a:pos x="118" y="0"/>
                  </a:cxn>
                  <a:cxn ang="0">
                    <a:pos x="136" y="0"/>
                  </a:cxn>
                  <a:cxn ang="0">
                    <a:pos x="153" y="0"/>
                  </a:cxn>
                </a:cxnLst>
                <a:rect l="0" t="0" r="r" b="b"/>
                <a:pathLst>
                  <a:path w="207" h="91">
                    <a:moveTo>
                      <a:pt x="153" y="0"/>
                    </a:moveTo>
                    <a:lnTo>
                      <a:pt x="180" y="8"/>
                    </a:lnTo>
                    <a:lnTo>
                      <a:pt x="200" y="21"/>
                    </a:lnTo>
                    <a:lnTo>
                      <a:pt x="207" y="35"/>
                    </a:lnTo>
                    <a:lnTo>
                      <a:pt x="207" y="52"/>
                    </a:lnTo>
                    <a:lnTo>
                      <a:pt x="194" y="66"/>
                    </a:lnTo>
                    <a:lnTo>
                      <a:pt x="174" y="77"/>
                    </a:lnTo>
                    <a:lnTo>
                      <a:pt x="143" y="87"/>
                    </a:lnTo>
                    <a:lnTo>
                      <a:pt x="105" y="91"/>
                    </a:lnTo>
                    <a:lnTo>
                      <a:pt x="70" y="87"/>
                    </a:lnTo>
                    <a:lnTo>
                      <a:pt x="43" y="81"/>
                    </a:lnTo>
                    <a:lnTo>
                      <a:pt x="21" y="72"/>
                    </a:lnTo>
                    <a:lnTo>
                      <a:pt x="10" y="62"/>
                    </a:lnTo>
                    <a:lnTo>
                      <a:pt x="0" y="48"/>
                    </a:lnTo>
                    <a:lnTo>
                      <a:pt x="0" y="37"/>
                    </a:lnTo>
                    <a:lnTo>
                      <a:pt x="6" y="25"/>
                    </a:lnTo>
                    <a:lnTo>
                      <a:pt x="17" y="15"/>
                    </a:lnTo>
                    <a:lnTo>
                      <a:pt x="33" y="10"/>
                    </a:lnTo>
                    <a:lnTo>
                      <a:pt x="48" y="8"/>
                    </a:lnTo>
                    <a:lnTo>
                      <a:pt x="66" y="4"/>
                    </a:lnTo>
                    <a:lnTo>
                      <a:pt x="83" y="2"/>
                    </a:lnTo>
                    <a:lnTo>
                      <a:pt x="101" y="0"/>
                    </a:lnTo>
                    <a:lnTo>
                      <a:pt x="118" y="0"/>
                    </a:lnTo>
                    <a:lnTo>
                      <a:pt x="136" y="0"/>
                    </a:lnTo>
                    <a:lnTo>
                      <a:pt x="153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5" name="Freeform 759"/>
              <p:cNvSpPr>
                <a:spLocks/>
              </p:cNvSpPr>
              <p:nvPr/>
            </p:nvSpPr>
            <p:spPr bwMode="auto">
              <a:xfrm>
                <a:off x="2303" y="3065"/>
                <a:ext cx="281" cy="80"/>
              </a:xfrm>
              <a:custGeom>
                <a:avLst/>
                <a:gdLst/>
                <a:ahLst/>
                <a:cxnLst>
                  <a:cxn ang="0">
                    <a:pos x="547" y="41"/>
                  </a:cxn>
                  <a:cxn ang="0">
                    <a:pos x="563" y="87"/>
                  </a:cxn>
                  <a:cxn ang="0">
                    <a:pos x="532" y="126"/>
                  </a:cxn>
                  <a:cxn ang="0">
                    <a:pos x="460" y="149"/>
                  </a:cxn>
                  <a:cxn ang="0">
                    <a:pos x="367" y="161"/>
                  </a:cxn>
                  <a:cxn ang="0">
                    <a:pos x="260" y="155"/>
                  </a:cxn>
                  <a:cxn ang="0">
                    <a:pos x="156" y="138"/>
                  </a:cxn>
                  <a:cxn ang="0">
                    <a:pos x="63" y="101"/>
                  </a:cxn>
                  <a:cxn ang="0">
                    <a:pos x="0" y="47"/>
                  </a:cxn>
                  <a:cxn ang="0">
                    <a:pos x="8" y="25"/>
                  </a:cxn>
                  <a:cxn ang="0">
                    <a:pos x="59" y="12"/>
                  </a:cxn>
                  <a:cxn ang="0">
                    <a:pos x="140" y="2"/>
                  </a:cxn>
                  <a:cxn ang="0">
                    <a:pos x="239" y="0"/>
                  </a:cxn>
                  <a:cxn ang="0">
                    <a:pos x="340" y="2"/>
                  </a:cxn>
                  <a:cxn ang="0">
                    <a:pos x="435" y="10"/>
                  </a:cxn>
                  <a:cxn ang="0">
                    <a:pos x="506" y="21"/>
                  </a:cxn>
                  <a:cxn ang="0">
                    <a:pos x="547" y="41"/>
                  </a:cxn>
                </a:cxnLst>
                <a:rect l="0" t="0" r="r" b="b"/>
                <a:pathLst>
                  <a:path w="563" h="161">
                    <a:moveTo>
                      <a:pt x="547" y="41"/>
                    </a:moveTo>
                    <a:lnTo>
                      <a:pt x="563" y="87"/>
                    </a:lnTo>
                    <a:lnTo>
                      <a:pt x="532" y="126"/>
                    </a:lnTo>
                    <a:lnTo>
                      <a:pt x="460" y="149"/>
                    </a:lnTo>
                    <a:lnTo>
                      <a:pt x="367" y="161"/>
                    </a:lnTo>
                    <a:lnTo>
                      <a:pt x="260" y="155"/>
                    </a:lnTo>
                    <a:lnTo>
                      <a:pt x="156" y="138"/>
                    </a:lnTo>
                    <a:lnTo>
                      <a:pt x="63" y="101"/>
                    </a:lnTo>
                    <a:lnTo>
                      <a:pt x="0" y="47"/>
                    </a:lnTo>
                    <a:lnTo>
                      <a:pt x="8" y="25"/>
                    </a:lnTo>
                    <a:lnTo>
                      <a:pt x="59" y="12"/>
                    </a:lnTo>
                    <a:lnTo>
                      <a:pt x="140" y="2"/>
                    </a:lnTo>
                    <a:lnTo>
                      <a:pt x="239" y="0"/>
                    </a:lnTo>
                    <a:lnTo>
                      <a:pt x="340" y="2"/>
                    </a:lnTo>
                    <a:lnTo>
                      <a:pt x="435" y="10"/>
                    </a:lnTo>
                    <a:lnTo>
                      <a:pt x="506" y="21"/>
                    </a:lnTo>
                    <a:lnTo>
                      <a:pt x="547" y="41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6" name="Freeform 760"/>
              <p:cNvSpPr>
                <a:spLocks/>
              </p:cNvSpPr>
              <p:nvPr/>
            </p:nvSpPr>
            <p:spPr bwMode="auto">
              <a:xfrm>
                <a:off x="2304" y="2994"/>
                <a:ext cx="271" cy="122"/>
              </a:xfrm>
              <a:custGeom>
                <a:avLst/>
                <a:gdLst/>
                <a:ahLst/>
                <a:cxnLst>
                  <a:cxn ang="0">
                    <a:pos x="543" y="178"/>
                  </a:cxn>
                  <a:cxn ang="0">
                    <a:pos x="514" y="203"/>
                  </a:cxn>
                  <a:cxn ang="0">
                    <a:pos x="458" y="225"/>
                  </a:cxn>
                  <a:cxn ang="0">
                    <a:pos x="377" y="236"/>
                  </a:cxn>
                  <a:cxn ang="0">
                    <a:pos x="285" y="244"/>
                  </a:cxn>
                  <a:cxn ang="0">
                    <a:pos x="190" y="240"/>
                  </a:cxn>
                  <a:cxn ang="0">
                    <a:pos x="105" y="230"/>
                  </a:cxn>
                  <a:cxn ang="0">
                    <a:pos x="37" y="207"/>
                  </a:cxn>
                  <a:cxn ang="0">
                    <a:pos x="0" y="178"/>
                  </a:cxn>
                  <a:cxn ang="0">
                    <a:pos x="33" y="98"/>
                  </a:cxn>
                  <a:cxn ang="0">
                    <a:pos x="97" y="44"/>
                  </a:cxn>
                  <a:cxn ang="0">
                    <a:pos x="177" y="9"/>
                  </a:cxn>
                  <a:cxn ang="0">
                    <a:pos x="266" y="0"/>
                  </a:cxn>
                  <a:cxn ang="0">
                    <a:pos x="355" y="9"/>
                  </a:cxn>
                  <a:cxn ang="0">
                    <a:pos x="437" y="42"/>
                  </a:cxn>
                  <a:cxn ang="0">
                    <a:pos x="501" y="98"/>
                  </a:cxn>
                  <a:cxn ang="0">
                    <a:pos x="543" y="178"/>
                  </a:cxn>
                </a:cxnLst>
                <a:rect l="0" t="0" r="r" b="b"/>
                <a:pathLst>
                  <a:path w="543" h="244">
                    <a:moveTo>
                      <a:pt x="543" y="178"/>
                    </a:moveTo>
                    <a:lnTo>
                      <a:pt x="514" y="203"/>
                    </a:lnTo>
                    <a:lnTo>
                      <a:pt x="458" y="225"/>
                    </a:lnTo>
                    <a:lnTo>
                      <a:pt x="377" y="236"/>
                    </a:lnTo>
                    <a:lnTo>
                      <a:pt x="285" y="244"/>
                    </a:lnTo>
                    <a:lnTo>
                      <a:pt x="190" y="240"/>
                    </a:lnTo>
                    <a:lnTo>
                      <a:pt x="105" y="230"/>
                    </a:lnTo>
                    <a:lnTo>
                      <a:pt x="37" y="207"/>
                    </a:lnTo>
                    <a:lnTo>
                      <a:pt x="0" y="178"/>
                    </a:lnTo>
                    <a:lnTo>
                      <a:pt x="33" y="98"/>
                    </a:lnTo>
                    <a:lnTo>
                      <a:pt x="97" y="44"/>
                    </a:lnTo>
                    <a:lnTo>
                      <a:pt x="177" y="9"/>
                    </a:lnTo>
                    <a:lnTo>
                      <a:pt x="266" y="0"/>
                    </a:lnTo>
                    <a:lnTo>
                      <a:pt x="355" y="9"/>
                    </a:lnTo>
                    <a:lnTo>
                      <a:pt x="437" y="42"/>
                    </a:lnTo>
                    <a:lnTo>
                      <a:pt x="501" y="98"/>
                    </a:lnTo>
                    <a:lnTo>
                      <a:pt x="543" y="17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7" name="Freeform 761"/>
              <p:cNvSpPr>
                <a:spLocks/>
              </p:cNvSpPr>
              <p:nvPr/>
            </p:nvSpPr>
            <p:spPr bwMode="auto">
              <a:xfrm>
                <a:off x="2304" y="2994"/>
                <a:ext cx="271" cy="119"/>
              </a:xfrm>
              <a:custGeom>
                <a:avLst/>
                <a:gdLst/>
                <a:ahLst/>
                <a:cxnLst>
                  <a:cxn ang="0">
                    <a:pos x="518" y="205"/>
                  </a:cxn>
                  <a:cxn ang="0">
                    <a:pos x="493" y="211"/>
                  </a:cxn>
                  <a:cxn ang="0">
                    <a:pos x="470" y="217"/>
                  </a:cxn>
                  <a:cxn ang="0">
                    <a:pos x="442" y="223"/>
                  </a:cxn>
                  <a:cxn ang="0">
                    <a:pos x="415" y="228"/>
                  </a:cxn>
                  <a:cxn ang="0">
                    <a:pos x="384" y="230"/>
                  </a:cxn>
                  <a:cxn ang="0">
                    <a:pos x="353" y="234"/>
                  </a:cxn>
                  <a:cxn ang="0">
                    <a:pos x="320" y="236"/>
                  </a:cxn>
                  <a:cxn ang="0">
                    <a:pos x="287" y="238"/>
                  </a:cxn>
                  <a:cxn ang="0">
                    <a:pos x="239" y="236"/>
                  </a:cxn>
                  <a:cxn ang="0">
                    <a:pos x="198" y="232"/>
                  </a:cxn>
                  <a:cxn ang="0">
                    <a:pos x="156" y="226"/>
                  </a:cxn>
                  <a:cxn ang="0">
                    <a:pos x="121" y="223"/>
                  </a:cxn>
                  <a:cxn ang="0">
                    <a:pos x="86" y="213"/>
                  </a:cxn>
                  <a:cxn ang="0">
                    <a:pos x="55" y="205"/>
                  </a:cxn>
                  <a:cxn ang="0">
                    <a:pos x="26" y="194"/>
                  </a:cxn>
                  <a:cxn ang="0">
                    <a:pos x="2" y="184"/>
                  </a:cxn>
                  <a:cxn ang="0">
                    <a:pos x="0" y="180"/>
                  </a:cxn>
                  <a:cxn ang="0">
                    <a:pos x="0" y="178"/>
                  </a:cxn>
                  <a:cxn ang="0">
                    <a:pos x="33" y="98"/>
                  </a:cxn>
                  <a:cxn ang="0">
                    <a:pos x="97" y="44"/>
                  </a:cxn>
                  <a:cxn ang="0">
                    <a:pos x="177" y="9"/>
                  </a:cxn>
                  <a:cxn ang="0">
                    <a:pos x="266" y="0"/>
                  </a:cxn>
                  <a:cxn ang="0">
                    <a:pos x="355" y="9"/>
                  </a:cxn>
                  <a:cxn ang="0">
                    <a:pos x="437" y="42"/>
                  </a:cxn>
                  <a:cxn ang="0">
                    <a:pos x="501" y="98"/>
                  </a:cxn>
                  <a:cxn ang="0">
                    <a:pos x="543" y="178"/>
                  </a:cxn>
                  <a:cxn ang="0">
                    <a:pos x="534" y="192"/>
                  </a:cxn>
                  <a:cxn ang="0">
                    <a:pos x="518" y="205"/>
                  </a:cxn>
                </a:cxnLst>
                <a:rect l="0" t="0" r="r" b="b"/>
                <a:pathLst>
                  <a:path w="543" h="238">
                    <a:moveTo>
                      <a:pt x="518" y="205"/>
                    </a:moveTo>
                    <a:lnTo>
                      <a:pt x="493" y="211"/>
                    </a:lnTo>
                    <a:lnTo>
                      <a:pt x="470" y="217"/>
                    </a:lnTo>
                    <a:lnTo>
                      <a:pt x="442" y="223"/>
                    </a:lnTo>
                    <a:lnTo>
                      <a:pt x="415" y="228"/>
                    </a:lnTo>
                    <a:lnTo>
                      <a:pt x="384" y="230"/>
                    </a:lnTo>
                    <a:lnTo>
                      <a:pt x="353" y="234"/>
                    </a:lnTo>
                    <a:lnTo>
                      <a:pt x="320" y="236"/>
                    </a:lnTo>
                    <a:lnTo>
                      <a:pt x="287" y="238"/>
                    </a:lnTo>
                    <a:lnTo>
                      <a:pt x="239" y="236"/>
                    </a:lnTo>
                    <a:lnTo>
                      <a:pt x="198" y="232"/>
                    </a:lnTo>
                    <a:lnTo>
                      <a:pt x="156" y="226"/>
                    </a:lnTo>
                    <a:lnTo>
                      <a:pt x="121" y="223"/>
                    </a:lnTo>
                    <a:lnTo>
                      <a:pt x="86" y="213"/>
                    </a:lnTo>
                    <a:lnTo>
                      <a:pt x="55" y="205"/>
                    </a:lnTo>
                    <a:lnTo>
                      <a:pt x="26" y="194"/>
                    </a:lnTo>
                    <a:lnTo>
                      <a:pt x="2" y="184"/>
                    </a:lnTo>
                    <a:lnTo>
                      <a:pt x="0" y="180"/>
                    </a:lnTo>
                    <a:lnTo>
                      <a:pt x="0" y="178"/>
                    </a:lnTo>
                    <a:lnTo>
                      <a:pt x="33" y="98"/>
                    </a:lnTo>
                    <a:lnTo>
                      <a:pt x="97" y="44"/>
                    </a:lnTo>
                    <a:lnTo>
                      <a:pt x="177" y="9"/>
                    </a:lnTo>
                    <a:lnTo>
                      <a:pt x="266" y="0"/>
                    </a:lnTo>
                    <a:lnTo>
                      <a:pt x="355" y="9"/>
                    </a:lnTo>
                    <a:lnTo>
                      <a:pt x="437" y="42"/>
                    </a:lnTo>
                    <a:lnTo>
                      <a:pt x="501" y="98"/>
                    </a:lnTo>
                    <a:lnTo>
                      <a:pt x="543" y="178"/>
                    </a:lnTo>
                    <a:lnTo>
                      <a:pt x="534" y="192"/>
                    </a:lnTo>
                    <a:lnTo>
                      <a:pt x="518" y="20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8" name="Freeform 762"/>
              <p:cNvSpPr>
                <a:spLocks/>
              </p:cNvSpPr>
              <p:nvPr/>
            </p:nvSpPr>
            <p:spPr bwMode="auto">
              <a:xfrm>
                <a:off x="2307" y="2994"/>
                <a:ext cx="267" cy="110"/>
              </a:xfrm>
              <a:custGeom>
                <a:avLst/>
                <a:gdLst/>
                <a:ahLst/>
                <a:cxnLst>
                  <a:cxn ang="0">
                    <a:pos x="535" y="172"/>
                  </a:cxn>
                  <a:cxn ang="0">
                    <a:pos x="510" y="180"/>
                  </a:cxn>
                  <a:cxn ang="0">
                    <a:pos x="487" y="190"/>
                  </a:cxn>
                  <a:cxn ang="0">
                    <a:pos x="456" y="197"/>
                  </a:cxn>
                  <a:cxn ang="0">
                    <a:pos x="427" y="207"/>
                  </a:cxn>
                  <a:cxn ang="0">
                    <a:pos x="392" y="211"/>
                  </a:cxn>
                  <a:cxn ang="0">
                    <a:pos x="357" y="217"/>
                  </a:cxn>
                  <a:cxn ang="0">
                    <a:pos x="316" y="219"/>
                  </a:cxn>
                  <a:cxn ang="0">
                    <a:pos x="276" y="221"/>
                  </a:cxn>
                  <a:cxn ang="0">
                    <a:pos x="227" y="219"/>
                  </a:cxn>
                  <a:cxn ang="0">
                    <a:pos x="186" y="215"/>
                  </a:cxn>
                  <a:cxn ang="0">
                    <a:pos x="146" y="209"/>
                  </a:cxn>
                  <a:cxn ang="0">
                    <a:pos x="111" y="203"/>
                  </a:cxn>
                  <a:cxn ang="0">
                    <a:pos x="76" y="194"/>
                  </a:cxn>
                  <a:cxn ang="0">
                    <a:pos x="47" y="184"/>
                  </a:cxn>
                  <a:cxn ang="0">
                    <a:pos x="22" y="172"/>
                  </a:cxn>
                  <a:cxn ang="0">
                    <a:pos x="0" y="161"/>
                  </a:cxn>
                  <a:cxn ang="0">
                    <a:pos x="37" y="89"/>
                  </a:cxn>
                  <a:cxn ang="0">
                    <a:pos x="101" y="38"/>
                  </a:cxn>
                  <a:cxn ang="0">
                    <a:pos x="179" y="9"/>
                  </a:cxn>
                  <a:cxn ang="0">
                    <a:pos x="266" y="0"/>
                  </a:cxn>
                  <a:cxn ang="0">
                    <a:pos x="351" y="9"/>
                  </a:cxn>
                  <a:cxn ang="0">
                    <a:pos x="431" y="42"/>
                  </a:cxn>
                  <a:cxn ang="0">
                    <a:pos x="495" y="95"/>
                  </a:cxn>
                  <a:cxn ang="0">
                    <a:pos x="535" y="172"/>
                  </a:cxn>
                </a:cxnLst>
                <a:rect l="0" t="0" r="r" b="b"/>
                <a:pathLst>
                  <a:path w="535" h="221">
                    <a:moveTo>
                      <a:pt x="535" y="172"/>
                    </a:moveTo>
                    <a:lnTo>
                      <a:pt x="510" y="180"/>
                    </a:lnTo>
                    <a:lnTo>
                      <a:pt x="487" y="190"/>
                    </a:lnTo>
                    <a:lnTo>
                      <a:pt x="456" y="197"/>
                    </a:lnTo>
                    <a:lnTo>
                      <a:pt x="427" y="207"/>
                    </a:lnTo>
                    <a:lnTo>
                      <a:pt x="392" y="211"/>
                    </a:lnTo>
                    <a:lnTo>
                      <a:pt x="357" y="217"/>
                    </a:lnTo>
                    <a:lnTo>
                      <a:pt x="316" y="219"/>
                    </a:lnTo>
                    <a:lnTo>
                      <a:pt x="276" y="221"/>
                    </a:lnTo>
                    <a:lnTo>
                      <a:pt x="227" y="219"/>
                    </a:lnTo>
                    <a:lnTo>
                      <a:pt x="186" y="215"/>
                    </a:lnTo>
                    <a:lnTo>
                      <a:pt x="146" y="209"/>
                    </a:lnTo>
                    <a:lnTo>
                      <a:pt x="111" y="203"/>
                    </a:lnTo>
                    <a:lnTo>
                      <a:pt x="76" y="194"/>
                    </a:lnTo>
                    <a:lnTo>
                      <a:pt x="47" y="184"/>
                    </a:lnTo>
                    <a:lnTo>
                      <a:pt x="22" y="172"/>
                    </a:lnTo>
                    <a:lnTo>
                      <a:pt x="0" y="161"/>
                    </a:lnTo>
                    <a:lnTo>
                      <a:pt x="37" y="89"/>
                    </a:lnTo>
                    <a:lnTo>
                      <a:pt x="101" y="38"/>
                    </a:lnTo>
                    <a:lnTo>
                      <a:pt x="179" y="9"/>
                    </a:lnTo>
                    <a:lnTo>
                      <a:pt x="266" y="0"/>
                    </a:lnTo>
                    <a:lnTo>
                      <a:pt x="351" y="9"/>
                    </a:lnTo>
                    <a:lnTo>
                      <a:pt x="431" y="42"/>
                    </a:lnTo>
                    <a:lnTo>
                      <a:pt x="495" y="95"/>
                    </a:lnTo>
                    <a:lnTo>
                      <a:pt x="535" y="17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099" name="Freeform 763"/>
              <p:cNvSpPr>
                <a:spLocks/>
              </p:cNvSpPr>
              <p:nvPr/>
            </p:nvSpPr>
            <p:spPr bwMode="auto">
              <a:xfrm>
                <a:off x="2310" y="2994"/>
                <a:ext cx="260" cy="102"/>
              </a:xfrm>
              <a:custGeom>
                <a:avLst/>
                <a:gdLst/>
                <a:ahLst/>
                <a:cxnLst>
                  <a:cxn ang="0">
                    <a:pos x="522" y="149"/>
                  </a:cxn>
                  <a:cxn ang="0">
                    <a:pos x="498" y="159"/>
                  </a:cxn>
                  <a:cxn ang="0">
                    <a:pos x="475" y="170"/>
                  </a:cxn>
                  <a:cxn ang="0">
                    <a:pos x="446" y="178"/>
                  </a:cxn>
                  <a:cxn ang="0">
                    <a:pos x="417" y="188"/>
                  </a:cxn>
                  <a:cxn ang="0">
                    <a:pos x="382" y="192"/>
                  </a:cxn>
                  <a:cxn ang="0">
                    <a:pos x="347" y="197"/>
                  </a:cxn>
                  <a:cxn ang="0">
                    <a:pos x="306" y="201"/>
                  </a:cxn>
                  <a:cxn ang="0">
                    <a:pos x="266" y="203"/>
                  </a:cxn>
                  <a:cxn ang="0">
                    <a:pos x="217" y="201"/>
                  </a:cxn>
                  <a:cxn ang="0">
                    <a:pos x="176" y="197"/>
                  </a:cxn>
                  <a:cxn ang="0">
                    <a:pos x="136" y="192"/>
                  </a:cxn>
                  <a:cxn ang="0">
                    <a:pos x="103" y="186"/>
                  </a:cxn>
                  <a:cxn ang="0">
                    <a:pos x="72" y="174"/>
                  </a:cxn>
                  <a:cxn ang="0">
                    <a:pos x="45" y="164"/>
                  </a:cxn>
                  <a:cxn ang="0">
                    <a:pos x="19" y="153"/>
                  </a:cxn>
                  <a:cxn ang="0">
                    <a:pos x="0" y="141"/>
                  </a:cxn>
                  <a:cxn ang="0">
                    <a:pos x="41" y="77"/>
                  </a:cxn>
                  <a:cxn ang="0">
                    <a:pos x="103" y="35"/>
                  </a:cxn>
                  <a:cxn ang="0">
                    <a:pos x="176" y="7"/>
                  </a:cxn>
                  <a:cxn ang="0">
                    <a:pos x="258" y="0"/>
                  </a:cxn>
                  <a:cxn ang="0">
                    <a:pos x="337" y="7"/>
                  </a:cxn>
                  <a:cxn ang="0">
                    <a:pos x="413" y="36"/>
                  </a:cxn>
                  <a:cxn ang="0">
                    <a:pos x="475" y="83"/>
                  </a:cxn>
                  <a:cxn ang="0">
                    <a:pos x="522" y="149"/>
                  </a:cxn>
                </a:cxnLst>
                <a:rect l="0" t="0" r="r" b="b"/>
                <a:pathLst>
                  <a:path w="522" h="203">
                    <a:moveTo>
                      <a:pt x="522" y="149"/>
                    </a:moveTo>
                    <a:lnTo>
                      <a:pt x="498" y="159"/>
                    </a:lnTo>
                    <a:lnTo>
                      <a:pt x="475" y="170"/>
                    </a:lnTo>
                    <a:lnTo>
                      <a:pt x="446" y="178"/>
                    </a:lnTo>
                    <a:lnTo>
                      <a:pt x="417" y="188"/>
                    </a:lnTo>
                    <a:lnTo>
                      <a:pt x="382" y="192"/>
                    </a:lnTo>
                    <a:lnTo>
                      <a:pt x="347" y="197"/>
                    </a:lnTo>
                    <a:lnTo>
                      <a:pt x="306" y="201"/>
                    </a:lnTo>
                    <a:lnTo>
                      <a:pt x="266" y="203"/>
                    </a:lnTo>
                    <a:lnTo>
                      <a:pt x="217" y="201"/>
                    </a:lnTo>
                    <a:lnTo>
                      <a:pt x="176" y="197"/>
                    </a:lnTo>
                    <a:lnTo>
                      <a:pt x="136" y="192"/>
                    </a:lnTo>
                    <a:lnTo>
                      <a:pt x="103" y="186"/>
                    </a:lnTo>
                    <a:lnTo>
                      <a:pt x="72" y="174"/>
                    </a:lnTo>
                    <a:lnTo>
                      <a:pt x="45" y="164"/>
                    </a:lnTo>
                    <a:lnTo>
                      <a:pt x="19" y="153"/>
                    </a:lnTo>
                    <a:lnTo>
                      <a:pt x="0" y="141"/>
                    </a:lnTo>
                    <a:lnTo>
                      <a:pt x="41" y="77"/>
                    </a:lnTo>
                    <a:lnTo>
                      <a:pt x="103" y="35"/>
                    </a:lnTo>
                    <a:lnTo>
                      <a:pt x="176" y="7"/>
                    </a:lnTo>
                    <a:lnTo>
                      <a:pt x="258" y="0"/>
                    </a:lnTo>
                    <a:lnTo>
                      <a:pt x="337" y="7"/>
                    </a:lnTo>
                    <a:lnTo>
                      <a:pt x="413" y="36"/>
                    </a:lnTo>
                    <a:lnTo>
                      <a:pt x="475" y="83"/>
                    </a:lnTo>
                    <a:lnTo>
                      <a:pt x="522" y="14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0" name="Freeform 764"/>
              <p:cNvSpPr>
                <a:spLocks/>
              </p:cNvSpPr>
              <p:nvPr/>
            </p:nvSpPr>
            <p:spPr bwMode="auto">
              <a:xfrm>
                <a:off x="2314" y="2994"/>
                <a:ext cx="250" cy="93"/>
              </a:xfrm>
              <a:custGeom>
                <a:avLst/>
                <a:gdLst/>
                <a:ahLst/>
                <a:cxnLst>
                  <a:cxn ang="0">
                    <a:pos x="500" y="124"/>
                  </a:cxn>
                  <a:cxn ang="0">
                    <a:pos x="479" y="135"/>
                  </a:cxn>
                  <a:cxn ang="0">
                    <a:pos x="457" y="147"/>
                  </a:cxn>
                  <a:cxn ang="0">
                    <a:pos x="430" y="157"/>
                  </a:cxn>
                  <a:cxn ang="0">
                    <a:pos x="403" y="168"/>
                  </a:cxn>
                  <a:cxn ang="0">
                    <a:pos x="368" y="174"/>
                  </a:cxn>
                  <a:cxn ang="0">
                    <a:pos x="333" y="180"/>
                  </a:cxn>
                  <a:cxn ang="0">
                    <a:pos x="293" y="184"/>
                  </a:cxn>
                  <a:cxn ang="0">
                    <a:pos x="252" y="186"/>
                  </a:cxn>
                  <a:cxn ang="0">
                    <a:pos x="205" y="184"/>
                  </a:cxn>
                  <a:cxn ang="0">
                    <a:pos x="165" y="180"/>
                  </a:cxn>
                  <a:cxn ang="0">
                    <a:pos x="128" y="172"/>
                  </a:cxn>
                  <a:cxn ang="0">
                    <a:pos x="97" y="166"/>
                  </a:cxn>
                  <a:cxn ang="0">
                    <a:pos x="66" y="155"/>
                  </a:cxn>
                  <a:cxn ang="0">
                    <a:pos x="39" y="145"/>
                  </a:cxn>
                  <a:cxn ang="0">
                    <a:pos x="15" y="133"/>
                  </a:cxn>
                  <a:cxn ang="0">
                    <a:pos x="0" y="122"/>
                  </a:cxn>
                  <a:cxn ang="0">
                    <a:pos x="42" y="67"/>
                  </a:cxn>
                  <a:cxn ang="0">
                    <a:pos x="103" y="29"/>
                  </a:cxn>
                  <a:cxn ang="0">
                    <a:pos x="170" y="5"/>
                  </a:cxn>
                  <a:cxn ang="0">
                    <a:pos x="246" y="0"/>
                  </a:cxn>
                  <a:cxn ang="0">
                    <a:pos x="320" y="5"/>
                  </a:cxn>
                  <a:cxn ang="0">
                    <a:pos x="391" y="29"/>
                  </a:cxn>
                  <a:cxn ang="0">
                    <a:pos x="451" y="67"/>
                  </a:cxn>
                  <a:cxn ang="0">
                    <a:pos x="500" y="124"/>
                  </a:cxn>
                </a:cxnLst>
                <a:rect l="0" t="0" r="r" b="b"/>
                <a:pathLst>
                  <a:path w="500" h="186">
                    <a:moveTo>
                      <a:pt x="500" y="124"/>
                    </a:moveTo>
                    <a:lnTo>
                      <a:pt x="479" y="135"/>
                    </a:lnTo>
                    <a:lnTo>
                      <a:pt x="457" y="147"/>
                    </a:lnTo>
                    <a:lnTo>
                      <a:pt x="430" y="157"/>
                    </a:lnTo>
                    <a:lnTo>
                      <a:pt x="403" y="168"/>
                    </a:lnTo>
                    <a:lnTo>
                      <a:pt x="368" y="174"/>
                    </a:lnTo>
                    <a:lnTo>
                      <a:pt x="333" y="180"/>
                    </a:lnTo>
                    <a:lnTo>
                      <a:pt x="293" y="184"/>
                    </a:lnTo>
                    <a:lnTo>
                      <a:pt x="252" y="186"/>
                    </a:lnTo>
                    <a:lnTo>
                      <a:pt x="205" y="184"/>
                    </a:lnTo>
                    <a:lnTo>
                      <a:pt x="165" y="180"/>
                    </a:lnTo>
                    <a:lnTo>
                      <a:pt x="128" y="172"/>
                    </a:lnTo>
                    <a:lnTo>
                      <a:pt x="97" y="166"/>
                    </a:lnTo>
                    <a:lnTo>
                      <a:pt x="66" y="155"/>
                    </a:lnTo>
                    <a:lnTo>
                      <a:pt x="39" y="145"/>
                    </a:lnTo>
                    <a:lnTo>
                      <a:pt x="15" y="133"/>
                    </a:lnTo>
                    <a:lnTo>
                      <a:pt x="0" y="122"/>
                    </a:lnTo>
                    <a:lnTo>
                      <a:pt x="42" y="67"/>
                    </a:lnTo>
                    <a:lnTo>
                      <a:pt x="103" y="29"/>
                    </a:lnTo>
                    <a:lnTo>
                      <a:pt x="170" y="5"/>
                    </a:lnTo>
                    <a:lnTo>
                      <a:pt x="246" y="0"/>
                    </a:lnTo>
                    <a:lnTo>
                      <a:pt x="320" y="5"/>
                    </a:lnTo>
                    <a:lnTo>
                      <a:pt x="391" y="29"/>
                    </a:lnTo>
                    <a:lnTo>
                      <a:pt x="451" y="67"/>
                    </a:lnTo>
                    <a:lnTo>
                      <a:pt x="500" y="12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1" name="Freeform 765"/>
              <p:cNvSpPr>
                <a:spLocks/>
              </p:cNvSpPr>
              <p:nvPr/>
            </p:nvSpPr>
            <p:spPr bwMode="auto">
              <a:xfrm>
                <a:off x="2321" y="2994"/>
                <a:ext cx="236" cy="86"/>
              </a:xfrm>
              <a:custGeom>
                <a:avLst/>
                <a:gdLst/>
                <a:ahLst/>
                <a:cxnLst>
                  <a:cxn ang="0">
                    <a:pos x="471" y="102"/>
                  </a:cxn>
                  <a:cxn ang="0">
                    <a:pos x="454" y="114"/>
                  </a:cxn>
                  <a:cxn ang="0">
                    <a:pos x="435" y="128"/>
                  </a:cxn>
                  <a:cxn ang="0">
                    <a:pos x="409" y="139"/>
                  </a:cxn>
                  <a:cxn ang="0">
                    <a:pos x="384" y="151"/>
                  </a:cxn>
                  <a:cxn ang="0">
                    <a:pos x="351" y="157"/>
                  </a:cxn>
                  <a:cxn ang="0">
                    <a:pos x="316" y="164"/>
                  </a:cxn>
                  <a:cxn ang="0">
                    <a:pos x="276" y="168"/>
                  </a:cxn>
                  <a:cxn ang="0">
                    <a:pos x="235" y="172"/>
                  </a:cxn>
                  <a:cxn ang="0">
                    <a:pos x="188" y="170"/>
                  </a:cxn>
                  <a:cxn ang="0">
                    <a:pos x="150" y="166"/>
                  </a:cxn>
                  <a:cxn ang="0">
                    <a:pos x="113" y="159"/>
                  </a:cxn>
                  <a:cxn ang="0">
                    <a:pos x="84" y="151"/>
                  </a:cxn>
                  <a:cxn ang="0">
                    <a:pos x="55" y="139"/>
                  </a:cxn>
                  <a:cxn ang="0">
                    <a:pos x="33" y="130"/>
                  </a:cxn>
                  <a:cxn ang="0">
                    <a:pos x="14" y="116"/>
                  </a:cxn>
                  <a:cxn ang="0">
                    <a:pos x="0" y="104"/>
                  </a:cxn>
                  <a:cxn ang="0">
                    <a:pos x="43" y="58"/>
                  </a:cxn>
                  <a:cxn ang="0">
                    <a:pos x="99" y="27"/>
                  </a:cxn>
                  <a:cxn ang="0">
                    <a:pos x="161" y="5"/>
                  </a:cxn>
                  <a:cxn ang="0">
                    <a:pos x="231" y="0"/>
                  </a:cxn>
                  <a:cxn ang="0">
                    <a:pos x="299" y="5"/>
                  </a:cxn>
                  <a:cxn ang="0">
                    <a:pos x="365" y="25"/>
                  </a:cxn>
                  <a:cxn ang="0">
                    <a:pos x="423" y="56"/>
                  </a:cxn>
                  <a:cxn ang="0">
                    <a:pos x="471" y="102"/>
                  </a:cxn>
                </a:cxnLst>
                <a:rect l="0" t="0" r="r" b="b"/>
                <a:pathLst>
                  <a:path w="471" h="172">
                    <a:moveTo>
                      <a:pt x="471" y="102"/>
                    </a:moveTo>
                    <a:lnTo>
                      <a:pt x="454" y="114"/>
                    </a:lnTo>
                    <a:lnTo>
                      <a:pt x="435" y="128"/>
                    </a:lnTo>
                    <a:lnTo>
                      <a:pt x="409" y="139"/>
                    </a:lnTo>
                    <a:lnTo>
                      <a:pt x="384" y="151"/>
                    </a:lnTo>
                    <a:lnTo>
                      <a:pt x="351" y="157"/>
                    </a:lnTo>
                    <a:lnTo>
                      <a:pt x="316" y="164"/>
                    </a:lnTo>
                    <a:lnTo>
                      <a:pt x="276" y="168"/>
                    </a:lnTo>
                    <a:lnTo>
                      <a:pt x="235" y="172"/>
                    </a:lnTo>
                    <a:lnTo>
                      <a:pt x="188" y="170"/>
                    </a:lnTo>
                    <a:lnTo>
                      <a:pt x="150" y="166"/>
                    </a:lnTo>
                    <a:lnTo>
                      <a:pt x="113" y="159"/>
                    </a:lnTo>
                    <a:lnTo>
                      <a:pt x="84" y="151"/>
                    </a:lnTo>
                    <a:lnTo>
                      <a:pt x="55" y="139"/>
                    </a:lnTo>
                    <a:lnTo>
                      <a:pt x="33" y="130"/>
                    </a:lnTo>
                    <a:lnTo>
                      <a:pt x="14" y="116"/>
                    </a:lnTo>
                    <a:lnTo>
                      <a:pt x="0" y="104"/>
                    </a:lnTo>
                    <a:lnTo>
                      <a:pt x="43" y="58"/>
                    </a:lnTo>
                    <a:lnTo>
                      <a:pt x="99" y="27"/>
                    </a:lnTo>
                    <a:lnTo>
                      <a:pt x="161" y="5"/>
                    </a:lnTo>
                    <a:lnTo>
                      <a:pt x="231" y="0"/>
                    </a:lnTo>
                    <a:lnTo>
                      <a:pt x="299" y="5"/>
                    </a:lnTo>
                    <a:lnTo>
                      <a:pt x="365" y="25"/>
                    </a:lnTo>
                    <a:lnTo>
                      <a:pt x="423" y="56"/>
                    </a:lnTo>
                    <a:lnTo>
                      <a:pt x="471" y="10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2" name="Freeform 766"/>
              <p:cNvSpPr>
                <a:spLocks/>
              </p:cNvSpPr>
              <p:nvPr/>
            </p:nvSpPr>
            <p:spPr bwMode="auto">
              <a:xfrm>
                <a:off x="2328" y="2994"/>
                <a:ext cx="218" cy="77"/>
              </a:xfrm>
              <a:custGeom>
                <a:avLst/>
                <a:gdLst/>
                <a:ahLst/>
                <a:cxnLst>
                  <a:cxn ang="0">
                    <a:pos x="436" y="77"/>
                  </a:cxn>
                  <a:cxn ang="0">
                    <a:pos x="423" y="91"/>
                  </a:cxn>
                  <a:cxn ang="0">
                    <a:pos x="407" y="106"/>
                  </a:cxn>
                  <a:cxn ang="0">
                    <a:pos x="386" y="118"/>
                  </a:cxn>
                  <a:cxn ang="0">
                    <a:pos x="362" y="131"/>
                  </a:cxn>
                  <a:cxn ang="0">
                    <a:pos x="331" y="139"/>
                  </a:cxn>
                  <a:cxn ang="0">
                    <a:pos x="297" y="147"/>
                  </a:cxn>
                  <a:cxn ang="0">
                    <a:pos x="258" y="151"/>
                  </a:cxn>
                  <a:cxn ang="0">
                    <a:pos x="215" y="155"/>
                  </a:cxn>
                  <a:cxn ang="0">
                    <a:pos x="172" y="151"/>
                  </a:cxn>
                  <a:cxn ang="0">
                    <a:pos x="136" y="147"/>
                  </a:cxn>
                  <a:cxn ang="0">
                    <a:pos x="101" y="139"/>
                  </a:cxn>
                  <a:cxn ang="0">
                    <a:pos x="74" y="133"/>
                  </a:cxn>
                  <a:cxn ang="0">
                    <a:pos x="46" y="122"/>
                  </a:cxn>
                  <a:cxn ang="0">
                    <a:pos x="27" y="110"/>
                  </a:cxn>
                  <a:cxn ang="0">
                    <a:pos x="10" y="97"/>
                  </a:cxn>
                  <a:cxn ang="0">
                    <a:pos x="0" y="85"/>
                  </a:cxn>
                  <a:cxn ang="0">
                    <a:pos x="43" y="48"/>
                  </a:cxn>
                  <a:cxn ang="0">
                    <a:pos x="95" y="21"/>
                  </a:cxn>
                  <a:cxn ang="0">
                    <a:pos x="151" y="3"/>
                  </a:cxn>
                  <a:cxn ang="0">
                    <a:pos x="213" y="0"/>
                  </a:cxn>
                  <a:cxn ang="0">
                    <a:pos x="273" y="2"/>
                  </a:cxn>
                  <a:cxn ang="0">
                    <a:pos x="333" y="17"/>
                  </a:cxn>
                  <a:cxn ang="0">
                    <a:pos x="388" y="40"/>
                  </a:cxn>
                  <a:cxn ang="0">
                    <a:pos x="436" y="77"/>
                  </a:cxn>
                </a:cxnLst>
                <a:rect l="0" t="0" r="r" b="b"/>
                <a:pathLst>
                  <a:path w="436" h="155">
                    <a:moveTo>
                      <a:pt x="436" y="77"/>
                    </a:moveTo>
                    <a:lnTo>
                      <a:pt x="423" y="91"/>
                    </a:lnTo>
                    <a:lnTo>
                      <a:pt x="407" y="106"/>
                    </a:lnTo>
                    <a:lnTo>
                      <a:pt x="386" y="118"/>
                    </a:lnTo>
                    <a:lnTo>
                      <a:pt x="362" y="131"/>
                    </a:lnTo>
                    <a:lnTo>
                      <a:pt x="331" y="139"/>
                    </a:lnTo>
                    <a:lnTo>
                      <a:pt x="297" y="147"/>
                    </a:lnTo>
                    <a:lnTo>
                      <a:pt x="258" y="151"/>
                    </a:lnTo>
                    <a:lnTo>
                      <a:pt x="215" y="155"/>
                    </a:lnTo>
                    <a:lnTo>
                      <a:pt x="172" y="151"/>
                    </a:lnTo>
                    <a:lnTo>
                      <a:pt x="136" y="147"/>
                    </a:lnTo>
                    <a:lnTo>
                      <a:pt x="101" y="139"/>
                    </a:lnTo>
                    <a:lnTo>
                      <a:pt x="74" y="133"/>
                    </a:lnTo>
                    <a:lnTo>
                      <a:pt x="46" y="122"/>
                    </a:lnTo>
                    <a:lnTo>
                      <a:pt x="27" y="110"/>
                    </a:lnTo>
                    <a:lnTo>
                      <a:pt x="10" y="97"/>
                    </a:lnTo>
                    <a:lnTo>
                      <a:pt x="0" y="85"/>
                    </a:lnTo>
                    <a:lnTo>
                      <a:pt x="43" y="48"/>
                    </a:lnTo>
                    <a:lnTo>
                      <a:pt x="95" y="21"/>
                    </a:lnTo>
                    <a:lnTo>
                      <a:pt x="151" y="3"/>
                    </a:lnTo>
                    <a:lnTo>
                      <a:pt x="213" y="0"/>
                    </a:lnTo>
                    <a:lnTo>
                      <a:pt x="273" y="2"/>
                    </a:lnTo>
                    <a:lnTo>
                      <a:pt x="333" y="17"/>
                    </a:lnTo>
                    <a:lnTo>
                      <a:pt x="388" y="40"/>
                    </a:lnTo>
                    <a:lnTo>
                      <a:pt x="436" y="7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3" name="Freeform 767"/>
              <p:cNvSpPr>
                <a:spLocks/>
              </p:cNvSpPr>
              <p:nvPr/>
            </p:nvSpPr>
            <p:spPr bwMode="auto">
              <a:xfrm>
                <a:off x="2337" y="2994"/>
                <a:ext cx="195" cy="69"/>
              </a:xfrm>
              <a:custGeom>
                <a:avLst/>
                <a:gdLst/>
                <a:ahLst/>
                <a:cxnLst>
                  <a:cxn ang="0">
                    <a:pos x="392" y="56"/>
                  </a:cxn>
                  <a:cxn ang="0">
                    <a:pos x="384" y="69"/>
                  </a:cxn>
                  <a:cxn ang="0">
                    <a:pos x="373" y="85"/>
                  </a:cxn>
                  <a:cxn ang="0">
                    <a:pos x="355" y="97"/>
                  </a:cxn>
                  <a:cxn ang="0">
                    <a:pos x="334" y="110"/>
                  </a:cxn>
                  <a:cxn ang="0">
                    <a:pos x="305" y="120"/>
                  </a:cxn>
                  <a:cxn ang="0">
                    <a:pos x="274" y="130"/>
                  </a:cxn>
                  <a:cxn ang="0">
                    <a:pos x="235" y="133"/>
                  </a:cxn>
                  <a:cxn ang="0">
                    <a:pos x="194" y="137"/>
                  </a:cxn>
                  <a:cxn ang="0">
                    <a:pos x="154" y="133"/>
                  </a:cxn>
                  <a:cxn ang="0">
                    <a:pos x="121" y="130"/>
                  </a:cxn>
                  <a:cxn ang="0">
                    <a:pos x="90" y="122"/>
                  </a:cxn>
                  <a:cxn ang="0">
                    <a:pos x="64" y="116"/>
                  </a:cxn>
                  <a:cxn ang="0">
                    <a:pos x="41" y="104"/>
                  </a:cxn>
                  <a:cxn ang="0">
                    <a:pos x="24" y="93"/>
                  </a:cxn>
                  <a:cxn ang="0">
                    <a:pos x="8" y="79"/>
                  </a:cxn>
                  <a:cxn ang="0">
                    <a:pos x="0" y="67"/>
                  </a:cxn>
                  <a:cxn ang="0">
                    <a:pos x="39" y="38"/>
                  </a:cxn>
                  <a:cxn ang="0">
                    <a:pos x="86" y="19"/>
                  </a:cxn>
                  <a:cxn ang="0">
                    <a:pos x="136" y="5"/>
                  </a:cxn>
                  <a:cxn ang="0">
                    <a:pos x="190" y="0"/>
                  </a:cxn>
                  <a:cxn ang="0">
                    <a:pos x="243" y="0"/>
                  </a:cxn>
                  <a:cxn ang="0">
                    <a:pos x="297" y="11"/>
                  </a:cxn>
                  <a:cxn ang="0">
                    <a:pos x="345" y="29"/>
                  </a:cxn>
                  <a:cxn ang="0">
                    <a:pos x="392" y="56"/>
                  </a:cxn>
                </a:cxnLst>
                <a:rect l="0" t="0" r="r" b="b"/>
                <a:pathLst>
                  <a:path w="392" h="137">
                    <a:moveTo>
                      <a:pt x="392" y="56"/>
                    </a:moveTo>
                    <a:lnTo>
                      <a:pt x="384" y="69"/>
                    </a:lnTo>
                    <a:lnTo>
                      <a:pt x="373" y="85"/>
                    </a:lnTo>
                    <a:lnTo>
                      <a:pt x="355" y="97"/>
                    </a:lnTo>
                    <a:lnTo>
                      <a:pt x="334" y="110"/>
                    </a:lnTo>
                    <a:lnTo>
                      <a:pt x="305" y="120"/>
                    </a:lnTo>
                    <a:lnTo>
                      <a:pt x="274" y="130"/>
                    </a:lnTo>
                    <a:lnTo>
                      <a:pt x="235" y="133"/>
                    </a:lnTo>
                    <a:lnTo>
                      <a:pt x="194" y="137"/>
                    </a:lnTo>
                    <a:lnTo>
                      <a:pt x="154" y="133"/>
                    </a:lnTo>
                    <a:lnTo>
                      <a:pt x="121" y="130"/>
                    </a:lnTo>
                    <a:lnTo>
                      <a:pt x="90" y="122"/>
                    </a:lnTo>
                    <a:lnTo>
                      <a:pt x="64" y="116"/>
                    </a:lnTo>
                    <a:lnTo>
                      <a:pt x="41" y="104"/>
                    </a:lnTo>
                    <a:lnTo>
                      <a:pt x="24" y="93"/>
                    </a:lnTo>
                    <a:lnTo>
                      <a:pt x="8" y="79"/>
                    </a:lnTo>
                    <a:lnTo>
                      <a:pt x="0" y="67"/>
                    </a:lnTo>
                    <a:lnTo>
                      <a:pt x="39" y="38"/>
                    </a:lnTo>
                    <a:lnTo>
                      <a:pt x="86" y="19"/>
                    </a:lnTo>
                    <a:lnTo>
                      <a:pt x="136" y="5"/>
                    </a:lnTo>
                    <a:lnTo>
                      <a:pt x="190" y="0"/>
                    </a:lnTo>
                    <a:lnTo>
                      <a:pt x="243" y="0"/>
                    </a:lnTo>
                    <a:lnTo>
                      <a:pt x="297" y="11"/>
                    </a:lnTo>
                    <a:lnTo>
                      <a:pt x="345" y="29"/>
                    </a:lnTo>
                    <a:lnTo>
                      <a:pt x="392" y="5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4" name="Freeform 768"/>
              <p:cNvSpPr>
                <a:spLocks/>
              </p:cNvSpPr>
              <p:nvPr/>
            </p:nvSpPr>
            <p:spPr bwMode="auto">
              <a:xfrm>
                <a:off x="2348" y="2994"/>
                <a:ext cx="167" cy="60"/>
              </a:xfrm>
              <a:custGeom>
                <a:avLst/>
                <a:gdLst/>
                <a:ahLst/>
                <a:cxnLst>
                  <a:cxn ang="0">
                    <a:pos x="333" y="35"/>
                  </a:cxn>
                  <a:cxn ang="0">
                    <a:pos x="331" y="48"/>
                  </a:cxn>
                  <a:cxn ang="0">
                    <a:pos x="325" y="64"/>
                  </a:cxn>
                  <a:cxn ang="0">
                    <a:pos x="312" y="77"/>
                  </a:cxn>
                  <a:cxn ang="0">
                    <a:pos x="294" y="91"/>
                  </a:cxn>
                  <a:cxn ang="0">
                    <a:pos x="269" y="100"/>
                  </a:cxn>
                  <a:cxn ang="0">
                    <a:pos x="240" y="110"/>
                  </a:cxn>
                  <a:cxn ang="0">
                    <a:pos x="205" y="116"/>
                  </a:cxn>
                  <a:cxn ang="0">
                    <a:pos x="164" y="120"/>
                  </a:cxn>
                  <a:cxn ang="0">
                    <a:pos x="128" y="116"/>
                  </a:cxn>
                  <a:cxn ang="0">
                    <a:pos x="97" y="112"/>
                  </a:cxn>
                  <a:cxn ang="0">
                    <a:pos x="67" y="104"/>
                  </a:cxn>
                  <a:cxn ang="0">
                    <a:pos x="46" y="98"/>
                  </a:cxn>
                  <a:cxn ang="0">
                    <a:pos x="27" y="87"/>
                  </a:cxn>
                  <a:cxn ang="0">
                    <a:pos x="13" y="75"/>
                  </a:cxn>
                  <a:cxn ang="0">
                    <a:pos x="3" y="64"/>
                  </a:cxn>
                  <a:cxn ang="0">
                    <a:pos x="0" y="52"/>
                  </a:cxn>
                  <a:cxn ang="0">
                    <a:pos x="35" y="31"/>
                  </a:cxn>
                  <a:cxn ang="0">
                    <a:pos x="75" y="15"/>
                  </a:cxn>
                  <a:cxn ang="0">
                    <a:pos x="116" y="5"/>
                  </a:cxn>
                  <a:cxn ang="0">
                    <a:pos x="162" y="2"/>
                  </a:cxn>
                  <a:cxn ang="0">
                    <a:pos x="205" y="0"/>
                  </a:cxn>
                  <a:cxn ang="0">
                    <a:pos x="250" y="5"/>
                  </a:cxn>
                  <a:cxn ang="0">
                    <a:pos x="292" y="17"/>
                  </a:cxn>
                  <a:cxn ang="0">
                    <a:pos x="333" y="35"/>
                  </a:cxn>
                </a:cxnLst>
                <a:rect l="0" t="0" r="r" b="b"/>
                <a:pathLst>
                  <a:path w="333" h="120">
                    <a:moveTo>
                      <a:pt x="333" y="35"/>
                    </a:moveTo>
                    <a:lnTo>
                      <a:pt x="331" y="48"/>
                    </a:lnTo>
                    <a:lnTo>
                      <a:pt x="325" y="64"/>
                    </a:lnTo>
                    <a:lnTo>
                      <a:pt x="312" y="77"/>
                    </a:lnTo>
                    <a:lnTo>
                      <a:pt x="294" y="91"/>
                    </a:lnTo>
                    <a:lnTo>
                      <a:pt x="269" y="100"/>
                    </a:lnTo>
                    <a:lnTo>
                      <a:pt x="240" y="110"/>
                    </a:lnTo>
                    <a:lnTo>
                      <a:pt x="205" y="116"/>
                    </a:lnTo>
                    <a:lnTo>
                      <a:pt x="164" y="120"/>
                    </a:lnTo>
                    <a:lnTo>
                      <a:pt x="128" y="116"/>
                    </a:lnTo>
                    <a:lnTo>
                      <a:pt x="97" y="112"/>
                    </a:lnTo>
                    <a:lnTo>
                      <a:pt x="67" y="104"/>
                    </a:lnTo>
                    <a:lnTo>
                      <a:pt x="46" y="98"/>
                    </a:lnTo>
                    <a:lnTo>
                      <a:pt x="27" y="87"/>
                    </a:lnTo>
                    <a:lnTo>
                      <a:pt x="13" y="75"/>
                    </a:lnTo>
                    <a:lnTo>
                      <a:pt x="3" y="64"/>
                    </a:lnTo>
                    <a:lnTo>
                      <a:pt x="0" y="52"/>
                    </a:lnTo>
                    <a:lnTo>
                      <a:pt x="35" y="31"/>
                    </a:lnTo>
                    <a:lnTo>
                      <a:pt x="75" y="15"/>
                    </a:lnTo>
                    <a:lnTo>
                      <a:pt x="116" y="5"/>
                    </a:lnTo>
                    <a:lnTo>
                      <a:pt x="162" y="2"/>
                    </a:lnTo>
                    <a:lnTo>
                      <a:pt x="205" y="0"/>
                    </a:lnTo>
                    <a:lnTo>
                      <a:pt x="250" y="5"/>
                    </a:lnTo>
                    <a:lnTo>
                      <a:pt x="292" y="17"/>
                    </a:lnTo>
                    <a:lnTo>
                      <a:pt x="333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5" name="Freeform 769"/>
              <p:cNvSpPr>
                <a:spLocks/>
              </p:cNvSpPr>
              <p:nvPr/>
            </p:nvSpPr>
            <p:spPr bwMode="auto">
              <a:xfrm>
                <a:off x="2361" y="2993"/>
                <a:ext cx="135" cy="52"/>
              </a:xfrm>
              <a:custGeom>
                <a:avLst/>
                <a:gdLst/>
                <a:ahLst/>
                <a:cxnLst>
                  <a:cxn ang="0">
                    <a:pos x="265" y="21"/>
                  </a:cxn>
                  <a:cxn ang="0">
                    <a:pos x="269" y="33"/>
                  </a:cxn>
                  <a:cxn ang="0">
                    <a:pos x="269" y="48"/>
                  </a:cxn>
                  <a:cxn ang="0">
                    <a:pos x="263" y="62"/>
                  </a:cxn>
                  <a:cxn ang="0">
                    <a:pos x="252" y="75"/>
                  </a:cxn>
                  <a:cxn ang="0">
                    <a:pos x="231" y="85"/>
                  </a:cxn>
                  <a:cxn ang="0">
                    <a:pos x="205" y="95"/>
                  </a:cxn>
                  <a:cxn ang="0">
                    <a:pos x="172" y="100"/>
                  </a:cxn>
                  <a:cxn ang="0">
                    <a:pos x="136" y="104"/>
                  </a:cxn>
                  <a:cxn ang="0">
                    <a:pos x="101" y="100"/>
                  </a:cxn>
                  <a:cxn ang="0">
                    <a:pos x="72" y="97"/>
                  </a:cxn>
                  <a:cxn ang="0">
                    <a:pos x="46" y="89"/>
                  </a:cxn>
                  <a:cxn ang="0">
                    <a:pos x="29" y="83"/>
                  </a:cxn>
                  <a:cxn ang="0">
                    <a:pos x="13" y="71"/>
                  </a:cxn>
                  <a:cxn ang="0">
                    <a:pos x="6" y="62"/>
                  </a:cxn>
                  <a:cxn ang="0">
                    <a:pos x="0" y="50"/>
                  </a:cxn>
                  <a:cxn ang="0">
                    <a:pos x="0" y="40"/>
                  </a:cxn>
                  <a:cxn ang="0">
                    <a:pos x="27" y="25"/>
                  </a:cxn>
                  <a:cxn ang="0">
                    <a:pos x="60" y="13"/>
                  </a:cxn>
                  <a:cxn ang="0">
                    <a:pos x="93" y="5"/>
                  </a:cxn>
                  <a:cxn ang="0">
                    <a:pos x="128" y="2"/>
                  </a:cxn>
                  <a:cxn ang="0">
                    <a:pos x="163" y="0"/>
                  </a:cxn>
                  <a:cxn ang="0">
                    <a:pos x="198" y="4"/>
                  </a:cxn>
                  <a:cxn ang="0">
                    <a:pos x="231" y="9"/>
                  </a:cxn>
                  <a:cxn ang="0">
                    <a:pos x="265" y="21"/>
                  </a:cxn>
                </a:cxnLst>
                <a:rect l="0" t="0" r="r" b="b"/>
                <a:pathLst>
                  <a:path w="269" h="104">
                    <a:moveTo>
                      <a:pt x="265" y="21"/>
                    </a:moveTo>
                    <a:lnTo>
                      <a:pt x="269" y="33"/>
                    </a:lnTo>
                    <a:lnTo>
                      <a:pt x="269" y="48"/>
                    </a:lnTo>
                    <a:lnTo>
                      <a:pt x="263" y="62"/>
                    </a:lnTo>
                    <a:lnTo>
                      <a:pt x="252" y="75"/>
                    </a:lnTo>
                    <a:lnTo>
                      <a:pt x="231" y="85"/>
                    </a:lnTo>
                    <a:lnTo>
                      <a:pt x="205" y="95"/>
                    </a:lnTo>
                    <a:lnTo>
                      <a:pt x="172" y="100"/>
                    </a:lnTo>
                    <a:lnTo>
                      <a:pt x="136" y="104"/>
                    </a:lnTo>
                    <a:lnTo>
                      <a:pt x="101" y="100"/>
                    </a:lnTo>
                    <a:lnTo>
                      <a:pt x="72" y="97"/>
                    </a:lnTo>
                    <a:lnTo>
                      <a:pt x="46" y="89"/>
                    </a:lnTo>
                    <a:lnTo>
                      <a:pt x="29" y="83"/>
                    </a:lnTo>
                    <a:lnTo>
                      <a:pt x="13" y="71"/>
                    </a:lnTo>
                    <a:lnTo>
                      <a:pt x="6" y="62"/>
                    </a:lnTo>
                    <a:lnTo>
                      <a:pt x="0" y="50"/>
                    </a:lnTo>
                    <a:lnTo>
                      <a:pt x="0" y="40"/>
                    </a:lnTo>
                    <a:lnTo>
                      <a:pt x="27" y="25"/>
                    </a:lnTo>
                    <a:lnTo>
                      <a:pt x="60" y="13"/>
                    </a:lnTo>
                    <a:lnTo>
                      <a:pt x="93" y="5"/>
                    </a:lnTo>
                    <a:lnTo>
                      <a:pt x="128" y="2"/>
                    </a:lnTo>
                    <a:lnTo>
                      <a:pt x="163" y="0"/>
                    </a:lnTo>
                    <a:lnTo>
                      <a:pt x="198" y="4"/>
                    </a:lnTo>
                    <a:lnTo>
                      <a:pt x="231" y="9"/>
                    </a:lnTo>
                    <a:lnTo>
                      <a:pt x="265" y="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6" name="Freeform 770"/>
              <p:cNvSpPr>
                <a:spLocks/>
              </p:cNvSpPr>
              <p:nvPr/>
            </p:nvSpPr>
            <p:spPr bwMode="auto">
              <a:xfrm>
                <a:off x="2373" y="2993"/>
                <a:ext cx="106" cy="43"/>
              </a:xfrm>
              <a:custGeom>
                <a:avLst/>
                <a:gdLst/>
                <a:ahLst/>
                <a:cxnLst>
                  <a:cxn ang="0">
                    <a:pos x="196" y="7"/>
                  </a:cxn>
                  <a:cxn ang="0">
                    <a:pos x="208" y="17"/>
                  </a:cxn>
                  <a:cxn ang="0">
                    <a:pos x="213" y="31"/>
                  </a:cxn>
                  <a:cxn ang="0">
                    <a:pos x="211" y="42"/>
                  </a:cxn>
                  <a:cxn ang="0">
                    <a:pos x="206" y="58"/>
                  </a:cxn>
                  <a:cxn ang="0">
                    <a:pos x="190" y="68"/>
                  </a:cxn>
                  <a:cxn ang="0">
                    <a:pos x="171" y="77"/>
                  </a:cxn>
                  <a:cxn ang="0">
                    <a:pos x="142" y="83"/>
                  </a:cxn>
                  <a:cxn ang="0">
                    <a:pos x="107" y="87"/>
                  </a:cxn>
                  <a:cxn ang="0">
                    <a:pos x="78" y="83"/>
                  </a:cxn>
                  <a:cxn ang="0">
                    <a:pos x="54" y="79"/>
                  </a:cxn>
                  <a:cxn ang="0">
                    <a:pos x="33" y="71"/>
                  </a:cxn>
                  <a:cxn ang="0">
                    <a:pos x="19" y="66"/>
                  </a:cxn>
                  <a:cxn ang="0">
                    <a:pos x="8" y="56"/>
                  </a:cxn>
                  <a:cxn ang="0">
                    <a:pos x="2" y="46"/>
                  </a:cxn>
                  <a:cxn ang="0">
                    <a:pos x="0" y="37"/>
                  </a:cxn>
                  <a:cxn ang="0">
                    <a:pos x="4" y="27"/>
                  </a:cxn>
                  <a:cxn ang="0">
                    <a:pos x="25" y="17"/>
                  </a:cxn>
                  <a:cxn ang="0">
                    <a:pos x="49" y="11"/>
                  </a:cxn>
                  <a:cxn ang="0">
                    <a:pos x="72" y="5"/>
                  </a:cxn>
                  <a:cxn ang="0">
                    <a:pos x="97" y="4"/>
                  </a:cxn>
                  <a:cxn ang="0">
                    <a:pos x="120" y="0"/>
                  </a:cxn>
                  <a:cxn ang="0">
                    <a:pos x="145" y="2"/>
                  </a:cxn>
                  <a:cxn ang="0">
                    <a:pos x="171" y="2"/>
                  </a:cxn>
                  <a:cxn ang="0">
                    <a:pos x="196" y="7"/>
                  </a:cxn>
                </a:cxnLst>
                <a:rect l="0" t="0" r="r" b="b"/>
                <a:pathLst>
                  <a:path w="213" h="87">
                    <a:moveTo>
                      <a:pt x="196" y="7"/>
                    </a:moveTo>
                    <a:lnTo>
                      <a:pt x="208" y="17"/>
                    </a:lnTo>
                    <a:lnTo>
                      <a:pt x="213" y="31"/>
                    </a:lnTo>
                    <a:lnTo>
                      <a:pt x="211" y="42"/>
                    </a:lnTo>
                    <a:lnTo>
                      <a:pt x="206" y="58"/>
                    </a:lnTo>
                    <a:lnTo>
                      <a:pt x="190" y="68"/>
                    </a:lnTo>
                    <a:lnTo>
                      <a:pt x="171" y="77"/>
                    </a:lnTo>
                    <a:lnTo>
                      <a:pt x="142" y="83"/>
                    </a:lnTo>
                    <a:lnTo>
                      <a:pt x="107" y="87"/>
                    </a:lnTo>
                    <a:lnTo>
                      <a:pt x="78" y="83"/>
                    </a:lnTo>
                    <a:lnTo>
                      <a:pt x="54" y="79"/>
                    </a:lnTo>
                    <a:lnTo>
                      <a:pt x="33" y="71"/>
                    </a:lnTo>
                    <a:lnTo>
                      <a:pt x="19" y="66"/>
                    </a:lnTo>
                    <a:lnTo>
                      <a:pt x="8" y="56"/>
                    </a:lnTo>
                    <a:lnTo>
                      <a:pt x="2" y="46"/>
                    </a:lnTo>
                    <a:lnTo>
                      <a:pt x="0" y="37"/>
                    </a:lnTo>
                    <a:lnTo>
                      <a:pt x="4" y="27"/>
                    </a:lnTo>
                    <a:lnTo>
                      <a:pt x="25" y="17"/>
                    </a:lnTo>
                    <a:lnTo>
                      <a:pt x="49" y="11"/>
                    </a:lnTo>
                    <a:lnTo>
                      <a:pt x="72" y="5"/>
                    </a:lnTo>
                    <a:lnTo>
                      <a:pt x="97" y="4"/>
                    </a:lnTo>
                    <a:lnTo>
                      <a:pt x="120" y="0"/>
                    </a:lnTo>
                    <a:lnTo>
                      <a:pt x="145" y="2"/>
                    </a:lnTo>
                    <a:lnTo>
                      <a:pt x="171" y="2"/>
                    </a:lnTo>
                    <a:lnTo>
                      <a:pt x="196" y="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7" name="Freeform 771"/>
              <p:cNvSpPr>
                <a:spLocks/>
              </p:cNvSpPr>
              <p:nvPr/>
            </p:nvSpPr>
            <p:spPr bwMode="auto">
              <a:xfrm>
                <a:off x="2384" y="2995"/>
                <a:ext cx="79" cy="33"/>
              </a:xfrm>
              <a:custGeom>
                <a:avLst/>
                <a:gdLst/>
                <a:ahLst/>
                <a:cxnLst>
                  <a:cxn ang="0">
                    <a:pos x="117" y="0"/>
                  </a:cxn>
                  <a:cxn ang="0">
                    <a:pos x="136" y="3"/>
                  </a:cxn>
                  <a:cxn ang="0">
                    <a:pos x="152" y="15"/>
                  </a:cxn>
                  <a:cxn ang="0">
                    <a:pos x="157" y="25"/>
                  </a:cxn>
                  <a:cxn ang="0">
                    <a:pos x="157" y="36"/>
                  </a:cxn>
                  <a:cxn ang="0">
                    <a:pos x="148" y="46"/>
                  </a:cxn>
                  <a:cxn ang="0">
                    <a:pos x="134" y="56"/>
                  </a:cxn>
                  <a:cxn ang="0">
                    <a:pos x="111" y="62"/>
                  </a:cxn>
                  <a:cxn ang="0">
                    <a:pos x="82" y="65"/>
                  </a:cxn>
                  <a:cxn ang="0">
                    <a:pos x="55" y="62"/>
                  </a:cxn>
                  <a:cxn ang="0">
                    <a:pos x="35" y="58"/>
                  </a:cxn>
                  <a:cxn ang="0">
                    <a:pos x="18" y="50"/>
                  </a:cxn>
                  <a:cxn ang="0">
                    <a:pos x="8" y="44"/>
                  </a:cxn>
                  <a:cxn ang="0">
                    <a:pos x="0" y="34"/>
                  </a:cxn>
                  <a:cxn ang="0">
                    <a:pos x="0" y="27"/>
                  </a:cxn>
                  <a:cxn ang="0">
                    <a:pos x="4" y="17"/>
                  </a:cxn>
                  <a:cxn ang="0">
                    <a:pos x="14" y="11"/>
                  </a:cxn>
                  <a:cxn ang="0">
                    <a:pos x="26" y="5"/>
                  </a:cxn>
                  <a:cxn ang="0">
                    <a:pos x="37" y="3"/>
                  </a:cxn>
                  <a:cxn ang="0">
                    <a:pos x="51" y="1"/>
                  </a:cxn>
                  <a:cxn ang="0">
                    <a:pos x="64" y="1"/>
                  </a:cxn>
                  <a:cxn ang="0">
                    <a:pos x="76" y="0"/>
                  </a:cxn>
                  <a:cxn ang="0">
                    <a:pos x="90" y="0"/>
                  </a:cxn>
                  <a:cxn ang="0">
                    <a:pos x="103" y="0"/>
                  </a:cxn>
                  <a:cxn ang="0">
                    <a:pos x="117" y="0"/>
                  </a:cxn>
                </a:cxnLst>
                <a:rect l="0" t="0" r="r" b="b"/>
                <a:pathLst>
                  <a:path w="157" h="65">
                    <a:moveTo>
                      <a:pt x="117" y="0"/>
                    </a:moveTo>
                    <a:lnTo>
                      <a:pt x="136" y="3"/>
                    </a:lnTo>
                    <a:lnTo>
                      <a:pt x="152" y="15"/>
                    </a:lnTo>
                    <a:lnTo>
                      <a:pt x="157" y="25"/>
                    </a:lnTo>
                    <a:lnTo>
                      <a:pt x="157" y="36"/>
                    </a:lnTo>
                    <a:lnTo>
                      <a:pt x="148" y="46"/>
                    </a:lnTo>
                    <a:lnTo>
                      <a:pt x="134" y="56"/>
                    </a:lnTo>
                    <a:lnTo>
                      <a:pt x="111" y="62"/>
                    </a:lnTo>
                    <a:lnTo>
                      <a:pt x="82" y="65"/>
                    </a:lnTo>
                    <a:lnTo>
                      <a:pt x="55" y="62"/>
                    </a:lnTo>
                    <a:lnTo>
                      <a:pt x="35" y="58"/>
                    </a:lnTo>
                    <a:lnTo>
                      <a:pt x="18" y="50"/>
                    </a:lnTo>
                    <a:lnTo>
                      <a:pt x="8" y="44"/>
                    </a:lnTo>
                    <a:lnTo>
                      <a:pt x="0" y="34"/>
                    </a:lnTo>
                    <a:lnTo>
                      <a:pt x="0" y="27"/>
                    </a:lnTo>
                    <a:lnTo>
                      <a:pt x="4" y="17"/>
                    </a:lnTo>
                    <a:lnTo>
                      <a:pt x="14" y="11"/>
                    </a:lnTo>
                    <a:lnTo>
                      <a:pt x="26" y="5"/>
                    </a:lnTo>
                    <a:lnTo>
                      <a:pt x="37" y="3"/>
                    </a:lnTo>
                    <a:lnTo>
                      <a:pt x="51" y="1"/>
                    </a:lnTo>
                    <a:lnTo>
                      <a:pt x="64" y="1"/>
                    </a:lnTo>
                    <a:lnTo>
                      <a:pt x="76" y="0"/>
                    </a:lnTo>
                    <a:lnTo>
                      <a:pt x="90" y="0"/>
                    </a:lnTo>
                    <a:lnTo>
                      <a:pt x="103" y="0"/>
                    </a:lnTo>
                    <a:lnTo>
                      <a:pt x="117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8" name="Freeform 772"/>
              <p:cNvSpPr>
                <a:spLocks/>
              </p:cNvSpPr>
              <p:nvPr/>
            </p:nvSpPr>
            <p:spPr bwMode="auto">
              <a:xfrm>
                <a:off x="2311" y="3403"/>
                <a:ext cx="249" cy="72"/>
              </a:xfrm>
              <a:custGeom>
                <a:avLst/>
                <a:gdLst/>
                <a:ahLst/>
                <a:cxnLst>
                  <a:cxn ang="0">
                    <a:pos x="483" y="35"/>
                  </a:cxn>
                  <a:cxn ang="0">
                    <a:pos x="496" y="76"/>
                  </a:cxn>
                  <a:cxn ang="0">
                    <a:pos x="469" y="110"/>
                  </a:cxn>
                  <a:cxn ang="0">
                    <a:pos x="407" y="132"/>
                  </a:cxn>
                  <a:cxn ang="0">
                    <a:pos x="324" y="143"/>
                  </a:cxn>
                  <a:cxn ang="0">
                    <a:pos x="229" y="138"/>
                  </a:cxn>
                  <a:cxn ang="0">
                    <a:pos x="136" y="122"/>
                  </a:cxn>
                  <a:cxn ang="0">
                    <a:pos x="56" y="89"/>
                  </a:cxn>
                  <a:cxn ang="0">
                    <a:pos x="0" y="43"/>
                  </a:cxn>
                  <a:cxn ang="0">
                    <a:pos x="6" y="23"/>
                  </a:cxn>
                  <a:cxn ang="0">
                    <a:pos x="52" y="12"/>
                  </a:cxn>
                  <a:cxn ang="0">
                    <a:pos x="124" y="2"/>
                  </a:cxn>
                  <a:cxn ang="0">
                    <a:pos x="211" y="0"/>
                  </a:cxn>
                  <a:cxn ang="0">
                    <a:pos x="300" y="0"/>
                  </a:cxn>
                  <a:cxn ang="0">
                    <a:pos x="384" y="8"/>
                  </a:cxn>
                  <a:cxn ang="0">
                    <a:pos x="448" y="17"/>
                  </a:cxn>
                  <a:cxn ang="0">
                    <a:pos x="483" y="35"/>
                  </a:cxn>
                </a:cxnLst>
                <a:rect l="0" t="0" r="r" b="b"/>
                <a:pathLst>
                  <a:path w="496" h="143">
                    <a:moveTo>
                      <a:pt x="483" y="35"/>
                    </a:moveTo>
                    <a:lnTo>
                      <a:pt x="496" y="76"/>
                    </a:lnTo>
                    <a:lnTo>
                      <a:pt x="469" y="110"/>
                    </a:lnTo>
                    <a:lnTo>
                      <a:pt x="407" y="132"/>
                    </a:lnTo>
                    <a:lnTo>
                      <a:pt x="324" y="143"/>
                    </a:lnTo>
                    <a:lnTo>
                      <a:pt x="229" y="138"/>
                    </a:lnTo>
                    <a:lnTo>
                      <a:pt x="136" y="122"/>
                    </a:lnTo>
                    <a:lnTo>
                      <a:pt x="56" y="89"/>
                    </a:lnTo>
                    <a:lnTo>
                      <a:pt x="0" y="43"/>
                    </a:lnTo>
                    <a:lnTo>
                      <a:pt x="6" y="23"/>
                    </a:lnTo>
                    <a:lnTo>
                      <a:pt x="52" y="12"/>
                    </a:lnTo>
                    <a:lnTo>
                      <a:pt x="124" y="2"/>
                    </a:lnTo>
                    <a:lnTo>
                      <a:pt x="211" y="0"/>
                    </a:lnTo>
                    <a:lnTo>
                      <a:pt x="300" y="0"/>
                    </a:lnTo>
                    <a:lnTo>
                      <a:pt x="384" y="8"/>
                    </a:lnTo>
                    <a:lnTo>
                      <a:pt x="448" y="17"/>
                    </a:lnTo>
                    <a:lnTo>
                      <a:pt x="483" y="35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09" name="Freeform 773"/>
              <p:cNvSpPr>
                <a:spLocks/>
              </p:cNvSpPr>
              <p:nvPr/>
            </p:nvSpPr>
            <p:spPr bwMode="auto">
              <a:xfrm>
                <a:off x="2312" y="3342"/>
                <a:ext cx="240" cy="107"/>
              </a:xfrm>
              <a:custGeom>
                <a:avLst/>
                <a:gdLst/>
                <a:ahLst/>
                <a:cxnLst>
                  <a:cxn ang="0">
                    <a:pos x="479" y="157"/>
                  </a:cxn>
                  <a:cxn ang="0">
                    <a:pos x="454" y="180"/>
                  </a:cxn>
                  <a:cxn ang="0">
                    <a:pos x="403" y="198"/>
                  </a:cxn>
                  <a:cxn ang="0">
                    <a:pos x="331" y="209"/>
                  </a:cxn>
                  <a:cxn ang="0">
                    <a:pos x="252" y="215"/>
                  </a:cxn>
                  <a:cxn ang="0">
                    <a:pos x="169" y="211"/>
                  </a:cxn>
                  <a:cxn ang="0">
                    <a:pos x="93" y="201"/>
                  </a:cxn>
                  <a:cxn ang="0">
                    <a:pos x="33" y="182"/>
                  </a:cxn>
                  <a:cxn ang="0">
                    <a:pos x="0" y="157"/>
                  </a:cxn>
                  <a:cxn ang="0">
                    <a:pos x="29" y="87"/>
                  </a:cxn>
                  <a:cxn ang="0">
                    <a:pos x="85" y="39"/>
                  </a:cxn>
                  <a:cxn ang="0">
                    <a:pos x="155" y="9"/>
                  </a:cxn>
                  <a:cxn ang="0">
                    <a:pos x="234" y="0"/>
                  </a:cxn>
                  <a:cxn ang="0">
                    <a:pos x="312" y="7"/>
                  </a:cxn>
                  <a:cxn ang="0">
                    <a:pos x="386" y="37"/>
                  </a:cxn>
                  <a:cxn ang="0">
                    <a:pos x="442" y="85"/>
                  </a:cxn>
                  <a:cxn ang="0">
                    <a:pos x="479" y="157"/>
                  </a:cxn>
                </a:cxnLst>
                <a:rect l="0" t="0" r="r" b="b"/>
                <a:pathLst>
                  <a:path w="479" h="215">
                    <a:moveTo>
                      <a:pt x="479" y="157"/>
                    </a:moveTo>
                    <a:lnTo>
                      <a:pt x="454" y="180"/>
                    </a:lnTo>
                    <a:lnTo>
                      <a:pt x="403" y="198"/>
                    </a:lnTo>
                    <a:lnTo>
                      <a:pt x="331" y="209"/>
                    </a:lnTo>
                    <a:lnTo>
                      <a:pt x="252" y="215"/>
                    </a:lnTo>
                    <a:lnTo>
                      <a:pt x="169" y="211"/>
                    </a:lnTo>
                    <a:lnTo>
                      <a:pt x="93" y="201"/>
                    </a:lnTo>
                    <a:lnTo>
                      <a:pt x="33" y="182"/>
                    </a:lnTo>
                    <a:lnTo>
                      <a:pt x="0" y="157"/>
                    </a:lnTo>
                    <a:lnTo>
                      <a:pt x="29" y="87"/>
                    </a:lnTo>
                    <a:lnTo>
                      <a:pt x="85" y="39"/>
                    </a:lnTo>
                    <a:lnTo>
                      <a:pt x="155" y="9"/>
                    </a:lnTo>
                    <a:lnTo>
                      <a:pt x="234" y="0"/>
                    </a:lnTo>
                    <a:lnTo>
                      <a:pt x="312" y="7"/>
                    </a:lnTo>
                    <a:lnTo>
                      <a:pt x="386" y="37"/>
                    </a:lnTo>
                    <a:lnTo>
                      <a:pt x="442" y="85"/>
                    </a:lnTo>
                    <a:lnTo>
                      <a:pt x="479" y="15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0" name="Freeform 774"/>
              <p:cNvSpPr>
                <a:spLocks/>
              </p:cNvSpPr>
              <p:nvPr/>
            </p:nvSpPr>
            <p:spPr bwMode="auto">
              <a:xfrm>
                <a:off x="2312" y="3342"/>
                <a:ext cx="240" cy="105"/>
              </a:xfrm>
              <a:custGeom>
                <a:avLst/>
                <a:gdLst/>
                <a:ahLst/>
                <a:cxnLst>
                  <a:cxn ang="0">
                    <a:pos x="455" y="182"/>
                  </a:cxn>
                  <a:cxn ang="0">
                    <a:pos x="434" y="186"/>
                  </a:cxn>
                  <a:cxn ang="0">
                    <a:pos x="413" y="192"/>
                  </a:cxn>
                  <a:cxn ang="0">
                    <a:pos x="388" y="196"/>
                  </a:cxn>
                  <a:cxn ang="0">
                    <a:pos x="364" y="201"/>
                  </a:cxn>
                  <a:cxn ang="0">
                    <a:pos x="337" y="203"/>
                  </a:cxn>
                  <a:cxn ang="0">
                    <a:pos x="310" y="205"/>
                  </a:cxn>
                  <a:cxn ang="0">
                    <a:pos x="281" y="207"/>
                  </a:cxn>
                  <a:cxn ang="0">
                    <a:pos x="252" y="209"/>
                  </a:cxn>
                  <a:cxn ang="0">
                    <a:pos x="209" y="207"/>
                  </a:cxn>
                  <a:cxn ang="0">
                    <a:pos x="172" y="205"/>
                  </a:cxn>
                  <a:cxn ang="0">
                    <a:pos x="136" y="199"/>
                  </a:cxn>
                  <a:cxn ang="0">
                    <a:pos x="105" y="196"/>
                  </a:cxn>
                  <a:cxn ang="0">
                    <a:pos x="74" y="186"/>
                  </a:cxn>
                  <a:cxn ang="0">
                    <a:pos x="46" y="178"/>
                  </a:cxn>
                  <a:cxn ang="0">
                    <a:pos x="23" y="168"/>
                  </a:cxn>
                  <a:cxn ang="0">
                    <a:pos x="2" y="159"/>
                  </a:cxn>
                  <a:cxn ang="0">
                    <a:pos x="0" y="157"/>
                  </a:cxn>
                  <a:cxn ang="0">
                    <a:pos x="29" y="87"/>
                  </a:cxn>
                  <a:cxn ang="0">
                    <a:pos x="85" y="39"/>
                  </a:cxn>
                  <a:cxn ang="0">
                    <a:pos x="155" y="9"/>
                  </a:cxn>
                  <a:cxn ang="0">
                    <a:pos x="234" y="0"/>
                  </a:cxn>
                  <a:cxn ang="0">
                    <a:pos x="312" y="7"/>
                  </a:cxn>
                  <a:cxn ang="0">
                    <a:pos x="386" y="37"/>
                  </a:cxn>
                  <a:cxn ang="0">
                    <a:pos x="442" y="85"/>
                  </a:cxn>
                  <a:cxn ang="0">
                    <a:pos x="479" y="157"/>
                  </a:cxn>
                  <a:cxn ang="0">
                    <a:pos x="471" y="168"/>
                  </a:cxn>
                  <a:cxn ang="0">
                    <a:pos x="455" y="182"/>
                  </a:cxn>
                </a:cxnLst>
                <a:rect l="0" t="0" r="r" b="b"/>
                <a:pathLst>
                  <a:path w="479" h="209">
                    <a:moveTo>
                      <a:pt x="455" y="182"/>
                    </a:moveTo>
                    <a:lnTo>
                      <a:pt x="434" y="186"/>
                    </a:lnTo>
                    <a:lnTo>
                      <a:pt x="413" y="192"/>
                    </a:lnTo>
                    <a:lnTo>
                      <a:pt x="388" y="196"/>
                    </a:lnTo>
                    <a:lnTo>
                      <a:pt x="364" y="201"/>
                    </a:lnTo>
                    <a:lnTo>
                      <a:pt x="337" y="203"/>
                    </a:lnTo>
                    <a:lnTo>
                      <a:pt x="310" y="205"/>
                    </a:lnTo>
                    <a:lnTo>
                      <a:pt x="281" y="207"/>
                    </a:lnTo>
                    <a:lnTo>
                      <a:pt x="252" y="209"/>
                    </a:lnTo>
                    <a:lnTo>
                      <a:pt x="209" y="207"/>
                    </a:lnTo>
                    <a:lnTo>
                      <a:pt x="172" y="205"/>
                    </a:lnTo>
                    <a:lnTo>
                      <a:pt x="136" y="199"/>
                    </a:lnTo>
                    <a:lnTo>
                      <a:pt x="105" y="196"/>
                    </a:lnTo>
                    <a:lnTo>
                      <a:pt x="74" y="186"/>
                    </a:lnTo>
                    <a:lnTo>
                      <a:pt x="46" y="178"/>
                    </a:lnTo>
                    <a:lnTo>
                      <a:pt x="23" y="168"/>
                    </a:lnTo>
                    <a:lnTo>
                      <a:pt x="2" y="159"/>
                    </a:lnTo>
                    <a:lnTo>
                      <a:pt x="0" y="157"/>
                    </a:lnTo>
                    <a:lnTo>
                      <a:pt x="29" y="87"/>
                    </a:lnTo>
                    <a:lnTo>
                      <a:pt x="85" y="39"/>
                    </a:lnTo>
                    <a:lnTo>
                      <a:pt x="155" y="9"/>
                    </a:lnTo>
                    <a:lnTo>
                      <a:pt x="234" y="0"/>
                    </a:lnTo>
                    <a:lnTo>
                      <a:pt x="312" y="7"/>
                    </a:lnTo>
                    <a:lnTo>
                      <a:pt x="386" y="37"/>
                    </a:lnTo>
                    <a:lnTo>
                      <a:pt x="442" y="85"/>
                    </a:lnTo>
                    <a:lnTo>
                      <a:pt x="479" y="157"/>
                    </a:lnTo>
                    <a:lnTo>
                      <a:pt x="471" y="168"/>
                    </a:lnTo>
                    <a:lnTo>
                      <a:pt x="455" y="18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1" name="Freeform 775"/>
              <p:cNvSpPr>
                <a:spLocks/>
              </p:cNvSpPr>
              <p:nvPr/>
            </p:nvSpPr>
            <p:spPr bwMode="auto">
              <a:xfrm>
                <a:off x="2314" y="3341"/>
                <a:ext cx="237" cy="98"/>
              </a:xfrm>
              <a:custGeom>
                <a:avLst/>
                <a:gdLst/>
                <a:ahLst/>
                <a:cxnLst>
                  <a:cxn ang="0">
                    <a:pos x="473" y="151"/>
                  </a:cxn>
                  <a:cxn ang="0">
                    <a:pos x="450" y="159"/>
                  </a:cxn>
                  <a:cxn ang="0">
                    <a:pos x="428" y="168"/>
                  </a:cxn>
                  <a:cxn ang="0">
                    <a:pos x="403" y="174"/>
                  </a:cxn>
                  <a:cxn ang="0">
                    <a:pos x="376" y="182"/>
                  </a:cxn>
                  <a:cxn ang="0">
                    <a:pos x="345" y="186"/>
                  </a:cxn>
                  <a:cxn ang="0">
                    <a:pos x="314" y="192"/>
                  </a:cxn>
                  <a:cxn ang="0">
                    <a:pos x="279" y="194"/>
                  </a:cxn>
                  <a:cxn ang="0">
                    <a:pos x="244" y="196"/>
                  </a:cxn>
                  <a:cxn ang="0">
                    <a:pos x="201" y="194"/>
                  </a:cxn>
                  <a:cxn ang="0">
                    <a:pos x="165" y="190"/>
                  </a:cxn>
                  <a:cxn ang="0">
                    <a:pos x="130" y="184"/>
                  </a:cxn>
                  <a:cxn ang="0">
                    <a:pos x="99" y="180"/>
                  </a:cxn>
                  <a:cxn ang="0">
                    <a:pos x="68" y="170"/>
                  </a:cxn>
                  <a:cxn ang="0">
                    <a:pos x="42" y="163"/>
                  </a:cxn>
                  <a:cxn ang="0">
                    <a:pos x="19" y="153"/>
                  </a:cxn>
                  <a:cxn ang="0">
                    <a:pos x="0" y="143"/>
                  </a:cxn>
                  <a:cxn ang="0">
                    <a:pos x="33" y="79"/>
                  </a:cxn>
                  <a:cxn ang="0">
                    <a:pos x="89" y="35"/>
                  </a:cxn>
                  <a:cxn ang="0">
                    <a:pos x="157" y="8"/>
                  </a:cxn>
                  <a:cxn ang="0">
                    <a:pos x="234" y="0"/>
                  </a:cxn>
                  <a:cxn ang="0">
                    <a:pos x="310" y="9"/>
                  </a:cxn>
                  <a:cxn ang="0">
                    <a:pos x="380" y="37"/>
                  </a:cxn>
                  <a:cxn ang="0">
                    <a:pos x="436" y="83"/>
                  </a:cxn>
                  <a:cxn ang="0">
                    <a:pos x="473" y="151"/>
                  </a:cxn>
                </a:cxnLst>
                <a:rect l="0" t="0" r="r" b="b"/>
                <a:pathLst>
                  <a:path w="473" h="196">
                    <a:moveTo>
                      <a:pt x="473" y="151"/>
                    </a:moveTo>
                    <a:lnTo>
                      <a:pt x="450" y="159"/>
                    </a:lnTo>
                    <a:lnTo>
                      <a:pt x="428" y="168"/>
                    </a:lnTo>
                    <a:lnTo>
                      <a:pt x="403" y="174"/>
                    </a:lnTo>
                    <a:lnTo>
                      <a:pt x="376" y="182"/>
                    </a:lnTo>
                    <a:lnTo>
                      <a:pt x="345" y="186"/>
                    </a:lnTo>
                    <a:lnTo>
                      <a:pt x="314" y="192"/>
                    </a:lnTo>
                    <a:lnTo>
                      <a:pt x="279" y="194"/>
                    </a:lnTo>
                    <a:lnTo>
                      <a:pt x="244" y="196"/>
                    </a:lnTo>
                    <a:lnTo>
                      <a:pt x="201" y="194"/>
                    </a:lnTo>
                    <a:lnTo>
                      <a:pt x="165" y="190"/>
                    </a:lnTo>
                    <a:lnTo>
                      <a:pt x="130" y="184"/>
                    </a:lnTo>
                    <a:lnTo>
                      <a:pt x="99" y="180"/>
                    </a:lnTo>
                    <a:lnTo>
                      <a:pt x="68" y="170"/>
                    </a:lnTo>
                    <a:lnTo>
                      <a:pt x="42" y="163"/>
                    </a:lnTo>
                    <a:lnTo>
                      <a:pt x="19" y="153"/>
                    </a:lnTo>
                    <a:lnTo>
                      <a:pt x="0" y="143"/>
                    </a:lnTo>
                    <a:lnTo>
                      <a:pt x="33" y="79"/>
                    </a:lnTo>
                    <a:lnTo>
                      <a:pt x="89" y="35"/>
                    </a:lnTo>
                    <a:lnTo>
                      <a:pt x="157" y="8"/>
                    </a:lnTo>
                    <a:lnTo>
                      <a:pt x="234" y="0"/>
                    </a:lnTo>
                    <a:lnTo>
                      <a:pt x="310" y="9"/>
                    </a:lnTo>
                    <a:lnTo>
                      <a:pt x="380" y="37"/>
                    </a:lnTo>
                    <a:lnTo>
                      <a:pt x="436" y="83"/>
                    </a:lnTo>
                    <a:lnTo>
                      <a:pt x="473" y="15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2" name="Freeform 776"/>
              <p:cNvSpPr>
                <a:spLocks/>
              </p:cNvSpPr>
              <p:nvPr/>
            </p:nvSpPr>
            <p:spPr bwMode="auto">
              <a:xfrm>
                <a:off x="2317" y="3342"/>
                <a:ext cx="230" cy="89"/>
              </a:xfrm>
              <a:custGeom>
                <a:avLst/>
                <a:gdLst/>
                <a:ahLst/>
                <a:cxnLst>
                  <a:cxn ang="0">
                    <a:pos x="459" y="130"/>
                  </a:cxn>
                  <a:cxn ang="0">
                    <a:pos x="440" y="137"/>
                  </a:cxn>
                  <a:cxn ang="0">
                    <a:pos x="418" y="147"/>
                  </a:cxn>
                  <a:cxn ang="0">
                    <a:pos x="393" y="155"/>
                  </a:cxn>
                  <a:cxn ang="0">
                    <a:pos x="366" y="165"/>
                  </a:cxn>
                  <a:cxn ang="0">
                    <a:pos x="335" y="168"/>
                  </a:cxn>
                  <a:cxn ang="0">
                    <a:pos x="304" y="174"/>
                  </a:cxn>
                  <a:cxn ang="0">
                    <a:pos x="269" y="176"/>
                  </a:cxn>
                  <a:cxn ang="0">
                    <a:pos x="234" y="178"/>
                  </a:cxn>
                  <a:cxn ang="0">
                    <a:pos x="192" y="176"/>
                  </a:cxn>
                  <a:cxn ang="0">
                    <a:pos x="157" y="172"/>
                  </a:cxn>
                  <a:cxn ang="0">
                    <a:pos x="120" y="166"/>
                  </a:cxn>
                  <a:cxn ang="0">
                    <a:pos x="91" y="163"/>
                  </a:cxn>
                  <a:cxn ang="0">
                    <a:pos x="62" y="153"/>
                  </a:cxn>
                  <a:cxn ang="0">
                    <a:pos x="38" y="145"/>
                  </a:cxn>
                  <a:cxn ang="0">
                    <a:pos x="15" y="134"/>
                  </a:cxn>
                  <a:cxn ang="0">
                    <a:pos x="0" y="124"/>
                  </a:cxn>
                  <a:cxn ang="0">
                    <a:pos x="36" y="68"/>
                  </a:cxn>
                  <a:cxn ang="0">
                    <a:pos x="91" y="29"/>
                  </a:cxn>
                  <a:cxn ang="0">
                    <a:pos x="157" y="6"/>
                  </a:cxn>
                  <a:cxn ang="0">
                    <a:pos x="228" y="0"/>
                  </a:cxn>
                  <a:cxn ang="0">
                    <a:pos x="300" y="6"/>
                  </a:cxn>
                  <a:cxn ang="0">
                    <a:pos x="366" y="31"/>
                  </a:cxn>
                  <a:cxn ang="0">
                    <a:pos x="420" y="71"/>
                  </a:cxn>
                  <a:cxn ang="0">
                    <a:pos x="459" y="130"/>
                  </a:cxn>
                </a:cxnLst>
                <a:rect l="0" t="0" r="r" b="b"/>
                <a:pathLst>
                  <a:path w="459" h="178">
                    <a:moveTo>
                      <a:pt x="459" y="130"/>
                    </a:moveTo>
                    <a:lnTo>
                      <a:pt x="440" y="137"/>
                    </a:lnTo>
                    <a:lnTo>
                      <a:pt x="418" y="147"/>
                    </a:lnTo>
                    <a:lnTo>
                      <a:pt x="393" y="155"/>
                    </a:lnTo>
                    <a:lnTo>
                      <a:pt x="366" y="165"/>
                    </a:lnTo>
                    <a:lnTo>
                      <a:pt x="335" y="168"/>
                    </a:lnTo>
                    <a:lnTo>
                      <a:pt x="304" y="174"/>
                    </a:lnTo>
                    <a:lnTo>
                      <a:pt x="269" y="176"/>
                    </a:lnTo>
                    <a:lnTo>
                      <a:pt x="234" y="178"/>
                    </a:lnTo>
                    <a:lnTo>
                      <a:pt x="192" y="176"/>
                    </a:lnTo>
                    <a:lnTo>
                      <a:pt x="157" y="172"/>
                    </a:lnTo>
                    <a:lnTo>
                      <a:pt x="120" y="166"/>
                    </a:lnTo>
                    <a:lnTo>
                      <a:pt x="91" y="163"/>
                    </a:lnTo>
                    <a:lnTo>
                      <a:pt x="62" y="153"/>
                    </a:lnTo>
                    <a:lnTo>
                      <a:pt x="38" y="145"/>
                    </a:lnTo>
                    <a:lnTo>
                      <a:pt x="15" y="134"/>
                    </a:lnTo>
                    <a:lnTo>
                      <a:pt x="0" y="124"/>
                    </a:lnTo>
                    <a:lnTo>
                      <a:pt x="36" y="68"/>
                    </a:lnTo>
                    <a:lnTo>
                      <a:pt x="91" y="29"/>
                    </a:lnTo>
                    <a:lnTo>
                      <a:pt x="157" y="6"/>
                    </a:lnTo>
                    <a:lnTo>
                      <a:pt x="228" y="0"/>
                    </a:lnTo>
                    <a:lnTo>
                      <a:pt x="300" y="6"/>
                    </a:lnTo>
                    <a:lnTo>
                      <a:pt x="366" y="31"/>
                    </a:lnTo>
                    <a:lnTo>
                      <a:pt x="420" y="71"/>
                    </a:lnTo>
                    <a:lnTo>
                      <a:pt x="459" y="13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3" name="Freeform 777"/>
              <p:cNvSpPr>
                <a:spLocks/>
              </p:cNvSpPr>
              <p:nvPr/>
            </p:nvSpPr>
            <p:spPr bwMode="auto">
              <a:xfrm>
                <a:off x="2322" y="3342"/>
                <a:ext cx="220" cy="82"/>
              </a:xfrm>
              <a:custGeom>
                <a:avLst/>
                <a:gdLst/>
                <a:ahLst/>
                <a:cxnLst>
                  <a:cxn ang="0">
                    <a:pos x="440" y="110"/>
                  </a:cxn>
                  <a:cxn ang="0">
                    <a:pos x="421" y="120"/>
                  </a:cxn>
                  <a:cxn ang="0">
                    <a:pos x="402" y="132"/>
                  </a:cxn>
                  <a:cxn ang="0">
                    <a:pos x="378" y="139"/>
                  </a:cxn>
                  <a:cxn ang="0">
                    <a:pos x="355" y="149"/>
                  </a:cxn>
                  <a:cxn ang="0">
                    <a:pos x="324" y="153"/>
                  </a:cxn>
                  <a:cxn ang="0">
                    <a:pos x="293" y="159"/>
                  </a:cxn>
                  <a:cxn ang="0">
                    <a:pos x="258" y="163"/>
                  </a:cxn>
                  <a:cxn ang="0">
                    <a:pos x="223" y="165"/>
                  </a:cxn>
                  <a:cxn ang="0">
                    <a:pos x="181" y="163"/>
                  </a:cxn>
                  <a:cxn ang="0">
                    <a:pos x="146" y="159"/>
                  </a:cxn>
                  <a:cxn ang="0">
                    <a:pos x="111" y="153"/>
                  </a:cxn>
                  <a:cxn ang="0">
                    <a:pos x="82" y="147"/>
                  </a:cxn>
                  <a:cxn ang="0">
                    <a:pos x="55" y="137"/>
                  </a:cxn>
                  <a:cxn ang="0">
                    <a:pos x="33" y="130"/>
                  </a:cxn>
                  <a:cxn ang="0">
                    <a:pos x="14" y="118"/>
                  </a:cxn>
                  <a:cxn ang="0">
                    <a:pos x="0" y="108"/>
                  </a:cxn>
                  <a:cxn ang="0">
                    <a:pos x="37" y="60"/>
                  </a:cxn>
                  <a:cxn ang="0">
                    <a:pos x="89" y="27"/>
                  </a:cxn>
                  <a:cxn ang="0">
                    <a:pos x="150" y="6"/>
                  </a:cxn>
                  <a:cxn ang="0">
                    <a:pos x="217" y="0"/>
                  </a:cxn>
                  <a:cxn ang="0">
                    <a:pos x="283" y="6"/>
                  </a:cxn>
                  <a:cxn ang="0">
                    <a:pos x="345" y="25"/>
                  </a:cxn>
                  <a:cxn ang="0">
                    <a:pos x="398" y="60"/>
                  </a:cxn>
                  <a:cxn ang="0">
                    <a:pos x="440" y="110"/>
                  </a:cxn>
                </a:cxnLst>
                <a:rect l="0" t="0" r="r" b="b"/>
                <a:pathLst>
                  <a:path w="440" h="165">
                    <a:moveTo>
                      <a:pt x="440" y="110"/>
                    </a:moveTo>
                    <a:lnTo>
                      <a:pt x="421" y="120"/>
                    </a:lnTo>
                    <a:lnTo>
                      <a:pt x="402" y="132"/>
                    </a:lnTo>
                    <a:lnTo>
                      <a:pt x="378" y="139"/>
                    </a:lnTo>
                    <a:lnTo>
                      <a:pt x="355" y="149"/>
                    </a:lnTo>
                    <a:lnTo>
                      <a:pt x="324" y="153"/>
                    </a:lnTo>
                    <a:lnTo>
                      <a:pt x="293" y="159"/>
                    </a:lnTo>
                    <a:lnTo>
                      <a:pt x="258" y="163"/>
                    </a:lnTo>
                    <a:lnTo>
                      <a:pt x="223" y="165"/>
                    </a:lnTo>
                    <a:lnTo>
                      <a:pt x="181" y="163"/>
                    </a:lnTo>
                    <a:lnTo>
                      <a:pt x="146" y="159"/>
                    </a:lnTo>
                    <a:lnTo>
                      <a:pt x="111" y="153"/>
                    </a:lnTo>
                    <a:lnTo>
                      <a:pt x="82" y="147"/>
                    </a:lnTo>
                    <a:lnTo>
                      <a:pt x="55" y="137"/>
                    </a:lnTo>
                    <a:lnTo>
                      <a:pt x="33" y="130"/>
                    </a:lnTo>
                    <a:lnTo>
                      <a:pt x="14" y="118"/>
                    </a:lnTo>
                    <a:lnTo>
                      <a:pt x="0" y="108"/>
                    </a:lnTo>
                    <a:lnTo>
                      <a:pt x="37" y="60"/>
                    </a:lnTo>
                    <a:lnTo>
                      <a:pt x="89" y="27"/>
                    </a:lnTo>
                    <a:lnTo>
                      <a:pt x="150" y="6"/>
                    </a:lnTo>
                    <a:lnTo>
                      <a:pt x="217" y="0"/>
                    </a:lnTo>
                    <a:lnTo>
                      <a:pt x="283" y="6"/>
                    </a:lnTo>
                    <a:lnTo>
                      <a:pt x="345" y="25"/>
                    </a:lnTo>
                    <a:lnTo>
                      <a:pt x="398" y="60"/>
                    </a:lnTo>
                    <a:lnTo>
                      <a:pt x="440" y="1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4" name="Freeform 778"/>
              <p:cNvSpPr>
                <a:spLocks/>
              </p:cNvSpPr>
              <p:nvPr/>
            </p:nvSpPr>
            <p:spPr bwMode="auto">
              <a:xfrm>
                <a:off x="2327" y="3341"/>
                <a:ext cx="207" cy="76"/>
              </a:xfrm>
              <a:custGeom>
                <a:avLst/>
                <a:gdLst/>
                <a:ahLst/>
                <a:cxnLst>
                  <a:cxn ang="0">
                    <a:pos x="415" y="89"/>
                  </a:cxn>
                  <a:cxn ang="0">
                    <a:pos x="399" y="101"/>
                  </a:cxn>
                  <a:cxn ang="0">
                    <a:pos x="384" y="112"/>
                  </a:cxn>
                  <a:cxn ang="0">
                    <a:pos x="363" y="122"/>
                  </a:cxn>
                  <a:cxn ang="0">
                    <a:pos x="339" y="132"/>
                  </a:cxn>
                  <a:cxn ang="0">
                    <a:pos x="310" y="137"/>
                  </a:cxn>
                  <a:cxn ang="0">
                    <a:pos x="279" y="145"/>
                  </a:cxn>
                  <a:cxn ang="0">
                    <a:pos x="244" y="149"/>
                  </a:cxn>
                  <a:cxn ang="0">
                    <a:pos x="207" y="151"/>
                  </a:cxn>
                  <a:cxn ang="0">
                    <a:pos x="167" y="149"/>
                  </a:cxn>
                  <a:cxn ang="0">
                    <a:pos x="134" y="145"/>
                  </a:cxn>
                  <a:cxn ang="0">
                    <a:pos x="103" y="139"/>
                  </a:cxn>
                  <a:cxn ang="0">
                    <a:pos x="76" y="134"/>
                  </a:cxn>
                  <a:cxn ang="0">
                    <a:pos x="50" y="124"/>
                  </a:cxn>
                  <a:cxn ang="0">
                    <a:pos x="29" y="114"/>
                  </a:cxn>
                  <a:cxn ang="0">
                    <a:pos x="12" y="103"/>
                  </a:cxn>
                  <a:cxn ang="0">
                    <a:pos x="0" y="93"/>
                  </a:cxn>
                  <a:cxn ang="0">
                    <a:pos x="37" y="52"/>
                  </a:cxn>
                  <a:cxn ang="0">
                    <a:pos x="87" y="23"/>
                  </a:cxn>
                  <a:cxn ang="0">
                    <a:pos x="143" y="6"/>
                  </a:cxn>
                  <a:cxn ang="0">
                    <a:pos x="205" y="0"/>
                  </a:cxn>
                  <a:cxn ang="0">
                    <a:pos x="266" y="4"/>
                  </a:cxn>
                  <a:cxn ang="0">
                    <a:pos x="322" y="21"/>
                  </a:cxn>
                  <a:cxn ang="0">
                    <a:pos x="372" y="48"/>
                  </a:cxn>
                  <a:cxn ang="0">
                    <a:pos x="415" y="89"/>
                  </a:cxn>
                </a:cxnLst>
                <a:rect l="0" t="0" r="r" b="b"/>
                <a:pathLst>
                  <a:path w="415" h="151">
                    <a:moveTo>
                      <a:pt x="415" y="89"/>
                    </a:moveTo>
                    <a:lnTo>
                      <a:pt x="399" y="101"/>
                    </a:lnTo>
                    <a:lnTo>
                      <a:pt x="384" y="112"/>
                    </a:lnTo>
                    <a:lnTo>
                      <a:pt x="363" y="122"/>
                    </a:lnTo>
                    <a:lnTo>
                      <a:pt x="339" y="132"/>
                    </a:lnTo>
                    <a:lnTo>
                      <a:pt x="310" y="137"/>
                    </a:lnTo>
                    <a:lnTo>
                      <a:pt x="279" y="145"/>
                    </a:lnTo>
                    <a:lnTo>
                      <a:pt x="244" y="149"/>
                    </a:lnTo>
                    <a:lnTo>
                      <a:pt x="207" y="151"/>
                    </a:lnTo>
                    <a:lnTo>
                      <a:pt x="167" y="149"/>
                    </a:lnTo>
                    <a:lnTo>
                      <a:pt x="134" y="145"/>
                    </a:lnTo>
                    <a:lnTo>
                      <a:pt x="103" y="139"/>
                    </a:lnTo>
                    <a:lnTo>
                      <a:pt x="76" y="134"/>
                    </a:lnTo>
                    <a:lnTo>
                      <a:pt x="50" y="124"/>
                    </a:lnTo>
                    <a:lnTo>
                      <a:pt x="29" y="114"/>
                    </a:lnTo>
                    <a:lnTo>
                      <a:pt x="12" y="103"/>
                    </a:lnTo>
                    <a:lnTo>
                      <a:pt x="0" y="93"/>
                    </a:lnTo>
                    <a:lnTo>
                      <a:pt x="37" y="52"/>
                    </a:lnTo>
                    <a:lnTo>
                      <a:pt x="87" y="23"/>
                    </a:lnTo>
                    <a:lnTo>
                      <a:pt x="143" y="6"/>
                    </a:lnTo>
                    <a:lnTo>
                      <a:pt x="205" y="0"/>
                    </a:lnTo>
                    <a:lnTo>
                      <a:pt x="266" y="4"/>
                    </a:lnTo>
                    <a:lnTo>
                      <a:pt x="322" y="21"/>
                    </a:lnTo>
                    <a:lnTo>
                      <a:pt x="372" y="48"/>
                    </a:lnTo>
                    <a:lnTo>
                      <a:pt x="415" y="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5" name="Freeform 779"/>
              <p:cNvSpPr>
                <a:spLocks/>
              </p:cNvSpPr>
              <p:nvPr/>
            </p:nvSpPr>
            <p:spPr bwMode="auto">
              <a:xfrm>
                <a:off x="2335" y="3342"/>
                <a:ext cx="190" cy="68"/>
              </a:xfrm>
              <a:custGeom>
                <a:avLst/>
                <a:gdLst/>
                <a:ahLst/>
                <a:cxnLst>
                  <a:cxn ang="0">
                    <a:pos x="380" y="68"/>
                  </a:cxn>
                  <a:cxn ang="0">
                    <a:pos x="369" y="79"/>
                  </a:cxn>
                  <a:cxn ang="0">
                    <a:pos x="357" y="93"/>
                  </a:cxn>
                  <a:cxn ang="0">
                    <a:pos x="338" y="103"/>
                  </a:cxn>
                  <a:cxn ang="0">
                    <a:pos x="316" y="114"/>
                  </a:cxn>
                  <a:cxn ang="0">
                    <a:pos x="289" y="122"/>
                  </a:cxn>
                  <a:cxn ang="0">
                    <a:pos x="260" y="130"/>
                  </a:cxn>
                  <a:cxn ang="0">
                    <a:pos x="225" y="134"/>
                  </a:cxn>
                  <a:cxn ang="0">
                    <a:pos x="189" y="135"/>
                  </a:cxn>
                  <a:cxn ang="0">
                    <a:pos x="150" y="134"/>
                  </a:cxn>
                  <a:cxn ang="0">
                    <a:pos x="117" y="130"/>
                  </a:cxn>
                  <a:cxn ang="0">
                    <a:pos x="88" y="122"/>
                  </a:cxn>
                  <a:cxn ang="0">
                    <a:pos x="63" y="116"/>
                  </a:cxn>
                  <a:cxn ang="0">
                    <a:pos x="39" y="106"/>
                  </a:cxn>
                  <a:cxn ang="0">
                    <a:pos x="22" y="97"/>
                  </a:cxn>
                  <a:cxn ang="0">
                    <a:pos x="8" y="85"/>
                  </a:cxn>
                  <a:cxn ang="0">
                    <a:pos x="0" y="75"/>
                  </a:cxn>
                  <a:cxn ang="0">
                    <a:pos x="37" y="42"/>
                  </a:cxn>
                  <a:cxn ang="0">
                    <a:pos x="82" y="19"/>
                  </a:cxn>
                  <a:cxn ang="0">
                    <a:pos x="132" y="4"/>
                  </a:cxn>
                  <a:cxn ang="0">
                    <a:pos x="187" y="0"/>
                  </a:cxn>
                  <a:cxn ang="0">
                    <a:pos x="239" y="2"/>
                  </a:cxn>
                  <a:cxn ang="0">
                    <a:pos x="291" y="15"/>
                  </a:cxn>
                  <a:cxn ang="0">
                    <a:pos x="338" y="37"/>
                  </a:cxn>
                  <a:cxn ang="0">
                    <a:pos x="380" y="68"/>
                  </a:cxn>
                </a:cxnLst>
                <a:rect l="0" t="0" r="r" b="b"/>
                <a:pathLst>
                  <a:path w="380" h="135">
                    <a:moveTo>
                      <a:pt x="380" y="68"/>
                    </a:moveTo>
                    <a:lnTo>
                      <a:pt x="369" y="79"/>
                    </a:lnTo>
                    <a:lnTo>
                      <a:pt x="357" y="93"/>
                    </a:lnTo>
                    <a:lnTo>
                      <a:pt x="338" y="103"/>
                    </a:lnTo>
                    <a:lnTo>
                      <a:pt x="316" y="114"/>
                    </a:lnTo>
                    <a:lnTo>
                      <a:pt x="289" y="122"/>
                    </a:lnTo>
                    <a:lnTo>
                      <a:pt x="260" y="130"/>
                    </a:lnTo>
                    <a:lnTo>
                      <a:pt x="225" y="134"/>
                    </a:lnTo>
                    <a:lnTo>
                      <a:pt x="189" y="135"/>
                    </a:lnTo>
                    <a:lnTo>
                      <a:pt x="150" y="134"/>
                    </a:lnTo>
                    <a:lnTo>
                      <a:pt x="117" y="130"/>
                    </a:lnTo>
                    <a:lnTo>
                      <a:pt x="88" y="122"/>
                    </a:lnTo>
                    <a:lnTo>
                      <a:pt x="63" y="116"/>
                    </a:lnTo>
                    <a:lnTo>
                      <a:pt x="39" y="106"/>
                    </a:lnTo>
                    <a:lnTo>
                      <a:pt x="22" y="97"/>
                    </a:lnTo>
                    <a:lnTo>
                      <a:pt x="8" y="85"/>
                    </a:lnTo>
                    <a:lnTo>
                      <a:pt x="0" y="75"/>
                    </a:lnTo>
                    <a:lnTo>
                      <a:pt x="37" y="42"/>
                    </a:lnTo>
                    <a:lnTo>
                      <a:pt x="82" y="19"/>
                    </a:lnTo>
                    <a:lnTo>
                      <a:pt x="132" y="4"/>
                    </a:lnTo>
                    <a:lnTo>
                      <a:pt x="187" y="0"/>
                    </a:lnTo>
                    <a:lnTo>
                      <a:pt x="239" y="2"/>
                    </a:lnTo>
                    <a:lnTo>
                      <a:pt x="291" y="15"/>
                    </a:lnTo>
                    <a:lnTo>
                      <a:pt x="338" y="37"/>
                    </a:lnTo>
                    <a:lnTo>
                      <a:pt x="380" y="6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6" name="Freeform 780"/>
              <p:cNvSpPr>
                <a:spLocks/>
              </p:cNvSpPr>
              <p:nvPr/>
            </p:nvSpPr>
            <p:spPr bwMode="auto">
              <a:xfrm>
                <a:off x="2342" y="3341"/>
                <a:ext cx="171" cy="61"/>
              </a:xfrm>
              <a:custGeom>
                <a:avLst/>
                <a:gdLst/>
                <a:ahLst/>
                <a:cxnLst>
                  <a:cxn ang="0">
                    <a:pos x="343" y="50"/>
                  </a:cxn>
                  <a:cxn ang="0">
                    <a:pos x="335" y="62"/>
                  </a:cxn>
                  <a:cxn ang="0">
                    <a:pos x="326" y="75"/>
                  </a:cxn>
                  <a:cxn ang="0">
                    <a:pos x="310" y="87"/>
                  </a:cxn>
                  <a:cxn ang="0">
                    <a:pos x="293" y="99"/>
                  </a:cxn>
                  <a:cxn ang="0">
                    <a:pos x="268" y="106"/>
                  </a:cxn>
                  <a:cxn ang="0">
                    <a:pos x="240" y="114"/>
                  </a:cxn>
                  <a:cxn ang="0">
                    <a:pos x="206" y="118"/>
                  </a:cxn>
                  <a:cxn ang="0">
                    <a:pos x="171" y="122"/>
                  </a:cxn>
                  <a:cxn ang="0">
                    <a:pos x="134" y="120"/>
                  </a:cxn>
                  <a:cxn ang="0">
                    <a:pos x="103" y="116"/>
                  </a:cxn>
                  <a:cxn ang="0">
                    <a:pos x="74" y="108"/>
                  </a:cxn>
                  <a:cxn ang="0">
                    <a:pos x="52" y="103"/>
                  </a:cxn>
                  <a:cxn ang="0">
                    <a:pos x="33" y="93"/>
                  </a:cxn>
                  <a:cxn ang="0">
                    <a:pos x="17" y="83"/>
                  </a:cxn>
                  <a:cxn ang="0">
                    <a:pos x="6" y="72"/>
                  </a:cxn>
                  <a:cxn ang="0">
                    <a:pos x="0" y="62"/>
                  </a:cxn>
                  <a:cxn ang="0">
                    <a:pos x="35" y="35"/>
                  </a:cxn>
                  <a:cxn ang="0">
                    <a:pos x="76" y="17"/>
                  </a:cxn>
                  <a:cxn ang="0">
                    <a:pos x="120" y="6"/>
                  </a:cxn>
                  <a:cxn ang="0">
                    <a:pos x="169" y="0"/>
                  </a:cxn>
                  <a:cxn ang="0">
                    <a:pos x="213" y="0"/>
                  </a:cxn>
                  <a:cxn ang="0">
                    <a:pos x="260" y="9"/>
                  </a:cxn>
                  <a:cxn ang="0">
                    <a:pos x="302" y="27"/>
                  </a:cxn>
                  <a:cxn ang="0">
                    <a:pos x="343" y="50"/>
                  </a:cxn>
                </a:cxnLst>
                <a:rect l="0" t="0" r="r" b="b"/>
                <a:pathLst>
                  <a:path w="343" h="122">
                    <a:moveTo>
                      <a:pt x="343" y="50"/>
                    </a:moveTo>
                    <a:lnTo>
                      <a:pt x="335" y="62"/>
                    </a:lnTo>
                    <a:lnTo>
                      <a:pt x="326" y="75"/>
                    </a:lnTo>
                    <a:lnTo>
                      <a:pt x="310" y="87"/>
                    </a:lnTo>
                    <a:lnTo>
                      <a:pt x="293" y="99"/>
                    </a:lnTo>
                    <a:lnTo>
                      <a:pt x="268" y="106"/>
                    </a:lnTo>
                    <a:lnTo>
                      <a:pt x="240" y="114"/>
                    </a:lnTo>
                    <a:lnTo>
                      <a:pt x="206" y="118"/>
                    </a:lnTo>
                    <a:lnTo>
                      <a:pt x="171" y="122"/>
                    </a:lnTo>
                    <a:lnTo>
                      <a:pt x="134" y="120"/>
                    </a:lnTo>
                    <a:lnTo>
                      <a:pt x="103" y="116"/>
                    </a:lnTo>
                    <a:lnTo>
                      <a:pt x="74" y="108"/>
                    </a:lnTo>
                    <a:lnTo>
                      <a:pt x="52" y="103"/>
                    </a:lnTo>
                    <a:lnTo>
                      <a:pt x="33" y="93"/>
                    </a:lnTo>
                    <a:lnTo>
                      <a:pt x="17" y="83"/>
                    </a:lnTo>
                    <a:lnTo>
                      <a:pt x="6" y="72"/>
                    </a:lnTo>
                    <a:lnTo>
                      <a:pt x="0" y="62"/>
                    </a:lnTo>
                    <a:lnTo>
                      <a:pt x="35" y="35"/>
                    </a:lnTo>
                    <a:lnTo>
                      <a:pt x="76" y="17"/>
                    </a:lnTo>
                    <a:lnTo>
                      <a:pt x="120" y="6"/>
                    </a:lnTo>
                    <a:lnTo>
                      <a:pt x="169" y="0"/>
                    </a:lnTo>
                    <a:lnTo>
                      <a:pt x="213" y="0"/>
                    </a:lnTo>
                    <a:lnTo>
                      <a:pt x="260" y="9"/>
                    </a:lnTo>
                    <a:lnTo>
                      <a:pt x="302" y="27"/>
                    </a:lnTo>
                    <a:lnTo>
                      <a:pt x="343" y="5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7" name="Freeform 781"/>
              <p:cNvSpPr>
                <a:spLocks/>
              </p:cNvSpPr>
              <p:nvPr/>
            </p:nvSpPr>
            <p:spPr bwMode="auto">
              <a:xfrm>
                <a:off x="2350" y="3342"/>
                <a:ext cx="149" cy="52"/>
              </a:xfrm>
              <a:custGeom>
                <a:avLst/>
                <a:gdLst/>
                <a:ahLst/>
                <a:cxnLst>
                  <a:cxn ang="0">
                    <a:pos x="297" y="31"/>
                  </a:cxn>
                  <a:cxn ang="0">
                    <a:pos x="295" y="42"/>
                  </a:cxn>
                  <a:cxn ang="0">
                    <a:pos x="289" y="56"/>
                  </a:cxn>
                  <a:cxn ang="0">
                    <a:pos x="278" y="68"/>
                  </a:cxn>
                  <a:cxn ang="0">
                    <a:pos x="264" y="79"/>
                  </a:cxn>
                  <a:cxn ang="0">
                    <a:pos x="241" y="89"/>
                  </a:cxn>
                  <a:cxn ang="0">
                    <a:pos x="216" y="97"/>
                  </a:cxn>
                  <a:cxn ang="0">
                    <a:pos x="185" y="101"/>
                  </a:cxn>
                  <a:cxn ang="0">
                    <a:pos x="150" y="104"/>
                  </a:cxn>
                  <a:cxn ang="0">
                    <a:pos x="115" y="103"/>
                  </a:cxn>
                  <a:cxn ang="0">
                    <a:pos x="88" y="99"/>
                  </a:cxn>
                  <a:cxn ang="0">
                    <a:pos x="63" y="91"/>
                  </a:cxn>
                  <a:cxn ang="0">
                    <a:pos x="43" y="85"/>
                  </a:cxn>
                  <a:cxn ang="0">
                    <a:pos x="24" y="75"/>
                  </a:cxn>
                  <a:cxn ang="0">
                    <a:pos x="12" y="66"/>
                  </a:cxn>
                  <a:cxn ang="0">
                    <a:pos x="4" y="56"/>
                  </a:cxn>
                  <a:cxn ang="0">
                    <a:pos x="0" y="46"/>
                  </a:cxn>
                  <a:cxn ang="0">
                    <a:pos x="32" y="27"/>
                  </a:cxn>
                  <a:cxn ang="0">
                    <a:pos x="66" y="13"/>
                  </a:cxn>
                  <a:cxn ang="0">
                    <a:pos x="103" y="4"/>
                  </a:cxn>
                  <a:cxn ang="0">
                    <a:pos x="144" y="0"/>
                  </a:cxn>
                  <a:cxn ang="0">
                    <a:pos x="183" y="0"/>
                  </a:cxn>
                  <a:cxn ang="0">
                    <a:pos x="222" y="6"/>
                  </a:cxn>
                  <a:cxn ang="0">
                    <a:pos x="260" y="15"/>
                  </a:cxn>
                  <a:cxn ang="0">
                    <a:pos x="297" y="31"/>
                  </a:cxn>
                </a:cxnLst>
                <a:rect l="0" t="0" r="r" b="b"/>
                <a:pathLst>
                  <a:path w="297" h="104">
                    <a:moveTo>
                      <a:pt x="297" y="31"/>
                    </a:moveTo>
                    <a:lnTo>
                      <a:pt x="295" y="42"/>
                    </a:lnTo>
                    <a:lnTo>
                      <a:pt x="289" y="56"/>
                    </a:lnTo>
                    <a:lnTo>
                      <a:pt x="278" y="68"/>
                    </a:lnTo>
                    <a:lnTo>
                      <a:pt x="264" y="79"/>
                    </a:lnTo>
                    <a:lnTo>
                      <a:pt x="241" y="89"/>
                    </a:lnTo>
                    <a:lnTo>
                      <a:pt x="216" y="97"/>
                    </a:lnTo>
                    <a:lnTo>
                      <a:pt x="185" y="101"/>
                    </a:lnTo>
                    <a:lnTo>
                      <a:pt x="150" y="104"/>
                    </a:lnTo>
                    <a:lnTo>
                      <a:pt x="115" y="103"/>
                    </a:lnTo>
                    <a:lnTo>
                      <a:pt x="88" y="99"/>
                    </a:lnTo>
                    <a:lnTo>
                      <a:pt x="63" y="91"/>
                    </a:lnTo>
                    <a:lnTo>
                      <a:pt x="43" y="85"/>
                    </a:lnTo>
                    <a:lnTo>
                      <a:pt x="24" y="75"/>
                    </a:lnTo>
                    <a:lnTo>
                      <a:pt x="12" y="66"/>
                    </a:lnTo>
                    <a:lnTo>
                      <a:pt x="4" y="56"/>
                    </a:lnTo>
                    <a:lnTo>
                      <a:pt x="0" y="46"/>
                    </a:lnTo>
                    <a:lnTo>
                      <a:pt x="32" y="27"/>
                    </a:lnTo>
                    <a:lnTo>
                      <a:pt x="66" y="13"/>
                    </a:lnTo>
                    <a:lnTo>
                      <a:pt x="103" y="4"/>
                    </a:lnTo>
                    <a:lnTo>
                      <a:pt x="144" y="0"/>
                    </a:lnTo>
                    <a:lnTo>
                      <a:pt x="183" y="0"/>
                    </a:lnTo>
                    <a:lnTo>
                      <a:pt x="222" y="6"/>
                    </a:lnTo>
                    <a:lnTo>
                      <a:pt x="260" y="15"/>
                    </a:lnTo>
                    <a:lnTo>
                      <a:pt x="297" y="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8" name="Freeform 782"/>
              <p:cNvSpPr>
                <a:spLocks/>
              </p:cNvSpPr>
              <p:nvPr/>
            </p:nvSpPr>
            <p:spPr bwMode="auto">
              <a:xfrm>
                <a:off x="2361" y="3341"/>
                <a:ext cx="122" cy="46"/>
              </a:xfrm>
              <a:custGeom>
                <a:avLst/>
                <a:gdLst/>
                <a:ahLst/>
                <a:cxnLst>
                  <a:cxn ang="0">
                    <a:pos x="238" y="17"/>
                  </a:cxn>
                  <a:cxn ang="0">
                    <a:pos x="244" y="29"/>
                  </a:cxn>
                  <a:cxn ang="0">
                    <a:pos x="244" y="41"/>
                  </a:cxn>
                  <a:cxn ang="0">
                    <a:pos x="238" y="52"/>
                  </a:cxn>
                  <a:cxn ang="0">
                    <a:pos x="227" y="66"/>
                  </a:cxn>
                  <a:cxn ang="0">
                    <a:pos x="209" y="75"/>
                  </a:cxn>
                  <a:cxn ang="0">
                    <a:pos x="186" y="85"/>
                  </a:cxn>
                  <a:cxn ang="0">
                    <a:pos x="157" y="89"/>
                  </a:cxn>
                  <a:cxn ang="0">
                    <a:pos x="122" y="93"/>
                  </a:cxn>
                  <a:cxn ang="0">
                    <a:pos x="91" y="91"/>
                  </a:cxn>
                  <a:cxn ang="0">
                    <a:pos x="68" y="87"/>
                  </a:cxn>
                  <a:cxn ang="0">
                    <a:pos x="44" y="79"/>
                  </a:cxn>
                  <a:cxn ang="0">
                    <a:pos x="29" y="73"/>
                  </a:cxn>
                  <a:cxn ang="0">
                    <a:pos x="15" y="64"/>
                  </a:cxn>
                  <a:cxn ang="0">
                    <a:pos x="6" y="54"/>
                  </a:cxn>
                  <a:cxn ang="0">
                    <a:pos x="0" y="44"/>
                  </a:cxn>
                  <a:cxn ang="0">
                    <a:pos x="2" y="35"/>
                  </a:cxn>
                  <a:cxn ang="0">
                    <a:pos x="27" y="21"/>
                  </a:cxn>
                  <a:cxn ang="0">
                    <a:pos x="56" y="11"/>
                  </a:cxn>
                  <a:cxn ang="0">
                    <a:pos x="85" y="4"/>
                  </a:cxn>
                  <a:cxn ang="0">
                    <a:pos x="116" y="2"/>
                  </a:cxn>
                  <a:cxn ang="0">
                    <a:pos x="145" y="0"/>
                  </a:cxn>
                  <a:cxn ang="0">
                    <a:pos x="176" y="4"/>
                  </a:cxn>
                  <a:cxn ang="0">
                    <a:pos x="207" y="8"/>
                  </a:cxn>
                  <a:cxn ang="0">
                    <a:pos x="238" y="17"/>
                  </a:cxn>
                </a:cxnLst>
                <a:rect l="0" t="0" r="r" b="b"/>
                <a:pathLst>
                  <a:path w="244" h="93">
                    <a:moveTo>
                      <a:pt x="238" y="17"/>
                    </a:moveTo>
                    <a:lnTo>
                      <a:pt x="244" y="29"/>
                    </a:lnTo>
                    <a:lnTo>
                      <a:pt x="244" y="41"/>
                    </a:lnTo>
                    <a:lnTo>
                      <a:pt x="238" y="52"/>
                    </a:lnTo>
                    <a:lnTo>
                      <a:pt x="227" y="66"/>
                    </a:lnTo>
                    <a:lnTo>
                      <a:pt x="209" y="75"/>
                    </a:lnTo>
                    <a:lnTo>
                      <a:pt x="186" y="85"/>
                    </a:lnTo>
                    <a:lnTo>
                      <a:pt x="157" y="89"/>
                    </a:lnTo>
                    <a:lnTo>
                      <a:pt x="122" y="93"/>
                    </a:lnTo>
                    <a:lnTo>
                      <a:pt x="91" y="91"/>
                    </a:lnTo>
                    <a:lnTo>
                      <a:pt x="68" y="87"/>
                    </a:lnTo>
                    <a:lnTo>
                      <a:pt x="44" y="79"/>
                    </a:lnTo>
                    <a:lnTo>
                      <a:pt x="29" y="73"/>
                    </a:lnTo>
                    <a:lnTo>
                      <a:pt x="15" y="64"/>
                    </a:lnTo>
                    <a:lnTo>
                      <a:pt x="6" y="54"/>
                    </a:lnTo>
                    <a:lnTo>
                      <a:pt x="0" y="44"/>
                    </a:lnTo>
                    <a:lnTo>
                      <a:pt x="2" y="35"/>
                    </a:lnTo>
                    <a:lnTo>
                      <a:pt x="27" y="21"/>
                    </a:lnTo>
                    <a:lnTo>
                      <a:pt x="56" y="11"/>
                    </a:lnTo>
                    <a:lnTo>
                      <a:pt x="85" y="4"/>
                    </a:lnTo>
                    <a:lnTo>
                      <a:pt x="116" y="2"/>
                    </a:lnTo>
                    <a:lnTo>
                      <a:pt x="145" y="0"/>
                    </a:lnTo>
                    <a:lnTo>
                      <a:pt x="176" y="4"/>
                    </a:lnTo>
                    <a:lnTo>
                      <a:pt x="207" y="8"/>
                    </a:lnTo>
                    <a:lnTo>
                      <a:pt x="238" y="1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19" name="Freeform 783"/>
              <p:cNvSpPr>
                <a:spLocks/>
              </p:cNvSpPr>
              <p:nvPr/>
            </p:nvSpPr>
            <p:spPr bwMode="auto">
              <a:xfrm>
                <a:off x="2373" y="3341"/>
                <a:ext cx="94" cy="39"/>
              </a:xfrm>
              <a:custGeom>
                <a:avLst/>
                <a:gdLst/>
                <a:ahLst/>
                <a:cxnLst>
                  <a:cxn ang="0">
                    <a:pos x="173" y="6"/>
                  </a:cxn>
                  <a:cxn ang="0">
                    <a:pos x="182" y="15"/>
                  </a:cxn>
                  <a:cxn ang="0">
                    <a:pos x="188" y="27"/>
                  </a:cxn>
                  <a:cxn ang="0">
                    <a:pos x="188" y="39"/>
                  </a:cxn>
                  <a:cxn ang="0">
                    <a:pos x="182" y="50"/>
                  </a:cxn>
                  <a:cxn ang="0">
                    <a:pos x="169" y="60"/>
                  </a:cxn>
                  <a:cxn ang="0">
                    <a:pos x="149" y="70"/>
                  </a:cxn>
                  <a:cxn ang="0">
                    <a:pos x="124" y="73"/>
                  </a:cxn>
                  <a:cxn ang="0">
                    <a:pos x="95" y="77"/>
                  </a:cxn>
                  <a:cxn ang="0">
                    <a:pos x="68" y="75"/>
                  </a:cxn>
                  <a:cxn ang="0">
                    <a:pos x="47" y="72"/>
                  </a:cxn>
                  <a:cxn ang="0">
                    <a:pos x="29" y="64"/>
                  </a:cxn>
                  <a:cxn ang="0">
                    <a:pos x="18" y="58"/>
                  </a:cxn>
                  <a:cxn ang="0">
                    <a:pos x="6" y="48"/>
                  </a:cxn>
                  <a:cxn ang="0">
                    <a:pos x="2" y="41"/>
                  </a:cxn>
                  <a:cxn ang="0">
                    <a:pos x="0" y="31"/>
                  </a:cxn>
                  <a:cxn ang="0">
                    <a:pos x="4" y="23"/>
                  </a:cxn>
                  <a:cxn ang="0">
                    <a:pos x="21" y="15"/>
                  </a:cxn>
                  <a:cxn ang="0">
                    <a:pos x="43" y="9"/>
                  </a:cxn>
                  <a:cxn ang="0">
                    <a:pos x="62" y="4"/>
                  </a:cxn>
                  <a:cxn ang="0">
                    <a:pos x="85" y="2"/>
                  </a:cxn>
                  <a:cxn ang="0">
                    <a:pos x="107" y="0"/>
                  </a:cxn>
                  <a:cxn ang="0">
                    <a:pos x="128" y="0"/>
                  </a:cxn>
                  <a:cxn ang="0">
                    <a:pos x="149" y="0"/>
                  </a:cxn>
                  <a:cxn ang="0">
                    <a:pos x="173" y="6"/>
                  </a:cxn>
                </a:cxnLst>
                <a:rect l="0" t="0" r="r" b="b"/>
                <a:pathLst>
                  <a:path w="188" h="77">
                    <a:moveTo>
                      <a:pt x="173" y="6"/>
                    </a:moveTo>
                    <a:lnTo>
                      <a:pt x="182" y="15"/>
                    </a:lnTo>
                    <a:lnTo>
                      <a:pt x="188" y="27"/>
                    </a:lnTo>
                    <a:lnTo>
                      <a:pt x="188" y="39"/>
                    </a:lnTo>
                    <a:lnTo>
                      <a:pt x="182" y="50"/>
                    </a:lnTo>
                    <a:lnTo>
                      <a:pt x="169" y="60"/>
                    </a:lnTo>
                    <a:lnTo>
                      <a:pt x="149" y="70"/>
                    </a:lnTo>
                    <a:lnTo>
                      <a:pt x="124" y="73"/>
                    </a:lnTo>
                    <a:lnTo>
                      <a:pt x="95" y="77"/>
                    </a:lnTo>
                    <a:lnTo>
                      <a:pt x="68" y="75"/>
                    </a:lnTo>
                    <a:lnTo>
                      <a:pt x="47" y="72"/>
                    </a:lnTo>
                    <a:lnTo>
                      <a:pt x="29" y="64"/>
                    </a:lnTo>
                    <a:lnTo>
                      <a:pt x="18" y="58"/>
                    </a:lnTo>
                    <a:lnTo>
                      <a:pt x="6" y="48"/>
                    </a:lnTo>
                    <a:lnTo>
                      <a:pt x="2" y="41"/>
                    </a:lnTo>
                    <a:lnTo>
                      <a:pt x="0" y="31"/>
                    </a:lnTo>
                    <a:lnTo>
                      <a:pt x="4" y="23"/>
                    </a:lnTo>
                    <a:lnTo>
                      <a:pt x="21" y="15"/>
                    </a:lnTo>
                    <a:lnTo>
                      <a:pt x="43" y="9"/>
                    </a:lnTo>
                    <a:lnTo>
                      <a:pt x="62" y="4"/>
                    </a:lnTo>
                    <a:lnTo>
                      <a:pt x="85" y="2"/>
                    </a:lnTo>
                    <a:lnTo>
                      <a:pt x="107" y="0"/>
                    </a:lnTo>
                    <a:lnTo>
                      <a:pt x="128" y="0"/>
                    </a:lnTo>
                    <a:lnTo>
                      <a:pt x="149" y="0"/>
                    </a:lnTo>
                    <a:lnTo>
                      <a:pt x="173" y="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0" name="Freeform 784"/>
              <p:cNvSpPr>
                <a:spLocks/>
              </p:cNvSpPr>
              <p:nvPr/>
            </p:nvSpPr>
            <p:spPr bwMode="auto">
              <a:xfrm>
                <a:off x="2383" y="3342"/>
                <a:ext cx="68" cy="30"/>
              </a:xfrm>
              <a:custGeom>
                <a:avLst/>
                <a:gdLst/>
                <a:ahLst/>
                <a:cxnLst>
                  <a:cxn ang="0">
                    <a:pos x="103" y="2"/>
                  </a:cxn>
                  <a:cxn ang="0">
                    <a:pos x="119" y="6"/>
                  </a:cxn>
                  <a:cxn ang="0">
                    <a:pos x="130" y="15"/>
                  </a:cxn>
                  <a:cxn ang="0">
                    <a:pos x="136" y="23"/>
                  </a:cxn>
                  <a:cxn ang="0">
                    <a:pos x="136" y="35"/>
                  </a:cxn>
                  <a:cxn ang="0">
                    <a:pos x="128" y="42"/>
                  </a:cxn>
                  <a:cxn ang="0">
                    <a:pos x="115" y="52"/>
                  </a:cxn>
                  <a:cxn ang="0">
                    <a:pos x="95" y="56"/>
                  </a:cxn>
                  <a:cxn ang="0">
                    <a:pos x="70" y="60"/>
                  </a:cxn>
                  <a:cxn ang="0">
                    <a:pos x="47" y="58"/>
                  </a:cxn>
                  <a:cxn ang="0">
                    <a:pos x="29" y="54"/>
                  </a:cxn>
                  <a:cxn ang="0">
                    <a:pos x="14" y="48"/>
                  </a:cxn>
                  <a:cxn ang="0">
                    <a:pos x="6" y="42"/>
                  </a:cxn>
                  <a:cxn ang="0">
                    <a:pos x="0" y="27"/>
                  </a:cxn>
                  <a:cxn ang="0">
                    <a:pos x="14" y="11"/>
                  </a:cxn>
                  <a:cxn ang="0">
                    <a:pos x="33" y="6"/>
                  </a:cxn>
                  <a:cxn ang="0">
                    <a:pos x="55" y="2"/>
                  </a:cxn>
                  <a:cxn ang="0">
                    <a:pos x="66" y="0"/>
                  </a:cxn>
                  <a:cxn ang="0">
                    <a:pos x="78" y="0"/>
                  </a:cxn>
                  <a:cxn ang="0">
                    <a:pos x="90" y="0"/>
                  </a:cxn>
                  <a:cxn ang="0">
                    <a:pos x="103" y="2"/>
                  </a:cxn>
                </a:cxnLst>
                <a:rect l="0" t="0" r="r" b="b"/>
                <a:pathLst>
                  <a:path w="136" h="60">
                    <a:moveTo>
                      <a:pt x="103" y="2"/>
                    </a:moveTo>
                    <a:lnTo>
                      <a:pt x="119" y="6"/>
                    </a:lnTo>
                    <a:lnTo>
                      <a:pt x="130" y="15"/>
                    </a:lnTo>
                    <a:lnTo>
                      <a:pt x="136" y="23"/>
                    </a:lnTo>
                    <a:lnTo>
                      <a:pt x="136" y="35"/>
                    </a:lnTo>
                    <a:lnTo>
                      <a:pt x="128" y="42"/>
                    </a:lnTo>
                    <a:lnTo>
                      <a:pt x="115" y="52"/>
                    </a:lnTo>
                    <a:lnTo>
                      <a:pt x="95" y="56"/>
                    </a:lnTo>
                    <a:lnTo>
                      <a:pt x="70" y="60"/>
                    </a:lnTo>
                    <a:lnTo>
                      <a:pt x="47" y="58"/>
                    </a:lnTo>
                    <a:lnTo>
                      <a:pt x="29" y="54"/>
                    </a:lnTo>
                    <a:lnTo>
                      <a:pt x="14" y="48"/>
                    </a:lnTo>
                    <a:lnTo>
                      <a:pt x="6" y="42"/>
                    </a:lnTo>
                    <a:lnTo>
                      <a:pt x="0" y="27"/>
                    </a:lnTo>
                    <a:lnTo>
                      <a:pt x="14" y="11"/>
                    </a:lnTo>
                    <a:lnTo>
                      <a:pt x="33" y="6"/>
                    </a:lnTo>
                    <a:lnTo>
                      <a:pt x="55" y="2"/>
                    </a:lnTo>
                    <a:lnTo>
                      <a:pt x="66" y="0"/>
                    </a:lnTo>
                    <a:lnTo>
                      <a:pt x="78" y="0"/>
                    </a:lnTo>
                    <a:lnTo>
                      <a:pt x="90" y="0"/>
                    </a:lnTo>
                    <a:lnTo>
                      <a:pt x="103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1" name="Freeform 785"/>
              <p:cNvSpPr>
                <a:spLocks/>
              </p:cNvSpPr>
              <p:nvPr/>
            </p:nvSpPr>
            <p:spPr bwMode="auto">
              <a:xfrm>
                <a:off x="2099" y="3663"/>
                <a:ext cx="673" cy="192"/>
              </a:xfrm>
              <a:custGeom>
                <a:avLst/>
                <a:gdLst/>
                <a:ahLst/>
                <a:cxnLst>
                  <a:cxn ang="0">
                    <a:pos x="1303" y="93"/>
                  </a:cxn>
                  <a:cxn ang="0">
                    <a:pos x="1346" y="209"/>
                  </a:cxn>
                  <a:cxn ang="0">
                    <a:pos x="1268" y="298"/>
                  </a:cxn>
                  <a:cxn ang="0">
                    <a:pos x="1102" y="356"/>
                  </a:cxn>
                  <a:cxn ang="0">
                    <a:pos x="877" y="384"/>
                  </a:cxn>
                  <a:cxn ang="0">
                    <a:pos x="623" y="372"/>
                  </a:cxn>
                  <a:cxn ang="0">
                    <a:pos x="371" y="325"/>
                  </a:cxn>
                  <a:cxn ang="0">
                    <a:pos x="154" y="238"/>
                  </a:cxn>
                  <a:cxn ang="0">
                    <a:pos x="0" y="110"/>
                  </a:cxn>
                  <a:cxn ang="0">
                    <a:pos x="20" y="64"/>
                  </a:cxn>
                  <a:cxn ang="0">
                    <a:pos x="144" y="29"/>
                  </a:cxn>
                  <a:cxn ang="0">
                    <a:pos x="336" y="7"/>
                  </a:cxn>
                  <a:cxn ang="0">
                    <a:pos x="570" y="0"/>
                  </a:cxn>
                  <a:cxn ang="0">
                    <a:pos x="813" y="2"/>
                  </a:cxn>
                  <a:cxn ang="0">
                    <a:pos x="1038" y="19"/>
                  </a:cxn>
                  <a:cxn ang="0">
                    <a:pos x="1210" y="48"/>
                  </a:cxn>
                  <a:cxn ang="0">
                    <a:pos x="1303" y="93"/>
                  </a:cxn>
                </a:cxnLst>
                <a:rect l="0" t="0" r="r" b="b"/>
                <a:pathLst>
                  <a:path w="1346" h="384">
                    <a:moveTo>
                      <a:pt x="1303" y="93"/>
                    </a:moveTo>
                    <a:lnTo>
                      <a:pt x="1346" y="209"/>
                    </a:lnTo>
                    <a:lnTo>
                      <a:pt x="1268" y="298"/>
                    </a:lnTo>
                    <a:lnTo>
                      <a:pt x="1102" y="356"/>
                    </a:lnTo>
                    <a:lnTo>
                      <a:pt x="877" y="384"/>
                    </a:lnTo>
                    <a:lnTo>
                      <a:pt x="623" y="372"/>
                    </a:lnTo>
                    <a:lnTo>
                      <a:pt x="371" y="325"/>
                    </a:lnTo>
                    <a:lnTo>
                      <a:pt x="154" y="238"/>
                    </a:lnTo>
                    <a:lnTo>
                      <a:pt x="0" y="110"/>
                    </a:lnTo>
                    <a:lnTo>
                      <a:pt x="20" y="64"/>
                    </a:lnTo>
                    <a:lnTo>
                      <a:pt x="144" y="29"/>
                    </a:lnTo>
                    <a:lnTo>
                      <a:pt x="336" y="7"/>
                    </a:lnTo>
                    <a:lnTo>
                      <a:pt x="570" y="0"/>
                    </a:lnTo>
                    <a:lnTo>
                      <a:pt x="813" y="2"/>
                    </a:lnTo>
                    <a:lnTo>
                      <a:pt x="1038" y="19"/>
                    </a:lnTo>
                    <a:lnTo>
                      <a:pt x="1210" y="48"/>
                    </a:lnTo>
                    <a:lnTo>
                      <a:pt x="1303" y="93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2" name="Freeform 786"/>
              <p:cNvSpPr>
                <a:spLocks/>
              </p:cNvSpPr>
              <p:nvPr/>
            </p:nvSpPr>
            <p:spPr bwMode="auto">
              <a:xfrm>
                <a:off x="2104" y="3495"/>
                <a:ext cx="644" cy="293"/>
              </a:xfrm>
              <a:custGeom>
                <a:avLst/>
                <a:gdLst/>
                <a:ahLst/>
                <a:cxnLst>
                  <a:cxn ang="0">
                    <a:pos x="1287" y="423"/>
                  </a:cxn>
                  <a:cxn ang="0">
                    <a:pos x="1223" y="487"/>
                  </a:cxn>
                  <a:cxn ang="0">
                    <a:pos x="1086" y="537"/>
                  </a:cxn>
                  <a:cxn ang="0">
                    <a:pos x="896" y="570"/>
                  </a:cxn>
                  <a:cxn ang="0">
                    <a:pos x="679" y="586"/>
                  </a:cxn>
                  <a:cxn ang="0">
                    <a:pos x="454" y="578"/>
                  </a:cxn>
                  <a:cxn ang="0">
                    <a:pos x="252" y="549"/>
                  </a:cxn>
                  <a:cxn ang="0">
                    <a:pos x="91" y="497"/>
                  </a:cxn>
                  <a:cxn ang="0">
                    <a:pos x="0" y="423"/>
                  </a:cxn>
                  <a:cxn ang="0">
                    <a:pos x="81" y="239"/>
                  </a:cxn>
                  <a:cxn ang="0">
                    <a:pos x="229" y="109"/>
                  </a:cxn>
                  <a:cxn ang="0">
                    <a:pos x="419" y="27"/>
                  </a:cxn>
                  <a:cxn ang="0">
                    <a:pos x="632" y="0"/>
                  </a:cxn>
                  <a:cxn ang="0">
                    <a:pos x="843" y="23"/>
                  </a:cxn>
                  <a:cxn ang="0">
                    <a:pos x="1037" y="103"/>
                  </a:cxn>
                  <a:cxn ang="0">
                    <a:pos x="1190" y="235"/>
                  </a:cxn>
                  <a:cxn ang="0">
                    <a:pos x="1287" y="423"/>
                  </a:cxn>
                </a:cxnLst>
                <a:rect l="0" t="0" r="r" b="b"/>
                <a:pathLst>
                  <a:path w="1287" h="586">
                    <a:moveTo>
                      <a:pt x="1287" y="423"/>
                    </a:moveTo>
                    <a:lnTo>
                      <a:pt x="1223" y="487"/>
                    </a:lnTo>
                    <a:lnTo>
                      <a:pt x="1086" y="537"/>
                    </a:lnTo>
                    <a:lnTo>
                      <a:pt x="896" y="570"/>
                    </a:lnTo>
                    <a:lnTo>
                      <a:pt x="679" y="586"/>
                    </a:lnTo>
                    <a:lnTo>
                      <a:pt x="454" y="578"/>
                    </a:lnTo>
                    <a:lnTo>
                      <a:pt x="252" y="549"/>
                    </a:lnTo>
                    <a:lnTo>
                      <a:pt x="91" y="497"/>
                    </a:lnTo>
                    <a:lnTo>
                      <a:pt x="0" y="423"/>
                    </a:lnTo>
                    <a:lnTo>
                      <a:pt x="81" y="239"/>
                    </a:lnTo>
                    <a:lnTo>
                      <a:pt x="229" y="109"/>
                    </a:lnTo>
                    <a:lnTo>
                      <a:pt x="419" y="27"/>
                    </a:lnTo>
                    <a:lnTo>
                      <a:pt x="632" y="0"/>
                    </a:lnTo>
                    <a:lnTo>
                      <a:pt x="843" y="23"/>
                    </a:lnTo>
                    <a:lnTo>
                      <a:pt x="1037" y="103"/>
                    </a:lnTo>
                    <a:lnTo>
                      <a:pt x="1190" y="235"/>
                    </a:lnTo>
                    <a:lnTo>
                      <a:pt x="1287" y="42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3" name="Freeform 787"/>
              <p:cNvSpPr>
                <a:spLocks/>
              </p:cNvSpPr>
              <p:nvPr/>
            </p:nvSpPr>
            <p:spPr bwMode="auto">
              <a:xfrm>
                <a:off x="2104" y="3495"/>
                <a:ext cx="644" cy="282"/>
              </a:xfrm>
              <a:custGeom>
                <a:avLst/>
                <a:gdLst/>
                <a:ahLst/>
                <a:cxnLst>
                  <a:cxn ang="0">
                    <a:pos x="1229" y="489"/>
                  </a:cxn>
                  <a:cxn ang="0">
                    <a:pos x="1171" y="504"/>
                  </a:cxn>
                  <a:cxn ang="0">
                    <a:pos x="1113" y="518"/>
                  </a:cxn>
                  <a:cxn ang="0">
                    <a:pos x="1049" y="529"/>
                  </a:cxn>
                  <a:cxn ang="0">
                    <a:pos x="985" y="543"/>
                  </a:cxn>
                  <a:cxn ang="0">
                    <a:pos x="913" y="551"/>
                  </a:cxn>
                  <a:cxn ang="0">
                    <a:pos x="840" y="559"/>
                  </a:cxn>
                  <a:cxn ang="0">
                    <a:pos x="762" y="562"/>
                  </a:cxn>
                  <a:cxn ang="0">
                    <a:pos x="681" y="564"/>
                  </a:cxn>
                  <a:cxn ang="0">
                    <a:pos x="570" y="561"/>
                  </a:cxn>
                  <a:cxn ang="0">
                    <a:pos x="467" y="555"/>
                  </a:cxn>
                  <a:cxn ang="0">
                    <a:pos x="372" y="541"/>
                  </a:cxn>
                  <a:cxn ang="0">
                    <a:pos x="285" y="528"/>
                  </a:cxn>
                  <a:cxn ang="0">
                    <a:pos x="204" y="508"/>
                  </a:cxn>
                  <a:cxn ang="0">
                    <a:pos x="130" y="487"/>
                  </a:cxn>
                  <a:cxn ang="0">
                    <a:pos x="64" y="462"/>
                  </a:cxn>
                  <a:cxn ang="0">
                    <a:pos x="6" y="434"/>
                  </a:cxn>
                  <a:cxn ang="0">
                    <a:pos x="2" y="429"/>
                  </a:cxn>
                  <a:cxn ang="0">
                    <a:pos x="0" y="423"/>
                  </a:cxn>
                  <a:cxn ang="0">
                    <a:pos x="81" y="239"/>
                  </a:cxn>
                  <a:cxn ang="0">
                    <a:pos x="229" y="109"/>
                  </a:cxn>
                  <a:cxn ang="0">
                    <a:pos x="419" y="27"/>
                  </a:cxn>
                  <a:cxn ang="0">
                    <a:pos x="632" y="0"/>
                  </a:cxn>
                  <a:cxn ang="0">
                    <a:pos x="843" y="23"/>
                  </a:cxn>
                  <a:cxn ang="0">
                    <a:pos x="1037" y="103"/>
                  </a:cxn>
                  <a:cxn ang="0">
                    <a:pos x="1190" y="235"/>
                  </a:cxn>
                  <a:cxn ang="0">
                    <a:pos x="1287" y="423"/>
                  </a:cxn>
                  <a:cxn ang="0">
                    <a:pos x="1280" y="438"/>
                  </a:cxn>
                  <a:cxn ang="0">
                    <a:pos x="1268" y="456"/>
                  </a:cxn>
                  <a:cxn ang="0">
                    <a:pos x="1258" y="464"/>
                  </a:cxn>
                  <a:cxn ang="0">
                    <a:pos x="1251" y="471"/>
                  </a:cxn>
                  <a:cxn ang="0">
                    <a:pos x="1239" y="479"/>
                  </a:cxn>
                  <a:cxn ang="0">
                    <a:pos x="1229" y="489"/>
                  </a:cxn>
                </a:cxnLst>
                <a:rect l="0" t="0" r="r" b="b"/>
                <a:pathLst>
                  <a:path w="1287" h="564">
                    <a:moveTo>
                      <a:pt x="1229" y="489"/>
                    </a:moveTo>
                    <a:lnTo>
                      <a:pt x="1171" y="504"/>
                    </a:lnTo>
                    <a:lnTo>
                      <a:pt x="1113" y="518"/>
                    </a:lnTo>
                    <a:lnTo>
                      <a:pt x="1049" y="529"/>
                    </a:lnTo>
                    <a:lnTo>
                      <a:pt x="985" y="543"/>
                    </a:lnTo>
                    <a:lnTo>
                      <a:pt x="913" y="551"/>
                    </a:lnTo>
                    <a:lnTo>
                      <a:pt x="840" y="559"/>
                    </a:lnTo>
                    <a:lnTo>
                      <a:pt x="762" y="562"/>
                    </a:lnTo>
                    <a:lnTo>
                      <a:pt x="681" y="564"/>
                    </a:lnTo>
                    <a:lnTo>
                      <a:pt x="570" y="561"/>
                    </a:lnTo>
                    <a:lnTo>
                      <a:pt x="467" y="555"/>
                    </a:lnTo>
                    <a:lnTo>
                      <a:pt x="372" y="541"/>
                    </a:lnTo>
                    <a:lnTo>
                      <a:pt x="285" y="528"/>
                    </a:lnTo>
                    <a:lnTo>
                      <a:pt x="204" y="508"/>
                    </a:lnTo>
                    <a:lnTo>
                      <a:pt x="130" y="487"/>
                    </a:lnTo>
                    <a:lnTo>
                      <a:pt x="64" y="462"/>
                    </a:lnTo>
                    <a:lnTo>
                      <a:pt x="6" y="434"/>
                    </a:lnTo>
                    <a:lnTo>
                      <a:pt x="2" y="429"/>
                    </a:lnTo>
                    <a:lnTo>
                      <a:pt x="0" y="423"/>
                    </a:lnTo>
                    <a:lnTo>
                      <a:pt x="81" y="239"/>
                    </a:lnTo>
                    <a:lnTo>
                      <a:pt x="229" y="109"/>
                    </a:lnTo>
                    <a:lnTo>
                      <a:pt x="419" y="27"/>
                    </a:lnTo>
                    <a:lnTo>
                      <a:pt x="632" y="0"/>
                    </a:lnTo>
                    <a:lnTo>
                      <a:pt x="843" y="23"/>
                    </a:lnTo>
                    <a:lnTo>
                      <a:pt x="1037" y="103"/>
                    </a:lnTo>
                    <a:lnTo>
                      <a:pt x="1190" y="235"/>
                    </a:lnTo>
                    <a:lnTo>
                      <a:pt x="1287" y="423"/>
                    </a:lnTo>
                    <a:lnTo>
                      <a:pt x="1280" y="438"/>
                    </a:lnTo>
                    <a:lnTo>
                      <a:pt x="1268" y="456"/>
                    </a:lnTo>
                    <a:lnTo>
                      <a:pt x="1258" y="464"/>
                    </a:lnTo>
                    <a:lnTo>
                      <a:pt x="1251" y="471"/>
                    </a:lnTo>
                    <a:lnTo>
                      <a:pt x="1239" y="479"/>
                    </a:lnTo>
                    <a:lnTo>
                      <a:pt x="1229" y="4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4" name="Freeform 788"/>
              <p:cNvSpPr>
                <a:spLocks/>
              </p:cNvSpPr>
              <p:nvPr/>
            </p:nvSpPr>
            <p:spPr bwMode="auto">
              <a:xfrm>
                <a:off x="2109" y="3496"/>
                <a:ext cx="637" cy="262"/>
              </a:xfrm>
              <a:custGeom>
                <a:avLst/>
                <a:gdLst/>
                <a:ahLst/>
                <a:cxnLst>
                  <a:cxn ang="0">
                    <a:pos x="1273" y="407"/>
                  </a:cxn>
                  <a:cxn ang="0">
                    <a:pos x="1217" y="429"/>
                  </a:cxn>
                  <a:cxn ang="0">
                    <a:pos x="1155" y="452"/>
                  </a:cxn>
                  <a:cxn ang="0">
                    <a:pos x="1087" y="471"/>
                  </a:cxn>
                  <a:cxn ang="0">
                    <a:pos x="1016" y="491"/>
                  </a:cxn>
                  <a:cxn ang="0">
                    <a:pos x="934" y="502"/>
                  </a:cxn>
                  <a:cxn ang="0">
                    <a:pos x="849" y="514"/>
                  </a:cxn>
                  <a:cxn ang="0">
                    <a:pos x="756" y="520"/>
                  </a:cxn>
                  <a:cxn ang="0">
                    <a:pos x="659" y="524"/>
                  </a:cxn>
                  <a:cxn ang="0">
                    <a:pos x="546" y="520"/>
                  </a:cxn>
                  <a:cxn ang="0">
                    <a:pos x="446" y="512"/>
                  </a:cxn>
                  <a:cxn ang="0">
                    <a:pos x="351" y="498"/>
                  </a:cxn>
                  <a:cxn ang="0">
                    <a:pos x="265" y="483"/>
                  </a:cxn>
                  <a:cxn ang="0">
                    <a:pos x="186" y="460"/>
                  </a:cxn>
                  <a:cxn ang="0">
                    <a:pos x="116" y="436"/>
                  </a:cxn>
                  <a:cxn ang="0">
                    <a:pos x="52" y="407"/>
                  </a:cxn>
                  <a:cxn ang="0">
                    <a:pos x="0" y="380"/>
                  </a:cxn>
                  <a:cxn ang="0">
                    <a:pos x="91" y="211"/>
                  </a:cxn>
                  <a:cxn ang="0">
                    <a:pos x="242" y="93"/>
                  </a:cxn>
                  <a:cxn ang="0">
                    <a:pos x="428" y="21"/>
                  </a:cxn>
                  <a:cxn ang="0">
                    <a:pos x="636" y="0"/>
                  </a:cxn>
                  <a:cxn ang="0">
                    <a:pos x="839" y="25"/>
                  </a:cxn>
                  <a:cxn ang="0">
                    <a:pos x="1027" y="101"/>
                  </a:cxn>
                  <a:cxn ang="0">
                    <a:pos x="1177" y="227"/>
                  </a:cxn>
                  <a:cxn ang="0">
                    <a:pos x="1273" y="407"/>
                  </a:cxn>
                </a:cxnLst>
                <a:rect l="0" t="0" r="r" b="b"/>
                <a:pathLst>
                  <a:path w="1273" h="524">
                    <a:moveTo>
                      <a:pt x="1273" y="407"/>
                    </a:moveTo>
                    <a:lnTo>
                      <a:pt x="1217" y="429"/>
                    </a:lnTo>
                    <a:lnTo>
                      <a:pt x="1155" y="452"/>
                    </a:lnTo>
                    <a:lnTo>
                      <a:pt x="1087" y="471"/>
                    </a:lnTo>
                    <a:lnTo>
                      <a:pt x="1016" y="491"/>
                    </a:lnTo>
                    <a:lnTo>
                      <a:pt x="934" y="502"/>
                    </a:lnTo>
                    <a:lnTo>
                      <a:pt x="849" y="514"/>
                    </a:lnTo>
                    <a:lnTo>
                      <a:pt x="756" y="520"/>
                    </a:lnTo>
                    <a:lnTo>
                      <a:pt x="659" y="524"/>
                    </a:lnTo>
                    <a:lnTo>
                      <a:pt x="546" y="520"/>
                    </a:lnTo>
                    <a:lnTo>
                      <a:pt x="446" y="512"/>
                    </a:lnTo>
                    <a:lnTo>
                      <a:pt x="351" y="498"/>
                    </a:lnTo>
                    <a:lnTo>
                      <a:pt x="265" y="483"/>
                    </a:lnTo>
                    <a:lnTo>
                      <a:pt x="186" y="460"/>
                    </a:lnTo>
                    <a:lnTo>
                      <a:pt x="116" y="436"/>
                    </a:lnTo>
                    <a:lnTo>
                      <a:pt x="52" y="407"/>
                    </a:lnTo>
                    <a:lnTo>
                      <a:pt x="0" y="380"/>
                    </a:lnTo>
                    <a:lnTo>
                      <a:pt x="91" y="211"/>
                    </a:lnTo>
                    <a:lnTo>
                      <a:pt x="242" y="93"/>
                    </a:lnTo>
                    <a:lnTo>
                      <a:pt x="428" y="21"/>
                    </a:lnTo>
                    <a:lnTo>
                      <a:pt x="636" y="0"/>
                    </a:lnTo>
                    <a:lnTo>
                      <a:pt x="839" y="25"/>
                    </a:lnTo>
                    <a:lnTo>
                      <a:pt x="1027" y="101"/>
                    </a:lnTo>
                    <a:lnTo>
                      <a:pt x="1177" y="227"/>
                    </a:lnTo>
                    <a:lnTo>
                      <a:pt x="1273" y="40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5" name="Freeform 789"/>
              <p:cNvSpPr>
                <a:spLocks/>
              </p:cNvSpPr>
              <p:nvPr/>
            </p:nvSpPr>
            <p:spPr bwMode="auto">
              <a:xfrm>
                <a:off x="2118" y="3496"/>
                <a:ext cx="618" cy="240"/>
              </a:xfrm>
              <a:custGeom>
                <a:avLst/>
                <a:gdLst/>
                <a:ahLst/>
                <a:cxnLst>
                  <a:cxn ang="0">
                    <a:pos x="1237" y="353"/>
                  </a:cxn>
                  <a:cxn ang="0">
                    <a:pos x="1185" y="378"/>
                  </a:cxn>
                  <a:cxn ang="0">
                    <a:pos x="1129" y="403"/>
                  </a:cxn>
                  <a:cxn ang="0">
                    <a:pos x="1063" y="425"/>
                  </a:cxn>
                  <a:cxn ang="0">
                    <a:pos x="993" y="444"/>
                  </a:cxn>
                  <a:cxn ang="0">
                    <a:pos x="911" y="458"/>
                  </a:cxn>
                  <a:cxn ang="0">
                    <a:pos x="826" y="471"/>
                  </a:cxn>
                  <a:cxn ang="0">
                    <a:pos x="731" y="477"/>
                  </a:cxn>
                  <a:cxn ang="0">
                    <a:pos x="632" y="481"/>
                  </a:cxn>
                  <a:cxn ang="0">
                    <a:pos x="522" y="477"/>
                  </a:cxn>
                  <a:cxn ang="0">
                    <a:pos x="423" y="469"/>
                  </a:cxn>
                  <a:cxn ang="0">
                    <a:pos x="330" y="456"/>
                  </a:cxn>
                  <a:cxn ang="0">
                    <a:pos x="248" y="438"/>
                  </a:cxn>
                  <a:cxn ang="0">
                    <a:pos x="173" y="415"/>
                  </a:cxn>
                  <a:cxn ang="0">
                    <a:pos x="107" y="392"/>
                  </a:cxn>
                  <a:cxn ang="0">
                    <a:pos x="49" y="363"/>
                  </a:cxn>
                  <a:cxn ang="0">
                    <a:pos x="0" y="334"/>
                  </a:cxn>
                  <a:cxn ang="0">
                    <a:pos x="99" y="186"/>
                  </a:cxn>
                  <a:cxn ang="0">
                    <a:pos x="246" y="81"/>
                  </a:cxn>
                  <a:cxn ang="0">
                    <a:pos x="421" y="17"/>
                  </a:cxn>
                  <a:cxn ang="0">
                    <a:pos x="615" y="0"/>
                  </a:cxn>
                  <a:cxn ang="0">
                    <a:pos x="807" y="21"/>
                  </a:cxn>
                  <a:cxn ang="0">
                    <a:pos x="983" y="89"/>
                  </a:cxn>
                  <a:cxn ang="0">
                    <a:pos x="1130" y="198"/>
                  </a:cxn>
                  <a:cxn ang="0">
                    <a:pos x="1237" y="353"/>
                  </a:cxn>
                </a:cxnLst>
                <a:rect l="0" t="0" r="r" b="b"/>
                <a:pathLst>
                  <a:path w="1237" h="481">
                    <a:moveTo>
                      <a:pt x="1237" y="353"/>
                    </a:moveTo>
                    <a:lnTo>
                      <a:pt x="1185" y="378"/>
                    </a:lnTo>
                    <a:lnTo>
                      <a:pt x="1129" y="403"/>
                    </a:lnTo>
                    <a:lnTo>
                      <a:pt x="1063" y="425"/>
                    </a:lnTo>
                    <a:lnTo>
                      <a:pt x="993" y="444"/>
                    </a:lnTo>
                    <a:lnTo>
                      <a:pt x="911" y="458"/>
                    </a:lnTo>
                    <a:lnTo>
                      <a:pt x="826" y="471"/>
                    </a:lnTo>
                    <a:lnTo>
                      <a:pt x="731" y="477"/>
                    </a:lnTo>
                    <a:lnTo>
                      <a:pt x="632" y="481"/>
                    </a:lnTo>
                    <a:lnTo>
                      <a:pt x="522" y="477"/>
                    </a:lnTo>
                    <a:lnTo>
                      <a:pt x="423" y="469"/>
                    </a:lnTo>
                    <a:lnTo>
                      <a:pt x="330" y="456"/>
                    </a:lnTo>
                    <a:lnTo>
                      <a:pt x="248" y="438"/>
                    </a:lnTo>
                    <a:lnTo>
                      <a:pt x="173" y="415"/>
                    </a:lnTo>
                    <a:lnTo>
                      <a:pt x="107" y="392"/>
                    </a:lnTo>
                    <a:lnTo>
                      <a:pt x="49" y="363"/>
                    </a:lnTo>
                    <a:lnTo>
                      <a:pt x="0" y="334"/>
                    </a:lnTo>
                    <a:lnTo>
                      <a:pt x="99" y="186"/>
                    </a:lnTo>
                    <a:lnTo>
                      <a:pt x="246" y="81"/>
                    </a:lnTo>
                    <a:lnTo>
                      <a:pt x="421" y="17"/>
                    </a:lnTo>
                    <a:lnTo>
                      <a:pt x="615" y="0"/>
                    </a:lnTo>
                    <a:lnTo>
                      <a:pt x="807" y="21"/>
                    </a:lnTo>
                    <a:lnTo>
                      <a:pt x="983" y="89"/>
                    </a:lnTo>
                    <a:lnTo>
                      <a:pt x="1130" y="198"/>
                    </a:lnTo>
                    <a:lnTo>
                      <a:pt x="1237" y="3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6" name="Freeform 790"/>
              <p:cNvSpPr>
                <a:spLocks/>
              </p:cNvSpPr>
              <p:nvPr/>
            </p:nvSpPr>
            <p:spPr bwMode="auto">
              <a:xfrm>
                <a:off x="2129" y="3495"/>
                <a:ext cx="593" cy="222"/>
              </a:xfrm>
              <a:custGeom>
                <a:avLst/>
                <a:gdLst/>
                <a:ahLst/>
                <a:cxnLst>
                  <a:cxn ang="0">
                    <a:pos x="1187" y="297"/>
                  </a:cxn>
                  <a:cxn ang="0">
                    <a:pos x="1140" y="326"/>
                  </a:cxn>
                  <a:cxn ang="0">
                    <a:pos x="1088" y="355"/>
                  </a:cxn>
                  <a:cxn ang="0">
                    <a:pos x="1026" y="378"/>
                  </a:cxn>
                  <a:cxn ang="0">
                    <a:pos x="958" y="401"/>
                  </a:cxn>
                  <a:cxn ang="0">
                    <a:pos x="881" y="419"/>
                  </a:cxn>
                  <a:cxn ang="0">
                    <a:pos x="795" y="433"/>
                  </a:cxn>
                  <a:cxn ang="0">
                    <a:pos x="700" y="440"/>
                  </a:cxn>
                  <a:cxn ang="0">
                    <a:pos x="600" y="444"/>
                  </a:cxn>
                  <a:cxn ang="0">
                    <a:pos x="493" y="440"/>
                  </a:cxn>
                  <a:cxn ang="0">
                    <a:pos x="396" y="431"/>
                  </a:cxn>
                  <a:cxn ang="0">
                    <a:pos x="307" y="417"/>
                  </a:cxn>
                  <a:cxn ang="0">
                    <a:pos x="227" y="400"/>
                  </a:cxn>
                  <a:cxn ang="0">
                    <a:pos x="156" y="376"/>
                  </a:cxn>
                  <a:cxn ang="0">
                    <a:pos x="95" y="351"/>
                  </a:cxn>
                  <a:cxn ang="0">
                    <a:pos x="43" y="322"/>
                  </a:cxn>
                  <a:cxn ang="0">
                    <a:pos x="0" y="291"/>
                  </a:cxn>
                  <a:cxn ang="0">
                    <a:pos x="103" y="163"/>
                  </a:cxn>
                  <a:cxn ang="0">
                    <a:pos x="245" y="72"/>
                  </a:cxn>
                  <a:cxn ang="0">
                    <a:pos x="410" y="18"/>
                  </a:cxn>
                  <a:cxn ang="0">
                    <a:pos x="588" y="0"/>
                  </a:cxn>
                  <a:cxn ang="0">
                    <a:pos x="766" y="18"/>
                  </a:cxn>
                  <a:cxn ang="0">
                    <a:pos x="933" y="72"/>
                  </a:cxn>
                  <a:cxn ang="0">
                    <a:pos x="1076" y="165"/>
                  </a:cxn>
                  <a:cxn ang="0">
                    <a:pos x="1187" y="297"/>
                  </a:cxn>
                </a:cxnLst>
                <a:rect l="0" t="0" r="r" b="b"/>
                <a:pathLst>
                  <a:path w="1187" h="444">
                    <a:moveTo>
                      <a:pt x="1187" y="297"/>
                    </a:moveTo>
                    <a:lnTo>
                      <a:pt x="1140" y="326"/>
                    </a:lnTo>
                    <a:lnTo>
                      <a:pt x="1088" y="355"/>
                    </a:lnTo>
                    <a:lnTo>
                      <a:pt x="1026" y="378"/>
                    </a:lnTo>
                    <a:lnTo>
                      <a:pt x="958" y="401"/>
                    </a:lnTo>
                    <a:lnTo>
                      <a:pt x="881" y="419"/>
                    </a:lnTo>
                    <a:lnTo>
                      <a:pt x="795" y="433"/>
                    </a:lnTo>
                    <a:lnTo>
                      <a:pt x="700" y="440"/>
                    </a:lnTo>
                    <a:lnTo>
                      <a:pt x="600" y="444"/>
                    </a:lnTo>
                    <a:lnTo>
                      <a:pt x="493" y="440"/>
                    </a:lnTo>
                    <a:lnTo>
                      <a:pt x="396" y="431"/>
                    </a:lnTo>
                    <a:lnTo>
                      <a:pt x="307" y="417"/>
                    </a:lnTo>
                    <a:lnTo>
                      <a:pt x="227" y="400"/>
                    </a:lnTo>
                    <a:lnTo>
                      <a:pt x="156" y="376"/>
                    </a:lnTo>
                    <a:lnTo>
                      <a:pt x="95" y="351"/>
                    </a:lnTo>
                    <a:lnTo>
                      <a:pt x="43" y="322"/>
                    </a:lnTo>
                    <a:lnTo>
                      <a:pt x="0" y="291"/>
                    </a:lnTo>
                    <a:lnTo>
                      <a:pt x="103" y="163"/>
                    </a:lnTo>
                    <a:lnTo>
                      <a:pt x="245" y="72"/>
                    </a:lnTo>
                    <a:lnTo>
                      <a:pt x="410" y="18"/>
                    </a:lnTo>
                    <a:lnTo>
                      <a:pt x="588" y="0"/>
                    </a:lnTo>
                    <a:lnTo>
                      <a:pt x="766" y="18"/>
                    </a:lnTo>
                    <a:lnTo>
                      <a:pt x="933" y="72"/>
                    </a:lnTo>
                    <a:lnTo>
                      <a:pt x="1076" y="165"/>
                    </a:lnTo>
                    <a:lnTo>
                      <a:pt x="1187" y="2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7" name="Freeform 791"/>
              <p:cNvSpPr>
                <a:spLocks/>
              </p:cNvSpPr>
              <p:nvPr/>
            </p:nvSpPr>
            <p:spPr bwMode="auto">
              <a:xfrm>
                <a:off x="2145" y="3495"/>
                <a:ext cx="557" cy="202"/>
              </a:xfrm>
              <a:custGeom>
                <a:avLst/>
                <a:gdLst/>
                <a:ahLst/>
                <a:cxnLst>
                  <a:cxn ang="0">
                    <a:pos x="1115" y="241"/>
                  </a:cxn>
                  <a:cxn ang="0">
                    <a:pos x="1076" y="272"/>
                  </a:cxn>
                  <a:cxn ang="0">
                    <a:pos x="1032" y="303"/>
                  </a:cxn>
                  <a:cxn ang="0">
                    <a:pos x="976" y="330"/>
                  </a:cxn>
                  <a:cxn ang="0">
                    <a:pos x="912" y="355"/>
                  </a:cxn>
                  <a:cxn ang="0">
                    <a:pos x="836" y="372"/>
                  </a:cxn>
                  <a:cxn ang="0">
                    <a:pos x="753" y="390"/>
                  </a:cxn>
                  <a:cxn ang="0">
                    <a:pos x="658" y="400"/>
                  </a:cxn>
                  <a:cxn ang="0">
                    <a:pos x="555" y="403"/>
                  </a:cxn>
                  <a:cxn ang="0">
                    <a:pos x="450" y="400"/>
                  </a:cxn>
                  <a:cxn ang="0">
                    <a:pos x="357" y="390"/>
                  </a:cxn>
                  <a:cxn ang="0">
                    <a:pos x="274" y="374"/>
                  </a:cxn>
                  <a:cxn ang="0">
                    <a:pos x="200" y="357"/>
                  </a:cxn>
                  <a:cxn ang="0">
                    <a:pos x="134" y="334"/>
                  </a:cxn>
                  <a:cxn ang="0">
                    <a:pos x="80" y="306"/>
                  </a:cxn>
                  <a:cxn ang="0">
                    <a:pos x="33" y="277"/>
                  </a:cxn>
                  <a:cxn ang="0">
                    <a:pos x="0" y="246"/>
                  </a:cxn>
                  <a:cxn ang="0">
                    <a:pos x="103" y="140"/>
                  </a:cxn>
                  <a:cxn ang="0">
                    <a:pos x="237" y="62"/>
                  </a:cxn>
                  <a:cxn ang="0">
                    <a:pos x="388" y="16"/>
                  </a:cxn>
                  <a:cxn ang="0">
                    <a:pos x="551" y="0"/>
                  </a:cxn>
                  <a:cxn ang="0">
                    <a:pos x="712" y="12"/>
                  </a:cxn>
                  <a:cxn ang="0">
                    <a:pos x="865" y="58"/>
                  </a:cxn>
                  <a:cxn ang="0">
                    <a:pos x="1003" y="132"/>
                  </a:cxn>
                  <a:cxn ang="0">
                    <a:pos x="1115" y="241"/>
                  </a:cxn>
                </a:cxnLst>
                <a:rect l="0" t="0" r="r" b="b"/>
                <a:pathLst>
                  <a:path w="1115" h="403">
                    <a:moveTo>
                      <a:pt x="1115" y="241"/>
                    </a:moveTo>
                    <a:lnTo>
                      <a:pt x="1076" y="272"/>
                    </a:lnTo>
                    <a:lnTo>
                      <a:pt x="1032" y="303"/>
                    </a:lnTo>
                    <a:lnTo>
                      <a:pt x="976" y="330"/>
                    </a:lnTo>
                    <a:lnTo>
                      <a:pt x="912" y="355"/>
                    </a:lnTo>
                    <a:lnTo>
                      <a:pt x="836" y="372"/>
                    </a:lnTo>
                    <a:lnTo>
                      <a:pt x="753" y="390"/>
                    </a:lnTo>
                    <a:lnTo>
                      <a:pt x="658" y="400"/>
                    </a:lnTo>
                    <a:lnTo>
                      <a:pt x="555" y="403"/>
                    </a:lnTo>
                    <a:lnTo>
                      <a:pt x="450" y="400"/>
                    </a:lnTo>
                    <a:lnTo>
                      <a:pt x="357" y="390"/>
                    </a:lnTo>
                    <a:lnTo>
                      <a:pt x="274" y="374"/>
                    </a:lnTo>
                    <a:lnTo>
                      <a:pt x="200" y="357"/>
                    </a:lnTo>
                    <a:lnTo>
                      <a:pt x="134" y="334"/>
                    </a:lnTo>
                    <a:lnTo>
                      <a:pt x="80" y="306"/>
                    </a:lnTo>
                    <a:lnTo>
                      <a:pt x="33" y="277"/>
                    </a:lnTo>
                    <a:lnTo>
                      <a:pt x="0" y="246"/>
                    </a:lnTo>
                    <a:lnTo>
                      <a:pt x="103" y="140"/>
                    </a:lnTo>
                    <a:lnTo>
                      <a:pt x="237" y="62"/>
                    </a:lnTo>
                    <a:lnTo>
                      <a:pt x="388" y="16"/>
                    </a:lnTo>
                    <a:lnTo>
                      <a:pt x="551" y="0"/>
                    </a:lnTo>
                    <a:lnTo>
                      <a:pt x="712" y="12"/>
                    </a:lnTo>
                    <a:lnTo>
                      <a:pt x="865" y="58"/>
                    </a:lnTo>
                    <a:lnTo>
                      <a:pt x="1003" y="132"/>
                    </a:lnTo>
                    <a:lnTo>
                      <a:pt x="1115" y="24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8" name="Freeform 792"/>
              <p:cNvSpPr>
                <a:spLocks/>
              </p:cNvSpPr>
              <p:nvPr/>
            </p:nvSpPr>
            <p:spPr bwMode="auto">
              <a:xfrm>
                <a:off x="2162" y="3495"/>
                <a:ext cx="516" cy="182"/>
              </a:xfrm>
              <a:custGeom>
                <a:avLst/>
                <a:gdLst/>
                <a:ahLst/>
                <a:cxnLst>
                  <a:cxn ang="0">
                    <a:pos x="1032" y="186"/>
                  </a:cxn>
                  <a:cxn ang="0">
                    <a:pos x="1003" y="219"/>
                  </a:cxn>
                  <a:cxn ang="0">
                    <a:pos x="966" y="254"/>
                  </a:cxn>
                  <a:cxn ang="0">
                    <a:pos x="915" y="283"/>
                  </a:cxn>
                  <a:cxn ang="0">
                    <a:pos x="857" y="310"/>
                  </a:cxn>
                  <a:cxn ang="0">
                    <a:pos x="787" y="332"/>
                  </a:cxn>
                  <a:cxn ang="0">
                    <a:pos x="706" y="349"/>
                  </a:cxn>
                  <a:cxn ang="0">
                    <a:pos x="613" y="359"/>
                  </a:cxn>
                  <a:cxn ang="0">
                    <a:pos x="510" y="365"/>
                  </a:cxn>
                  <a:cxn ang="0">
                    <a:pos x="409" y="361"/>
                  </a:cxn>
                  <a:cxn ang="0">
                    <a:pos x="322" y="351"/>
                  </a:cxn>
                  <a:cxn ang="0">
                    <a:pos x="243" y="334"/>
                  </a:cxn>
                  <a:cxn ang="0">
                    <a:pos x="175" y="316"/>
                  </a:cxn>
                  <a:cxn ang="0">
                    <a:pos x="115" y="291"/>
                  </a:cxn>
                  <a:cxn ang="0">
                    <a:pos x="68" y="264"/>
                  </a:cxn>
                  <a:cxn ang="0">
                    <a:pos x="28" y="233"/>
                  </a:cxn>
                  <a:cxn ang="0">
                    <a:pos x="0" y="202"/>
                  </a:cxn>
                  <a:cxn ang="0">
                    <a:pos x="103" y="115"/>
                  </a:cxn>
                  <a:cxn ang="0">
                    <a:pos x="227" y="52"/>
                  </a:cxn>
                  <a:cxn ang="0">
                    <a:pos x="363" y="14"/>
                  </a:cxn>
                  <a:cxn ang="0">
                    <a:pos x="508" y="0"/>
                  </a:cxn>
                  <a:cxn ang="0">
                    <a:pos x="652" y="10"/>
                  </a:cxn>
                  <a:cxn ang="0">
                    <a:pos x="793" y="43"/>
                  </a:cxn>
                  <a:cxn ang="0">
                    <a:pos x="921" y="101"/>
                  </a:cxn>
                  <a:cxn ang="0">
                    <a:pos x="1032" y="186"/>
                  </a:cxn>
                </a:cxnLst>
                <a:rect l="0" t="0" r="r" b="b"/>
                <a:pathLst>
                  <a:path w="1032" h="365">
                    <a:moveTo>
                      <a:pt x="1032" y="186"/>
                    </a:moveTo>
                    <a:lnTo>
                      <a:pt x="1003" y="219"/>
                    </a:lnTo>
                    <a:lnTo>
                      <a:pt x="966" y="254"/>
                    </a:lnTo>
                    <a:lnTo>
                      <a:pt x="915" y="283"/>
                    </a:lnTo>
                    <a:lnTo>
                      <a:pt x="857" y="310"/>
                    </a:lnTo>
                    <a:lnTo>
                      <a:pt x="787" y="332"/>
                    </a:lnTo>
                    <a:lnTo>
                      <a:pt x="706" y="349"/>
                    </a:lnTo>
                    <a:lnTo>
                      <a:pt x="613" y="359"/>
                    </a:lnTo>
                    <a:lnTo>
                      <a:pt x="510" y="365"/>
                    </a:lnTo>
                    <a:lnTo>
                      <a:pt x="409" y="361"/>
                    </a:lnTo>
                    <a:lnTo>
                      <a:pt x="322" y="351"/>
                    </a:lnTo>
                    <a:lnTo>
                      <a:pt x="243" y="334"/>
                    </a:lnTo>
                    <a:lnTo>
                      <a:pt x="175" y="316"/>
                    </a:lnTo>
                    <a:lnTo>
                      <a:pt x="115" y="291"/>
                    </a:lnTo>
                    <a:lnTo>
                      <a:pt x="68" y="264"/>
                    </a:lnTo>
                    <a:lnTo>
                      <a:pt x="28" y="233"/>
                    </a:lnTo>
                    <a:lnTo>
                      <a:pt x="0" y="202"/>
                    </a:lnTo>
                    <a:lnTo>
                      <a:pt x="103" y="115"/>
                    </a:lnTo>
                    <a:lnTo>
                      <a:pt x="227" y="52"/>
                    </a:lnTo>
                    <a:lnTo>
                      <a:pt x="363" y="14"/>
                    </a:lnTo>
                    <a:lnTo>
                      <a:pt x="508" y="0"/>
                    </a:lnTo>
                    <a:lnTo>
                      <a:pt x="652" y="10"/>
                    </a:lnTo>
                    <a:lnTo>
                      <a:pt x="793" y="43"/>
                    </a:lnTo>
                    <a:lnTo>
                      <a:pt x="921" y="101"/>
                    </a:lnTo>
                    <a:lnTo>
                      <a:pt x="1032" y="18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29" name="Freeform 793"/>
              <p:cNvSpPr>
                <a:spLocks/>
              </p:cNvSpPr>
              <p:nvPr/>
            </p:nvSpPr>
            <p:spPr bwMode="auto">
              <a:xfrm>
                <a:off x="2184" y="3495"/>
                <a:ext cx="462" cy="162"/>
              </a:xfrm>
              <a:custGeom>
                <a:avLst/>
                <a:gdLst/>
                <a:ahLst/>
                <a:cxnLst>
                  <a:cxn ang="0">
                    <a:pos x="925" y="132"/>
                  </a:cxn>
                  <a:cxn ang="0">
                    <a:pos x="909" y="167"/>
                  </a:cxn>
                  <a:cxn ang="0">
                    <a:pos x="882" y="202"/>
                  </a:cxn>
                  <a:cxn ang="0">
                    <a:pos x="841" y="235"/>
                  </a:cxn>
                  <a:cxn ang="0">
                    <a:pos x="789" y="264"/>
                  </a:cxn>
                  <a:cxn ang="0">
                    <a:pos x="723" y="287"/>
                  </a:cxn>
                  <a:cxn ang="0">
                    <a:pos x="648" y="306"/>
                  </a:cxn>
                  <a:cxn ang="0">
                    <a:pos x="558" y="318"/>
                  </a:cxn>
                  <a:cxn ang="0">
                    <a:pos x="458" y="324"/>
                  </a:cxn>
                  <a:cxn ang="0">
                    <a:pos x="363" y="320"/>
                  </a:cxn>
                  <a:cxn ang="0">
                    <a:pos x="281" y="310"/>
                  </a:cxn>
                  <a:cxn ang="0">
                    <a:pos x="207" y="293"/>
                  </a:cxn>
                  <a:cxn ang="0">
                    <a:pos x="145" y="274"/>
                  </a:cxn>
                  <a:cxn ang="0">
                    <a:pos x="93" y="248"/>
                  </a:cxn>
                  <a:cxn ang="0">
                    <a:pos x="52" y="221"/>
                  </a:cxn>
                  <a:cxn ang="0">
                    <a:pos x="19" y="190"/>
                  </a:cxn>
                  <a:cxn ang="0">
                    <a:pos x="0" y="161"/>
                  </a:cxn>
                  <a:cxn ang="0">
                    <a:pos x="95" y="93"/>
                  </a:cxn>
                  <a:cxn ang="0">
                    <a:pos x="206" y="45"/>
                  </a:cxn>
                  <a:cxn ang="0">
                    <a:pos x="326" y="12"/>
                  </a:cxn>
                  <a:cxn ang="0">
                    <a:pos x="452" y="0"/>
                  </a:cxn>
                  <a:cxn ang="0">
                    <a:pos x="576" y="6"/>
                  </a:cxn>
                  <a:cxn ang="0">
                    <a:pos x="702" y="29"/>
                  </a:cxn>
                  <a:cxn ang="0">
                    <a:pos x="818" y="70"/>
                  </a:cxn>
                  <a:cxn ang="0">
                    <a:pos x="925" y="132"/>
                  </a:cxn>
                </a:cxnLst>
                <a:rect l="0" t="0" r="r" b="b"/>
                <a:pathLst>
                  <a:path w="925" h="324">
                    <a:moveTo>
                      <a:pt x="925" y="132"/>
                    </a:moveTo>
                    <a:lnTo>
                      <a:pt x="909" y="167"/>
                    </a:lnTo>
                    <a:lnTo>
                      <a:pt x="882" y="202"/>
                    </a:lnTo>
                    <a:lnTo>
                      <a:pt x="841" y="235"/>
                    </a:lnTo>
                    <a:lnTo>
                      <a:pt x="789" y="264"/>
                    </a:lnTo>
                    <a:lnTo>
                      <a:pt x="723" y="287"/>
                    </a:lnTo>
                    <a:lnTo>
                      <a:pt x="648" y="306"/>
                    </a:lnTo>
                    <a:lnTo>
                      <a:pt x="558" y="318"/>
                    </a:lnTo>
                    <a:lnTo>
                      <a:pt x="458" y="324"/>
                    </a:lnTo>
                    <a:lnTo>
                      <a:pt x="363" y="320"/>
                    </a:lnTo>
                    <a:lnTo>
                      <a:pt x="281" y="310"/>
                    </a:lnTo>
                    <a:lnTo>
                      <a:pt x="207" y="293"/>
                    </a:lnTo>
                    <a:lnTo>
                      <a:pt x="145" y="274"/>
                    </a:lnTo>
                    <a:lnTo>
                      <a:pt x="93" y="248"/>
                    </a:lnTo>
                    <a:lnTo>
                      <a:pt x="52" y="221"/>
                    </a:lnTo>
                    <a:lnTo>
                      <a:pt x="19" y="190"/>
                    </a:lnTo>
                    <a:lnTo>
                      <a:pt x="0" y="161"/>
                    </a:lnTo>
                    <a:lnTo>
                      <a:pt x="95" y="93"/>
                    </a:lnTo>
                    <a:lnTo>
                      <a:pt x="206" y="45"/>
                    </a:lnTo>
                    <a:lnTo>
                      <a:pt x="326" y="12"/>
                    </a:lnTo>
                    <a:lnTo>
                      <a:pt x="452" y="0"/>
                    </a:lnTo>
                    <a:lnTo>
                      <a:pt x="576" y="6"/>
                    </a:lnTo>
                    <a:lnTo>
                      <a:pt x="702" y="29"/>
                    </a:lnTo>
                    <a:lnTo>
                      <a:pt x="818" y="70"/>
                    </a:lnTo>
                    <a:lnTo>
                      <a:pt x="925" y="13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0" name="Freeform 794"/>
              <p:cNvSpPr>
                <a:spLocks/>
              </p:cNvSpPr>
              <p:nvPr/>
            </p:nvSpPr>
            <p:spPr bwMode="auto">
              <a:xfrm>
                <a:off x="2209" y="3496"/>
                <a:ext cx="396" cy="141"/>
              </a:xfrm>
              <a:custGeom>
                <a:avLst/>
                <a:gdLst/>
                <a:ahLst/>
                <a:cxnLst>
                  <a:cxn ang="0">
                    <a:pos x="793" y="83"/>
                  </a:cxn>
                  <a:cxn ang="0">
                    <a:pos x="791" y="118"/>
                  </a:cxn>
                  <a:cxn ang="0">
                    <a:pos x="776" y="153"/>
                  </a:cxn>
                  <a:cxn ang="0">
                    <a:pos x="747" y="186"/>
                  </a:cxn>
                  <a:cxn ang="0">
                    <a:pos x="706" y="217"/>
                  </a:cxn>
                  <a:cxn ang="0">
                    <a:pos x="648" y="242"/>
                  </a:cxn>
                  <a:cxn ang="0">
                    <a:pos x="578" y="264"/>
                  </a:cxn>
                  <a:cxn ang="0">
                    <a:pos x="493" y="275"/>
                  </a:cxn>
                  <a:cxn ang="0">
                    <a:pos x="396" y="281"/>
                  </a:cxn>
                  <a:cxn ang="0">
                    <a:pos x="309" y="277"/>
                  </a:cxn>
                  <a:cxn ang="0">
                    <a:pos x="233" y="268"/>
                  </a:cxn>
                  <a:cxn ang="0">
                    <a:pos x="167" y="250"/>
                  </a:cxn>
                  <a:cxn ang="0">
                    <a:pos x="113" y="231"/>
                  </a:cxn>
                  <a:cxn ang="0">
                    <a:pos x="68" y="206"/>
                  </a:cxn>
                  <a:cxn ang="0">
                    <a:pos x="35" y="178"/>
                  </a:cxn>
                  <a:cxn ang="0">
                    <a:pos x="12" y="149"/>
                  </a:cxn>
                  <a:cxn ang="0">
                    <a:pos x="0" y="120"/>
                  </a:cxn>
                  <a:cxn ang="0">
                    <a:pos x="86" y="70"/>
                  </a:cxn>
                  <a:cxn ang="0">
                    <a:pos x="181" y="33"/>
                  </a:cxn>
                  <a:cxn ang="0">
                    <a:pos x="280" y="10"/>
                  </a:cxn>
                  <a:cxn ang="0">
                    <a:pos x="386" y="0"/>
                  </a:cxn>
                  <a:cxn ang="0">
                    <a:pos x="491" y="0"/>
                  </a:cxn>
                  <a:cxn ang="0">
                    <a:pos x="596" y="16"/>
                  </a:cxn>
                  <a:cxn ang="0">
                    <a:pos x="696" y="43"/>
                  </a:cxn>
                  <a:cxn ang="0">
                    <a:pos x="793" y="83"/>
                  </a:cxn>
                </a:cxnLst>
                <a:rect l="0" t="0" r="r" b="b"/>
                <a:pathLst>
                  <a:path w="793" h="281">
                    <a:moveTo>
                      <a:pt x="793" y="83"/>
                    </a:moveTo>
                    <a:lnTo>
                      <a:pt x="791" y="118"/>
                    </a:lnTo>
                    <a:lnTo>
                      <a:pt x="776" y="153"/>
                    </a:lnTo>
                    <a:lnTo>
                      <a:pt x="747" y="186"/>
                    </a:lnTo>
                    <a:lnTo>
                      <a:pt x="706" y="217"/>
                    </a:lnTo>
                    <a:lnTo>
                      <a:pt x="648" y="242"/>
                    </a:lnTo>
                    <a:lnTo>
                      <a:pt x="578" y="264"/>
                    </a:lnTo>
                    <a:lnTo>
                      <a:pt x="493" y="275"/>
                    </a:lnTo>
                    <a:lnTo>
                      <a:pt x="396" y="281"/>
                    </a:lnTo>
                    <a:lnTo>
                      <a:pt x="309" y="277"/>
                    </a:lnTo>
                    <a:lnTo>
                      <a:pt x="233" y="268"/>
                    </a:lnTo>
                    <a:lnTo>
                      <a:pt x="167" y="250"/>
                    </a:lnTo>
                    <a:lnTo>
                      <a:pt x="113" y="231"/>
                    </a:lnTo>
                    <a:lnTo>
                      <a:pt x="68" y="206"/>
                    </a:lnTo>
                    <a:lnTo>
                      <a:pt x="35" y="178"/>
                    </a:lnTo>
                    <a:lnTo>
                      <a:pt x="12" y="149"/>
                    </a:lnTo>
                    <a:lnTo>
                      <a:pt x="0" y="120"/>
                    </a:lnTo>
                    <a:lnTo>
                      <a:pt x="86" y="70"/>
                    </a:lnTo>
                    <a:lnTo>
                      <a:pt x="181" y="33"/>
                    </a:lnTo>
                    <a:lnTo>
                      <a:pt x="280" y="10"/>
                    </a:lnTo>
                    <a:lnTo>
                      <a:pt x="386" y="0"/>
                    </a:lnTo>
                    <a:lnTo>
                      <a:pt x="491" y="0"/>
                    </a:lnTo>
                    <a:lnTo>
                      <a:pt x="596" y="16"/>
                    </a:lnTo>
                    <a:lnTo>
                      <a:pt x="696" y="43"/>
                    </a:lnTo>
                    <a:lnTo>
                      <a:pt x="793" y="8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1" name="Freeform 795"/>
              <p:cNvSpPr>
                <a:spLocks/>
              </p:cNvSpPr>
              <p:nvPr/>
            </p:nvSpPr>
            <p:spPr bwMode="auto">
              <a:xfrm>
                <a:off x="2237" y="3495"/>
                <a:ext cx="326" cy="121"/>
              </a:xfrm>
              <a:custGeom>
                <a:avLst/>
                <a:gdLst/>
                <a:ahLst/>
                <a:cxnLst>
                  <a:cxn ang="0">
                    <a:pos x="637" y="43"/>
                  </a:cxn>
                  <a:cxn ang="0">
                    <a:pos x="651" y="76"/>
                  </a:cxn>
                  <a:cxn ang="0">
                    <a:pos x="651" y="111"/>
                  </a:cxn>
                  <a:cxn ang="0">
                    <a:pos x="634" y="142"/>
                  </a:cxn>
                  <a:cxn ang="0">
                    <a:pos x="605" y="175"/>
                  </a:cxn>
                  <a:cxn ang="0">
                    <a:pos x="558" y="200"/>
                  </a:cxn>
                  <a:cxn ang="0">
                    <a:pos x="496" y="223"/>
                  </a:cxn>
                  <a:cxn ang="0">
                    <a:pos x="420" y="237"/>
                  </a:cxn>
                  <a:cxn ang="0">
                    <a:pos x="329" y="242"/>
                  </a:cxn>
                  <a:cxn ang="0">
                    <a:pos x="250" y="239"/>
                  </a:cxn>
                  <a:cxn ang="0">
                    <a:pos x="182" y="229"/>
                  </a:cxn>
                  <a:cxn ang="0">
                    <a:pos x="124" y="211"/>
                  </a:cxn>
                  <a:cxn ang="0">
                    <a:pos x="79" y="194"/>
                  </a:cxn>
                  <a:cxn ang="0">
                    <a:pos x="42" y="171"/>
                  </a:cxn>
                  <a:cxn ang="0">
                    <a:pos x="17" y="146"/>
                  </a:cxn>
                  <a:cxn ang="0">
                    <a:pos x="2" y="118"/>
                  </a:cxn>
                  <a:cxn ang="0">
                    <a:pos x="0" y="91"/>
                  </a:cxn>
                  <a:cxn ang="0">
                    <a:pos x="69" y="56"/>
                  </a:cxn>
                  <a:cxn ang="0">
                    <a:pos x="147" y="31"/>
                  </a:cxn>
                  <a:cxn ang="0">
                    <a:pos x="226" y="12"/>
                  </a:cxn>
                  <a:cxn ang="0">
                    <a:pos x="310" y="4"/>
                  </a:cxn>
                  <a:cxn ang="0">
                    <a:pos x="391" y="0"/>
                  </a:cxn>
                  <a:cxn ang="0">
                    <a:pos x="477" y="6"/>
                  </a:cxn>
                  <a:cxn ang="0">
                    <a:pos x="556" y="19"/>
                  </a:cxn>
                  <a:cxn ang="0">
                    <a:pos x="637" y="43"/>
                  </a:cxn>
                </a:cxnLst>
                <a:rect l="0" t="0" r="r" b="b"/>
                <a:pathLst>
                  <a:path w="651" h="242">
                    <a:moveTo>
                      <a:pt x="637" y="43"/>
                    </a:moveTo>
                    <a:lnTo>
                      <a:pt x="651" y="76"/>
                    </a:lnTo>
                    <a:lnTo>
                      <a:pt x="651" y="111"/>
                    </a:lnTo>
                    <a:lnTo>
                      <a:pt x="634" y="142"/>
                    </a:lnTo>
                    <a:lnTo>
                      <a:pt x="605" y="175"/>
                    </a:lnTo>
                    <a:lnTo>
                      <a:pt x="558" y="200"/>
                    </a:lnTo>
                    <a:lnTo>
                      <a:pt x="496" y="223"/>
                    </a:lnTo>
                    <a:lnTo>
                      <a:pt x="420" y="237"/>
                    </a:lnTo>
                    <a:lnTo>
                      <a:pt x="329" y="242"/>
                    </a:lnTo>
                    <a:lnTo>
                      <a:pt x="250" y="239"/>
                    </a:lnTo>
                    <a:lnTo>
                      <a:pt x="182" y="229"/>
                    </a:lnTo>
                    <a:lnTo>
                      <a:pt x="124" y="211"/>
                    </a:lnTo>
                    <a:lnTo>
                      <a:pt x="79" y="194"/>
                    </a:lnTo>
                    <a:lnTo>
                      <a:pt x="42" y="171"/>
                    </a:lnTo>
                    <a:lnTo>
                      <a:pt x="17" y="146"/>
                    </a:lnTo>
                    <a:lnTo>
                      <a:pt x="2" y="118"/>
                    </a:lnTo>
                    <a:lnTo>
                      <a:pt x="0" y="91"/>
                    </a:lnTo>
                    <a:lnTo>
                      <a:pt x="69" y="56"/>
                    </a:lnTo>
                    <a:lnTo>
                      <a:pt x="147" y="31"/>
                    </a:lnTo>
                    <a:lnTo>
                      <a:pt x="226" y="12"/>
                    </a:lnTo>
                    <a:lnTo>
                      <a:pt x="310" y="4"/>
                    </a:lnTo>
                    <a:lnTo>
                      <a:pt x="391" y="0"/>
                    </a:lnTo>
                    <a:lnTo>
                      <a:pt x="477" y="6"/>
                    </a:lnTo>
                    <a:lnTo>
                      <a:pt x="556" y="19"/>
                    </a:lnTo>
                    <a:lnTo>
                      <a:pt x="637" y="4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2" name="Freeform 796"/>
              <p:cNvSpPr>
                <a:spLocks/>
              </p:cNvSpPr>
              <p:nvPr/>
            </p:nvSpPr>
            <p:spPr bwMode="auto">
              <a:xfrm>
                <a:off x="2267" y="3495"/>
                <a:ext cx="255" cy="102"/>
              </a:xfrm>
              <a:custGeom>
                <a:avLst/>
                <a:gdLst/>
                <a:ahLst/>
                <a:cxnLst>
                  <a:cxn ang="0">
                    <a:pos x="465" y="16"/>
                  </a:cxn>
                  <a:cxn ang="0">
                    <a:pos x="494" y="41"/>
                  </a:cxn>
                  <a:cxn ang="0">
                    <a:pos x="510" y="72"/>
                  </a:cxn>
                  <a:cxn ang="0">
                    <a:pos x="508" y="103"/>
                  </a:cxn>
                  <a:cxn ang="0">
                    <a:pos x="490" y="134"/>
                  </a:cxn>
                  <a:cxn ang="0">
                    <a:pos x="455" y="161"/>
                  </a:cxn>
                  <a:cxn ang="0">
                    <a:pos x="405" y="182"/>
                  </a:cxn>
                  <a:cxn ang="0">
                    <a:pos x="337" y="198"/>
                  </a:cxn>
                  <a:cxn ang="0">
                    <a:pos x="256" y="204"/>
                  </a:cxn>
                  <a:cxn ang="0">
                    <a:pos x="186" y="198"/>
                  </a:cxn>
                  <a:cxn ang="0">
                    <a:pos x="128" y="188"/>
                  </a:cxn>
                  <a:cxn ang="0">
                    <a:pos x="79" y="173"/>
                  </a:cxn>
                  <a:cxn ang="0">
                    <a:pos x="44" y="155"/>
                  </a:cxn>
                  <a:cxn ang="0">
                    <a:pos x="17" y="130"/>
                  </a:cxn>
                  <a:cxn ang="0">
                    <a:pos x="4" y="107"/>
                  </a:cxn>
                  <a:cxn ang="0">
                    <a:pos x="0" y="82"/>
                  </a:cxn>
                  <a:cxn ang="0">
                    <a:pos x="8" y="58"/>
                  </a:cxn>
                  <a:cxn ang="0">
                    <a:pos x="60" y="37"/>
                  </a:cxn>
                  <a:cxn ang="0">
                    <a:pos x="116" y="21"/>
                  </a:cxn>
                  <a:cxn ang="0">
                    <a:pos x="172" y="10"/>
                  </a:cxn>
                  <a:cxn ang="0">
                    <a:pos x="230" y="4"/>
                  </a:cxn>
                  <a:cxn ang="0">
                    <a:pos x="289" y="0"/>
                  </a:cxn>
                  <a:cxn ang="0">
                    <a:pos x="347" y="2"/>
                  </a:cxn>
                  <a:cxn ang="0">
                    <a:pos x="405" y="6"/>
                  </a:cxn>
                  <a:cxn ang="0">
                    <a:pos x="465" y="16"/>
                  </a:cxn>
                </a:cxnLst>
                <a:rect l="0" t="0" r="r" b="b"/>
                <a:pathLst>
                  <a:path w="510" h="204">
                    <a:moveTo>
                      <a:pt x="465" y="16"/>
                    </a:moveTo>
                    <a:lnTo>
                      <a:pt x="494" y="41"/>
                    </a:lnTo>
                    <a:lnTo>
                      <a:pt x="510" y="72"/>
                    </a:lnTo>
                    <a:lnTo>
                      <a:pt x="508" y="103"/>
                    </a:lnTo>
                    <a:lnTo>
                      <a:pt x="490" y="134"/>
                    </a:lnTo>
                    <a:lnTo>
                      <a:pt x="455" y="161"/>
                    </a:lnTo>
                    <a:lnTo>
                      <a:pt x="405" y="182"/>
                    </a:lnTo>
                    <a:lnTo>
                      <a:pt x="337" y="198"/>
                    </a:lnTo>
                    <a:lnTo>
                      <a:pt x="256" y="204"/>
                    </a:lnTo>
                    <a:lnTo>
                      <a:pt x="186" y="198"/>
                    </a:lnTo>
                    <a:lnTo>
                      <a:pt x="128" y="188"/>
                    </a:lnTo>
                    <a:lnTo>
                      <a:pt x="79" y="173"/>
                    </a:lnTo>
                    <a:lnTo>
                      <a:pt x="44" y="155"/>
                    </a:lnTo>
                    <a:lnTo>
                      <a:pt x="17" y="130"/>
                    </a:lnTo>
                    <a:lnTo>
                      <a:pt x="4" y="107"/>
                    </a:lnTo>
                    <a:lnTo>
                      <a:pt x="0" y="82"/>
                    </a:lnTo>
                    <a:lnTo>
                      <a:pt x="8" y="58"/>
                    </a:lnTo>
                    <a:lnTo>
                      <a:pt x="60" y="37"/>
                    </a:lnTo>
                    <a:lnTo>
                      <a:pt x="116" y="21"/>
                    </a:lnTo>
                    <a:lnTo>
                      <a:pt x="172" y="10"/>
                    </a:lnTo>
                    <a:lnTo>
                      <a:pt x="230" y="4"/>
                    </a:lnTo>
                    <a:lnTo>
                      <a:pt x="289" y="0"/>
                    </a:lnTo>
                    <a:lnTo>
                      <a:pt x="347" y="2"/>
                    </a:lnTo>
                    <a:lnTo>
                      <a:pt x="405" y="6"/>
                    </a:lnTo>
                    <a:lnTo>
                      <a:pt x="465" y="1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3" name="Freeform 797"/>
              <p:cNvSpPr>
                <a:spLocks/>
              </p:cNvSpPr>
              <p:nvPr/>
            </p:nvSpPr>
            <p:spPr bwMode="auto">
              <a:xfrm>
                <a:off x="2297" y="3496"/>
                <a:ext cx="184" cy="81"/>
              </a:xfrm>
              <a:custGeom>
                <a:avLst/>
                <a:gdLst/>
                <a:ahLst/>
                <a:cxnLst>
                  <a:cxn ang="0">
                    <a:pos x="269" y="0"/>
                  </a:cxn>
                  <a:cxn ang="0">
                    <a:pos x="320" y="16"/>
                  </a:cxn>
                  <a:cxn ang="0">
                    <a:pos x="353" y="39"/>
                  </a:cxn>
                  <a:cxn ang="0">
                    <a:pos x="368" y="66"/>
                  </a:cxn>
                  <a:cxn ang="0">
                    <a:pos x="366" y="93"/>
                  </a:cxn>
                  <a:cxn ang="0">
                    <a:pos x="347" y="118"/>
                  </a:cxn>
                  <a:cxn ang="0">
                    <a:pos x="310" y="142"/>
                  </a:cxn>
                  <a:cxn ang="0">
                    <a:pos x="256" y="155"/>
                  </a:cxn>
                  <a:cxn ang="0">
                    <a:pos x="186" y="163"/>
                  </a:cxn>
                  <a:cxn ang="0">
                    <a:pos x="126" y="157"/>
                  </a:cxn>
                  <a:cxn ang="0">
                    <a:pos x="77" y="147"/>
                  </a:cxn>
                  <a:cxn ang="0">
                    <a:pos x="41" y="132"/>
                  </a:cxn>
                  <a:cxn ang="0">
                    <a:pos x="17" y="113"/>
                  </a:cxn>
                  <a:cxn ang="0">
                    <a:pos x="2" y="89"/>
                  </a:cxn>
                  <a:cxn ang="0">
                    <a:pos x="0" y="68"/>
                  </a:cxn>
                  <a:cxn ang="0">
                    <a:pos x="10" y="47"/>
                  </a:cxn>
                  <a:cxn ang="0">
                    <a:pos x="31" y="29"/>
                  </a:cxn>
                  <a:cxn ang="0">
                    <a:pos x="58" y="21"/>
                  </a:cxn>
                  <a:cxn ang="0">
                    <a:pos x="87" y="16"/>
                  </a:cxn>
                  <a:cxn ang="0">
                    <a:pos x="116" y="10"/>
                  </a:cxn>
                  <a:cxn ang="0">
                    <a:pos x="147" y="6"/>
                  </a:cxn>
                  <a:cxn ang="0">
                    <a:pos x="176" y="2"/>
                  </a:cxn>
                  <a:cxn ang="0">
                    <a:pos x="207" y="0"/>
                  </a:cxn>
                  <a:cxn ang="0">
                    <a:pos x="238" y="0"/>
                  </a:cxn>
                  <a:cxn ang="0">
                    <a:pos x="269" y="0"/>
                  </a:cxn>
                </a:cxnLst>
                <a:rect l="0" t="0" r="r" b="b"/>
                <a:pathLst>
                  <a:path w="368" h="163">
                    <a:moveTo>
                      <a:pt x="269" y="0"/>
                    </a:moveTo>
                    <a:lnTo>
                      <a:pt x="320" y="16"/>
                    </a:lnTo>
                    <a:lnTo>
                      <a:pt x="353" y="39"/>
                    </a:lnTo>
                    <a:lnTo>
                      <a:pt x="368" y="66"/>
                    </a:lnTo>
                    <a:lnTo>
                      <a:pt x="366" y="93"/>
                    </a:lnTo>
                    <a:lnTo>
                      <a:pt x="347" y="118"/>
                    </a:lnTo>
                    <a:lnTo>
                      <a:pt x="310" y="142"/>
                    </a:lnTo>
                    <a:lnTo>
                      <a:pt x="256" y="155"/>
                    </a:lnTo>
                    <a:lnTo>
                      <a:pt x="186" y="163"/>
                    </a:lnTo>
                    <a:lnTo>
                      <a:pt x="126" y="157"/>
                    </a:lnTo>
                    <a:lnTo>
                      <a:pt x="77" y="147"/>
                    </a:lnTo>
                    <a:lnTo>
                      <a:pt x="41" y="132"/>
                    </a:lnTo>
                    <a:lnTo>
                      <a:pt x="17" y="113"/>
                    </a:lnTo>
                    <a:lnTo>
                      <a:pt x="2" y="89"/>
                    </a:lnTo>
                    <a:lnTo>
                      <a:pt x="0" y="68"/>
                    </a:lnTo>
                    <a:lnTo>
                      <a:pt x="10" y="47"/>
                    </a:lnTo>
                    <a:lnTo>
                      <a:pt x="31" y="29"/>
                    </a:lnTo>
                    <a:lnTo>
                      <a:pt x="58" y="21"/>
                    </a:lnTo>
                    <a:lnTo>
                      <a:pt x="87" y="16"/>
                    </a:lnTo>
                    <a:lnTo>
                      <a:pt x="116" y="10"/>
                    </a:lnTo>
                    <a:lnTo>
                      <a:pt x="147" y="6"/>
                    </a:lnTo>
                    <a:lnTo>
                      <a:pt x="176" y="2"/>
                    </a:lnTo>
                    <a:lnTo>
                      <a:pt x="207" y="0"/>
                    </a:lnTo>
                    <a:lnTo>
                      <a:pt x="238" y="0"/>
                    </a:lnTo>
                    <a:lnTo>
                      <a:pt x="269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4" name="Freeform 798"/>
              <p:cNvSpPr>
                <a:spLocks/>
              </p:cNvSpPr>
              <p:nvPr/>
            </p:nvSpPr>
            <p:spPr bwMode="auto">
              <a:xfrm>
                <a:off x="2843" y="829"/>
                <a:ext cx="646" cy="183"/>
              </a:xfrm>
              <a:custGeom>
                <a:avLst/>
                <a:gdLst/>
                <a:ahLst/>
                <a:cxnLst>
                  <a:cxn ang="0">
                    <a:pos x="1253" y="87"/>
                  </a:cxn>
                  <a:cxn ang="0">
                    <a:pos x="1293" y="197"/>
                  </a:cxn>
                  <a:cxn ang="0">
                    <a:pos x="1218" y="285"/>
                  </a:cxn>
                  <a:cxn ang="0">
                    <a:pos x="1057" y="341"/>
                  </a:cxn>
                  <a:cxn ang="0">
                    <a:pos x="842" y="366"/>
                  </a:cxn>
                  <a:cxn ang="0">
                    <a:pos x="597" y="356"/>
                  </a:cxn>
                  <a:cxn ang="0">
                    <a:pos x="357" y="312"/>
                  </a:cxn>
                  <a:cxn ang="0">
                    <a:pos x="148" y="228"/>
                  </a:cxn>
                  <a:cxn ang="0">
                    <a:pos x="0" y="104"/>
                  </a:cxn>
                  <a:cxn ang="0">
                    <a:pos x="20" y="60"/>
                  </a:cxn>
                  <a:cxn ang="0">
                    <a:pos x="140" y="27"/>
                  </a:cxn>
                  <a:cxn ang="0">
                    <a:pos x="324" y="5"/>
                  </a:cxn>
                  <a:cxn ang="0">
                    <a:pos x="549" y="0"/>
                  </a:cxn>
                  <a:cxn ang="0">
                    <a:pos x="782" y="2"/>
                  </a:cxn>
                  <a:cxn ang="0">
                    <a:pos x="997" y="17"/>
                  </a:cxn>
                  <a:cxn ang="0">
                    <a:pos x="1162" y="46"/>
                  </a:cxn>
                  <a:cxn ang="0">
                    <a:pos x="1253" y="87"/>
                  </a:cxn>
                </a:cxnLst>
                <a:rect l="0" t="0" r="r" b="b"/>
                <a:pathLst>
                  <a:path w="1293" h="366">
                    <a:moveTo>
                      <a:pt x="1253" y="87"/>
                    </a:moveTo>
                    <a:lnTo>
                      <a:pt x="1293" y="197"/>
                    </a:lnTo>
                    <a:lnTo>
                      <a:pt x="1218" y="285"/>
                    </a:lnTo>
                    <a:lnTo>
                      <a:pt x="1057" y="341"/>
                    </a:lnTo>
                    <a:lnTo>
                      <a:pt x="842" y="366"/>
                    </a:lnTo>
                    <a:lnTo>
                      <a:pt x="597" y="356"/>
                    </a:lnTo>
                    <a:lnTo>
                      <a:pt x="357" y="312"/>
                    </a:lnTo>
                    <a:lnTo>
                      <a:pt x="148" y="228"/>
                    </a:lnTo>
                    <a:lnTo>
                      <a:pt x="0" y="104"/>
                    </a:lnTo>
                    <a:lnTo>
                      <a:pt x="20" y="60"/>
                    </a:lnTo>
                    <a:lnTo>
                      <a:pt x="140" y="27"/>
                    </a:lnTo>
                    <a:lnTo>
                      <a:pt x="324" y="5"/>
                    </a:lnTo>
                    <a:lnTo>
                      <a:pt x="549" y="0"/>
                    </a:lnTo>
                    <a:lnTo>
                      <a:pt x="782" y="2"/>
                    </a:lnTo>
                    <a:lnTo>
                      <a:pt x="997" y="17"/>
                    </a:lnTo>
                    <a:lnTo>
                      <a:pt x="1162" y="46"/>
                    </a:lnTo>
                    <a:lnTo>
                      <a:pt x="1253" y="87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5" name="Freeform 799"/>
              <p:cNvSpPr>
                <a:spLocks/>
              </p:cNvSpPr>
              <p:nvPr/>
            </p:nvSpPr>
            <p:spPr bwMode="auto">
              <a:xfrm>
                <a:off x="2848" y="668"/>
                <a:ext cx="617" cy="280"/>
              </a:xfrm>
              <a:custGeom>
                <a:avLst/>
                <a:gdLst/>
                <a:ahLst/>
                <a:cxnLst>
                  <a:cxn ang="0">
                    <a:pos x="1233" y="405"/>
                  </a:cxn>
                  <a:cxn ang="0">
                    <a:pos x="1171" y="467"/>
                  </a:cxn>
                  <a:cxn ang="0">
                    <a:pos x="1039" y="516"/>
                  </a:cxn>
                  <a:cxn ang="0">
                    <a:pos x="857" y="547"/>
                  </a:cxn>
                  <a:cxn ang="0">
                    <a:pos x="649" y="560"/>
                  </a:cxn>
                  <a:cxn ang="0">
                    <a:pos x="434" y="552"/>
                  </a:cxn>
                  <a:cxn ang="0">
                    <a:pos x="240" y="527"/>
                  </a:cxn>
                  <a:cxn ang="0">
                    <a:pos x="87" y="477"/>
                  </a:cxn>
                  <a:cxn ang="0">
                    <a:pos x="0" y="405"/>
                  </a:cxn>
                  <a:cxn ang="0">
                    <a:pos x="78" y="229"/>
                  </a:cxn>
                  <a:cxn ang="0">
                    <a:pos x="219" y="103"/>
                  </a:cxn>
                  <a:cxn ang="0">
                    <a:pos x="399" y="25"/>
                  </a:cxn>
                  <a:cxn ang="0">
                    <a:pos x="605" y="0"/>
                  </a:cxn>
                  <a:cxn ang="0">
                    <a:pos x="808" y="23"/>
                  </a:cxn>
                  <a:cxn ang="0">
                    <a:pos x="995" y="99"/>
                  </a:cxn>
                  <a:cxn ang="0">
                    <a:pos x="1142" y="225"/>
                  </a:cxn>
                  <a:cxn ang="0">
                    <a:pos x="1233" y="405"/>
                  </a:cxn>
                </a:cxnLst>
                <a:rect l="0" t="0" r="r" b="b"/>
                <a:pathLst>
                  <a:path w="1233" h="560">
                    <a:moveTo>
                      <a:pt x="1233" y="405"/>
                    </a:moveTo>
                    <a:lnTo>
                      <a:pt x="1171" y="467"/>
                    </a:lnTo>
                    <a:lnTo>
                      <a:pt x="1039" y="516"/>
                    </a:lnTo>
                    <a:lnTo>
                      <a:pt x="857" y="547"/>
                    </a:lnTo>
                    <a:lnTo>
                      <a:pt x="649" y="560"/>
                    </a:lnTo>
                    <a:lnTo>
                      <a:pt x="434" y="552"/>
                    </a:lnTo>
                    <a:lnTo>
                      <a:pt x="240" y="527"/>
                    </a:lnTo>
                    <a:lnTo>
                      <a:pt x="87" y="477"/>
                    </a:lnTo>
                    <a:lnTo>
                      <a:pt x="0" y="405"/>
                    </a:lnTo>
                    <a:lnTo>
                      <a:pt x="78" y="229"/>
                    </a:lnTo>
                    <a:lnTo>
                      <a:pt x="219" y="103"/>
                    </a:lnTo>
                    <a:lnTo>
                      <a:pt x="399" y="25"/>
                    </a:lnTo>
                    <a:lnTo>
                      <a:pt x="605" y="0"/>
                    </a:lnTo>
                    <a:lnTo>
                      <a:pt x="808" y="23"/>
                    </a:lnTo>
                    <a:lnTo>
                      <a:pt x="995" y="99"/>
                    </a:lnTo>
                    <a:lnTo>
                      <a:pt x="1142" y="225"/>
                    </a:lnTo>
                    <a:lnTo>
                      <a:pt x="1233" y="40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6" name="Freeform 800"/>
              <p:cNvSpPr>
                <a:spLocks/>
              </p:cNvSpPr>
              <p:nvPr/>
            </p:nvSpPr>
            <p:spPr bwMode="auto">
              <a:xfrm>
                <a:off x="2848" y="668"/>
                <a:ext cx="617" cy="269"/>
              </a:xfrm>
              <a:custGeom>
                <a:avLst/>
                <a:gdLst/>
                <a:ahLst/>
                <a:cxnLst>
                  <a:cxn ang="0">
                    <a:pos x="1177" y="467"/>
                  </a:cxn>
                  <a:cxn ang="0">
                    <a:pos x="1123" y="481"/>
                  </a:cxn>
                  <a:cxn ang="0">
                    <a:pos x="1066" y="496"/>
                  </a:cxn>
                  <a:cxn ang="0">
                    <a:pos x="1006" y="508"/>
                  </a:cxn>
                  <a:cxn ang="0">
                    <a:pos x="944" y="519"/>
                  </a:cxn>
                  <a:cxn ang="0">
                    <a:pos x="874" y="525"/>
                  </a:cxn>
                  <a:cxn ang="0">
                    <a:pos x="805" y="533"/>
                  </a:cxn>
                  <a:cxn ang="0">
                    <a:pos x="729" y="537"/>
                  </a:cxn>
                  <a:cxn ang="0">
                    <a:pos x="651" y="539"/>
                  </a:cxn>
                  <a:cxn ang="0">
                    <a:pos x="547" y="535"/>
                  </a:cxn>
                  <a:cxn ang="0">
                    <a:pos x="448" y="529"/>
                  </a:cxn>
                  <a:cxn ang="0">
                    <a:pos x="357" y="517"/>
                  </a:cxn>
                  <a:cxn ang="0">
                    <a:pos x="273" y="504"/>
                  </a:cxn>
                  <a:cxn ang="0">
                    <a:pos x="194" y="485"/>
                  </a:cxn>
                  <a:cxn ang="0">
                    <a:pos x="124" y="465"/>
                  </a:cxn>
                  <a:cxn ang="0">
                    <a:pos x="60" y="440"/>
                  </a:cxn>
                  <a:cxn ang="0">
                    <a:pos x="6" y="415"/>
                  </a:cxn>
                  <a:cxn ang="0">
                    <a:pos x="2" y="409"/>
                  </a:cxn>
                  <a:cxn ang="0">
                    <a:pos x="0" y="405"/>
                  </a:cxn>
                  <a:cxn ang="0">
                    <a:pos x="78" y="229"/>
                  </a:cxn>
                  <a:cxn ang="0">
                    <a:pos x="219" y="103"/>
                  </a:cxn>
                  <a:cxn ang="0">
                    <a:pos x="399" y="25"/>
                  </a:cxn>
                  <a:cxn ang="0">
                    <a:pos x="605" y="0"/>
                  </a:cxn>
                  <a:cxn ang="0">
                    <a:pos x="808" y="23"/>
                  </a:cxn>
                  <a:cxn ang="0">
                    <a:pos x="995" y="99"/>
                  </a:cxn>
                  <a:cxn ang="0">
                    <a:pos x="1142" y="225"/>
                  </a:cxn>
                  <a:cxn ang="0">
                    <a:pos x="1233" y="405"/>
                  </a:cxn>
                  <a:cxn ang="0">
                    <a:pos x="1227" y="421"/>
                  </a:cxn>
                  <a:cxn ang="0">
                    <a:pos x="1216" y="436"/>
                  </a:cxn>
                  <a:cxn ang="0">
                    <a:pos x="1206" y="444"/>
                  </a:cxn>
                  <a:cxn ang="0">
                    <a:pos x="1198" y="452"/>
                  </a:cxn>
                  <a:cxn ang="0">
                    <a:pos x="1186" y="459"/>
                  </a:cxn>
                  <a:cxn ang="0">
                    <a:pos x="1177" y="467"/>
                  </a:cxn>
                </a:cxnLst>
                <a:rect l="0" t="0" r="r" b="b"/>
                <a:pathLst>
                  <a:path w="1233" h="539">
                    <a:moveTo>
                      <a:pt x="1177" y="467"/>
                    </a:moveTo>
                    <a:lnTo>
                      <a:pt x="1123" y="481"/>
                    </a:lnTo>
                    <a:lnTo>
                      <a:pt x="1066" y="496"/>
                    </a:lnTo>
                    <a:lnTo>
                      <a:pt x="1006" y="508"/>
                    </a:lnTo>
                    <a:lnTo>
                      <a:pt x="944" y="519"/>
                    </a:lnTo>
                    <a:lnTo>
                      <a:pt x="874" y="525"/>
                    </a:lnTo>
                    <a:lnTo>
                      <a:pt x="805" y="533"/>
                    </a:lnTo>
                    <a:lnTo>
                      <a:pt x="729" y="537"/>
                    </a:lnTo>
                    <a:lnTo>
                      <a:pt x="651" y="539"/>
                    </a:lnTo>
                    <a:lnTo>
                      <a:pt x="547" y="535"/>
                    </a:lnTo>
                    <a:lnTo>
                      <a:pt x="448" y="529"/>
                    </a:lnTo>
                    <a:lnTo>
                      <a:pt x="357" y="517"/>
                    </a:lnTo>
                    <a:lnTo>
                      <a:pt x="273" y="504"/>
                    </a:lnTo>
                    <a:lnTo>
                      <a:pt x="194" y="485"/>
                    </a:lnTo>
                    <a:lnTo>
                      <a:pt x="124" y="465"/>
                    </a:lnTo>
                    <a:lnTo>
                      <a:pt x="60" y="440"/>
                    </a:lnTo>
                    <a:lnTo>
                      <a:pt x="6" y="415"/>
                    </a:lnTo>
                    <a:lnTo>
                      <a:pt x="2" y="409"/>
                    </a:lnTo>
                    <a:lnTo>
                      <a:pt x="0" y="405"/>
                    </a:lnTo>
                    <a:lnTo>
                      <a:pt x="78" y="229"/>
                    </a:lnTo>
                    <a:lnTo>
                      <a:pt x="219" y="103"/>
                    </a:lnTo>
                    <a:lnTo>
                      <a:pt x="399" y="25"/>
                    </a:lnTo>
                    <a:lnTo>
                      <a:pt x="605" y="0"/>
                    </a:lnTo>
                    <a:lnTo>
                      <a:pt x="808" y="23"/>
                    </a:lnTo>
                    <a:lnTo>
                      <a:pt x="995" y="99"/>
                    </a:lnTo>
                    <a:lnTo>
                      <a:pt x="1142" y="225"/>
                    </a:lnTo>
                    <a:lnTo>
                      <a:pt x="1233" y="405"/>
                    </a:lnTo>
                    <a:lnTo>
                      <a:pt x="1227" y="421"/>
                    </a:lnTo>
                    <a:lnTo>
                      <a:pt x="1216" y="436"/>
                    </a:lnTo>
                    <a:lnTo>
                      <a:pt x="1206" y="444"/>
                    </a:lnTo>
                    <a:lnTo>
                      <a:pt x="1198" y="452"/>
                    </a:lnTo>
                    <a:lnTo>
                      <a:pt x="1186" y="459"/>
                    </a:lnTo>
                    <a:lnTo>
                      <a:pt x="1177" y="46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7" name="Freeform 801"/>
              <p:cNvSpPr>
                <a:spLocks/>
              </p:cNvSpPr>
              <p:nvPr/>
            </p:nvSpPr>
            <p:spPr bwMode="auto">
              <a:xfrm>
                <a:off x="2853" y="668"/>
                <a:ext cx="611" cy="251"/>
              </a:xfrm>
              <a:custGeom>
                <a:avLst/>
                <a:gdLst/>
                <a:ahLst/>
                <a:cxnLst>
                  <a:cxn ang="0">
                    <a:pos x="1221" y="391"/>
                  </a:cxn>
                  <a:cxn ang="0">
                    <a:pos x="1167" y="413"/>
                  </a:cxn>
                  <a:cxn ang="0">
                    <a:pos x="1109" y="436"/>
                  </a:cxn>
                  <a:cxn ang="0">
                    <a:pos x="1043" y="454"/>
                  </a:cxn>
                  <a:cxn ang="0">
                    <a:pos x="973" y="471"/>
                  </a:cxn>
                  <a:cxn ang="0">
                    <a:pos x="895" y="483"/>
                  </a:cxn>
                  <a:cxn ang="0">
                    <a:pos x="814" y="492"/>
                  </a:cxn>
                  <a:cxn ang="0">
                    <a:pos x="725" y="498"/>
                  </a:cxn>
                  <a:cxn ang="0">
                    <a:pos x="632" y="502"/>
                  </a:cxn>
                  <a:cxn ang="0">
                    <a:pos x="523" y="498"/>
                  </a:cxn>
                  <a:cxn ang="0">
                    <a:pos x="426" y="490"/>
                  </a:cxn>
                  <a:cxn ang="0">
                    <a:pos x="335" y="479"/>
                  </a:cxn>
                  <a:cxn ang="0">
                    <a:pos x="254" y="463"/>
                  </a:cxn>
                  <a:cxn ang="0">
                    <a:pos x="176" y="442"/>
                  </a:cxn>
                  <a:cxn ang="0">
                    <a:pos x="110" y="421"/>
                  </a:cxn>
                  <a:cxn ang="0">
                    <a:pos x="50" y="393"/>
                  </a:cxn>
                  <a:cxn ang="0">
                    <a:pos x="0" y="366"/>
                  </a:cxn>
                  <a:cxn ang="0">
                    <a:pos x="87" y="203"/>
                  </a:cxn>
                  <a:cxn ang="0">
                    <a:pos x="230" y="89"/>
                  </a:cxn>
                  <a:cxn ang="0">
                    <a:pos x="409" y="21"/>
                  </a:cxn>
                  <a:cxn ang="0">
                    <a:pos x="607" y="0"/>
                  </a:cxn>
                  <a:cxn ang="0">
                    <a:pos x="802" y="23"/>
                  </a:cxn>
                  <a:cxn ang="0">
                    <a:pos x="983" y="99"/>
                  </a:cxn>
                  <a:cxn ang="0">
                    <a:pos x="1128" y="219"/>
                  </a:cxn>
                  <a:cxn ang="0">
                    <a:pos x="1221" y="391"/>
                  </a:cxn>
                </a:cxnLst>
                <a:rect l="0" t="0" r="r" b="b"/>
                <a:pathLst>
                  <a:path w="1221" h="502">
                    <a:moveTo>
                      <a:pt x="1221" y="391"/>
                    </a:moveTo>
                    <a:lnTo>
                      <a:pt x="1167" y="413"/>
                    </a:lnTo>
                    <a:lnTo>
                      <a:pt x="1109" y="436"/>
                    </a:lnTo>
                    <a:lnTo>
                      <a:pt x="1043" y="454"/>
                    </a:lnTo>
                    <a:lnTo>
                      <a:pt x="973" y="471"/>
                    </a:lnTo>
                    <a:lnTo>
                      <a:pt x="895" y="483"/>
                    </a:lnTo>
                    <a:lnTo>
                      <a:pt x="814" y="492"/>
                    </a:lnTo>
                    <a:lnTo>
                      <a:pt x="725" y="498"/>
                    </a:lnTo>
                    <a:lnTo>
                      <a:pt x="632" y="502"/>
                    </a:lnTo>
                    <a:lnTo>
                      <a:pt x="523" y="498"/>
                    </a:lnTo>
                    <a:lnTo>
                      <a:pt x="426" y="490"/>
                    </a:lnTo>
                    <a:lnTo>
                      <a:pt x="335" y="479"/>
                    </a:lnTo>
                    <a:lnTo>
                      <a:pt x="254" y="463"/>
                    </a:lnTo>
                    <a:lnTo>
                      <a:pt x="176" y="442"/>
                    </a:lnTo>
                    <a:lnTo>
                      <a:pt x="110" y="421"/>
                    </a:lnTo>
                    <a:lnTo>
                      <a:pt x="50" y="393"/>
                    </a:lnTo>
                    <a:lnTo>
                      <a:pt x="0" y="366"/>
                    </a:lnTo>
                    <a:lnTo>
                      <a:pt x="87" y="203"/>
                    </a:lnTo>
                    <a:lnTo>
                      <a:pt x="230" y="89"/>
                    </a:lnTo>
                    <a:lnTo>
                      <a:pt x="409" y="21"/>
                    </a:lnTo>
                    <a:lnTo>
                      <a:pt x="607" y="0"/>
                    </a:lnTo>
                    <a:lnTo>
                      <a:pt x="802" y="23"/>
                    </a:lnTo>
                    <a:lnTo>
                      <a:pt x="983" y="99"/>
                    </a:lnTo>
                    <a:lnTo>
                      <a:pt x="1128" y="219"/>
                    </a:lnTo>
                    <a:lnTo>
                      <a:pt x="1221" y="39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8" name="Freeform 802"/>
              <p:cNvSpPr>
                <a:spLocks/>
              </p:cNvSpPr>
              <p:nvPr/>
            </p:nvSpPr>
            <p:spPr bwMode="auto">
              <a:xfrm>
                <a:off x="2860" y="668"/>
                <a:ext cx="594" cy="232"/>
              </a:xfrm>
              <a:custGeom>
                <a:avLst/>
                <a:gdLst/>
                <a:ahLst/>
                <a:cxnLst>
                  <a:cxn ang="0">
                    <a:pos x="1189" y="337"/>
                  </a:cxn>
                  <a:cxn ang="0">
                    <a:pos x="1138" y="362"/>
                  </a:cxn>
                  <a:cxn ang="0">
                    <a:pos x="1084" y="388"/>
                  </a:cxn>
                  <a:cxn ang="0">
                    <a:pos x="1022" y="407"/>
                  </a:cxn>
                  <a:cxn ang="0">
                    <a:pos x="954" y="426"/>
                  </a:cxn>
                  <a:cxn ang="0">
                    <a:pos x="877" y="440"/>
                  </a:cxn>
                  <a:cxn ang="0">
                    <a:pos x="793" y="454"/>
                  </a:cxn>
                  <a:cxn ang="0">
                    <a:pos x="704" y="459"/>
                  </a:cxn>
                  <a:cxn ang="0">
                    <a:pos x="609" y="463"/>
                  </a:cxn>
                  <a:cxn ang="0">
                    <a:pos x="502" y="459"/>
                  </a:cxn>
                  <a:cxn ang="0">
                    <a:pos x="407" y="452"/>
                  </a:cxn>
                  <a:cxn ang="0">
                    <a:pos x="318" y="438"/>
                  </a:cxn>
                  <a:cxn ang="0">
                    <a:pos x="239" y="422"/>
                  </a:cxn>
                  <a:cxn ang="0">
                    <a:pos x="165" y="399"/>
                  </a:cxn>
                  <a:cxn ang="0">
                    <a:pos x="103" y="378"/>
                  </a:cxn>
                  <a:cxn ang="0">
                    <a:pos x="47" y="349"/>
                  </a:cxn>
                  <a:cxn ang="0">
                    <a:pos x="0" y="322"/>
                  </a:cxn>
                  <a:cxn ang="0">
                    <a:pos x="95" y="180"/>
                  </a:cxn>
                  <a:cxn ang="0">
                    <a:pos x="237" y="79"/>
                  </a:cxn>
                  <a:cxn ang="0">
                    <a:pos x="405" y="19"/>
                  </a:cxn>
                  <a:cxn ang="0">
                    <a:pos x="592" y="0"/>
                  </a:cxn>
                  <a:cxn ang="0">
                    <a:pos x="776" y="21"/>
                  </a:cxn>
                  <a:cxn ang="0">
                    <a:pos x="946" y="83"/>
                  </a:cxn>
                  <a:cxn ang="0">
                    <a:pos x="1088" y="188"/>
                  </a:cxn>
                  <a:cxn ang="0">
                    <a:pos x="1189" y="337"/>
                  </a:cxn>
                </a:cxnLst>
                <a:rect l="0" t="0" r="r" b="b"/>
                <a:pathLst>
                  <a:path w="1189" h="463">
                    <a:moveTo>
                      <a:pt x="1189" y="337"/>
                    </a:moveTo>
                    <a:lnTo>
                      <a:pt x="1138" y="362"/>
                    </a:lnTo>
                    <a:lnTo>
                      <a:pt x="1084" y="388"/>
                    </a:lnTo>
                    <a:lnTo>
                      <a:pt x="1022" y="407"/>
                    </a:lnTo>
                    <a:lnTo>
                      <a:pt x="954" y="426"/>
                    </a:lnTo>
                    <a:lnTo>
                      <a:pt x="877" y="440"/>
                    </a:lnTo>
                    <a:lnTo>
                      <a:pt x="793" y="454"/>
                    </a:lnTo>
                    <a:lnTo>
                      <a:pt x="704" y="459"/>
                    </a:lnTo>
                    <a:lnTo>
                      <a:pt x="609" y="463"/>
                    </a:lnTo>
                    <a:lnTo>
                      <a:pt x="502" y="459"/>
                    </a:lnTo>
                    <a:lnTo>
                      <a:pt x="407" y="452"/>
                    </a:lnTo>
                    <a:lnTo>
                      <a:pt x="318" y="438"/>
                    </a:lnTo>
                    <a:lnTo>
                      <a:pt x="239" y="422"/>
                    </a:lnTo>
                    <a:lnTo>
                      <a:pt x="165" y="399"/>
                    </a:lnTo>
                    <a:lnTo>
                      <a:pt x="103" y="378"/>
                    </a:lnTo>
                    <a:lnTo>
                      <a:pt x="47" y="349"/>
                    </a:lnTo>
                    <a:lnTo>
                      <a:pt x="0" y="322"/>
                    </a:lnTo>
                    <a:lnTo>
                      <a:pt x="95" y="180"/>
                    </a:lnTo>
                    <a:lnTo>
                      <a:pt x="237" y="79"/>
                    </a:lnTo>
                    <a:lnTo>
                      <a:pt x="405" y="19"/>
                    </a:lnTo>
                    <a:lnTo>
                      <a:pt x="592" y="0"/>
                    </a:lnTo>
                    <a:lnTo>
                      <a:pt x="776" y="21"/>
                    </a:lnTo>
                    <a:lnTo>
                      <a:pt x="946" y="83"/>
                    </a:lnTo>
                    <a:lnTo>
                      <a:pt x="1088" y="188"/>
                    </a:lnTo>
                    <a:lnTo>
                      <a:pt x="1189" y="33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39" name="Freeform 803"/>
              <p:cNvSpPr>
                <a:spLocks/>
              </p:cNvSpPr>
              <p:nvPr/>
            </p:nvSpPr>
            <p:spPr bwMode="auto">
              <a:xfrm>
                <a:off x="2873" y="667"/>
                <a:ext cx="568" cy="214"/>
              </a:xfrm>
              <a:custGeom>
                <a:avLst/>
                <a:gdLst/>
                <a:ahLst/>
                <a:cxnLst>
                  <a:cxn ang="0">
                    <a:pos x="1137" y="287"/>
                  </a:cxn>
                  <a:cxn ang="0">
                    <a:pos x="1094" y="314"/>
                  </a:cxn>
                  <a:cxn ang="0">
                    <a:pos x="1043" y="343"/>
                  </a:cxn>
                  <a:cxn ang="0">
                    <a:pos x="983" y="364"/>
                  </a:cxn>
                  <a:cxn ang="0">
                    <a:pos x="919" y="388"/>
                  </a:cxn>
                  <a:cxn ang="0">
                    <a:pos x="842" y="403"/>
                  </a:cxn>
                  <a:cxn ang="0">
                    <a:pos x="760" y="417"/>
                  </a:cxn>
                  <a:cxn ang="0">
                    <a:pos x="669" y="424"/>
                  </a:cxn>
                  <a:cxn ang="0">
                    <a:pos x="572" y="428"/>
                  </a:cxn>
                  <a:cxn ang="0">
                    <a:pos x="470" y="424"/>
                  </a:cxn>
                  <a:cxn ang="0">
                    <a:pos x="377" y="415"/>
                  </a:cxn>
                  <a:cxn ang="0">
                    <a:pos x="291" y="401"/>
                  </a:cxn>
                  <a:cxn ang="0">
                    <a:pos x="216" y="384"/>
                  </a:cxn>
                  <a:cxn ang="0">
                    <a:pos x="148" y="360"/>
                  </a:cxn>
                  <a:cxn ang="0">
                    <a:pos x="90" y="335"/>
                  </a:cxn>
                  <a:cxn ang="0">
                    <a:pos x="39" y="306"/>
                  </a:cxn>
                  <a:cxn ang="0">
                    <a:pos x="0" y="279"/>
                  </a:cxn>
                  <a:cxn ang="0">
                    <a:pos x="99" y="157"/>
                  </a:cxn>
                  <a:cxn ang="0">
                    <a:pos x="233" y="70"/>
                  </a:cxn>
                  <a:cxn ang="0">
                    <a:pos x="390" y="17"/>
                  </a:cxn>
                  <a:cxn ang="0">
                    <a:pos x="563" y="0"/>
                  </a:cxn>
                  <a:cxn ang="0">
                    <a:pos x="733" y="17"/>
                  </a:cxn>
                  <a:cxn ang="0">
                    <a:pos x="892" y="72"/>
                  </a:cxn>
                  <a:cxn ang="0">
                    <a:pos x="1030" y="159"/>
                  </a:cxn>
                  <a:cxn ang="0">
                    <a:pos x="1137" y="287"/>
                  </a:cxn>
                </a:cxnLst>
                <a:rect l="0" t="0" r="r" b="b"/>
                <a:pathLst>
                  <a:path w="1137" h="428">
                    <a:moveTo>
                      <a:pt x="1137" y="287"/>
                    </a:moveTo>
                    <a:lnTo>
                      <a:pt x="1094" y="314"/>
                    </a:lnTo>
                    <a:lnTo>
                      <a:pt x="1043" y="343"/>
                    </a:lnTo>
                    <a:lnTo>
                      <a:pt x="983" y="364"/>
                    </a:lnTo>
                    <a:lnTo>
                      <a:pt x="919" y="388"/>
                    </a:lnTo>
                    <a:lnTo>
                      <a:pt x="842" y="403"/>
                    </a:lnTo>
                    <a:lnTo>
                      <a:pt x="760" y="417"/>
                    </a:lnTo>
                    <a:lnTo>
                      <a:pt x="669" y="424"/>
                    </a:lnTo>
                    <a:lnTo>
                      <a:pt x="572" y="428"/>
                    </a:lnTo>
                    <a:lnTo>
                      <a:pt x="470" y="424"/>
                    </a:lnTo>
                    <a:lnTo>
                      <a:pt x="377" y="415"/>
                    </a:lnTo>
                    <a:lnTo>
                      <a:pt x="291" y="401"/>
                    </a:lnTo>
                    <a:lnTo>
                      <a:pt x="216" y="384"/>
                    </a:lnTo>
                    <a:lnTo>
                      <a:pt x="148" y="360"/>
                    </a:lnTo>
                    <a:lnTo>
                      <a:pt x="90" y="335"/>
                    </a:lnTo>
                    <a:lnTo>
                      <a:pt x="39" y="306"/>
                    </a:lnTo>
                    <a:lnTo>
                      <a:pt x="0" y="279"/>
                    </a:lnTo>
                    <a:lnTo>
                      <a:pt x="99" y="157"/>
                    </a:lnTo>
                    <a:lnTo>
                      <a:pt x="233" y="70"/>
                    </a:lnTo>
                    <a:lnTo>
                      <a:pt x="390" y="17"/>
                    </a:lnTo>
                    <a:lnTo>
                      <a:pt x="563" y="0"/>
                    </a:lnTo>
                    <a:lnTo>
                      <a:pt x="733" y="17"/>
                    </a:lnTo>
                    <a:lnTo>
                      <a:pt x="892" y="72"/>
                    </a:lnTo>
                    <a:lnTo>
                      <a:pt x="1030" y="159"/>
                    </a:lnTo>
                    <a:lnTo>
                      <a:pt x="1137" y="28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0" name="Freeform 804"/>
              <p:cNvSpPr>
                <a:spLocks/>
              </p:cNvSpPr>
              <p:nvPr/>
            </p:nvSpPr>
            <p:spPr bwMode="auto">
              <a:xfrm>
                <a:off x="2886" y="667"/>
                <a:ext cx="536" cy="194"/>
              </a:xfrm>
              <a:custGeom>
                <a:avLst/>
                <a:gdLst/>
                <a:ahLst/>
                <a:cxnLst>
                  <a:cxn ang="0">
                    <a:pos x="1072" y="233"/>
                  </a:cxn>
                  <a:cxn ang="0">
                    <a:pos x="1035" y="262"/>
                  </a:cxn>
                  <a:cxn ang="0">
                    <a:pos x="992" y="293"/>
                  </a:cxn>
                  <a:cxn ang="0">
                    <a:pos x="938" y="318"/>
                  </a:cxn>
                  <a:cxn ang="0">
                    <a:pos x="876" y="341"/>
                  </a:cxn>
                  <a:cxn ang="0">
                    <a:pos x="802" y="359"/>
                  </a:cxn>
                  <a:cxn ang="0">
                    <a:pos x="723" y="374"/>
                  </a:cxn>
                  <a:cxn ang="0">
                    <a:pos x="632" y="384"/>
                  </a:cxn>
                  <a:cxn ang="0">
                    <a:pos x="533" y="388"/>
                  </a:cxn>
                  <a:cxn ang="0">
                    <a:pos x="432" y="384"/>
                  </a:cxn>
                  <a:cxn ang="0">
                    <a:pos x="345" y="374"/>
                  </a:cxn>
                  <a:cxn ang="0">
                    <a:pos x="263" y="360"/>
                  </a:cxn>
                  <a:cxn ang="0">
                    <a:pos x="193" y="343"/>
                  </a:cxn>
                  <a:cxn ang="0">
                    <a:pos x="129" y="320"/>
                  </a:cxn>
                  <a:cxn ang="0">
                    <a:pos x="77" y="295"/>
                  </a:cxn>
                  <a:cxn ang="0">
                    <a:pos x="33" y="264"/>
                  </a:cxn>
                  <a:cxn ang="0">
                    <a:pos x="0" y="234"/>
                  </a:cxn>
                  <a:cxn ang="0">
                    <a:pos x="98" y="132"/>
                  </a:cxn>
                  <a:cxn ang="0">
                    <a:pos x="226" y="60"/>
                  </a:cxn>
                  <a:cxn ang="0">
                    <a:pos x="372" y="15"/>
                  </a:cxn>
                  <a:cxn ang="0">
                    <a:pos x="529" y="0"/>
                  </a:cxn>
                  <a:cxn ang="0">
                    <a:pos x="684" y="13"/>
                  </a:cxn>
                  <a:cxn ang="0">
                    <a:pos x="831" y="56"/>
                  </a:cxn>
                  <a:cxn ang="0">
                    <a:pos x="963" y="128"/>
                  </a:cxn>
                  <a:cxn ang="0">
                    <a:pos x="1072" y="233"/>
                  </a:cxn>
                </a:cxnLst>
                <a:rect l="0" t="0" r="r" b="b"/>
                <a:pathLst>
                  <a:path w="1072" h="388">
                    <a:moveTo>
                      <a:pt x="1072" y="233"/>
                    </a:moveTo>
                    <a:lnTo>
                      <a:pt x="1035" y="262"/>
                    </a:lnTo>
                    <a:lnTo>
                      <a:pt x="992" y="293"/>
                    </a:lnTo>
                    <a:lnTo>
                      <a:pt x="938" y="318"/>
                    </a:lnTo>
                    <a:lnTo>
                      <a:pt x="876" y="341"/>
                    </a:lnTo>
                    <a:lnTo>
                      <a:pt x="802" y="359"/>
                    </a:lnTo>
                    <a:lnTo>
                      <a:pt x="723" y="374"/>
                    </a:lnTo>
                    <a:lnTo>
                      <a:pt x="632" y="384"/>
                    </a:lnTo>
                    <a:lnTo>
                      <a:pt x="533" y="388"/>
                    </a:lnTo>
                    <a:lnTo>
                      <a:pt x="432" y="384"/>
                    </a:lnTo>
                    <a:lnTo>
                      <a:pt x="345" y="374"/>
                    </a:lnTo>
                    <a:lnTo>
                      <a:pt x="263" y="360"/>
                    </a:lnTo>
                    <a:lnTo>
                      <a:pt x="193" y="343"/>
                    </a:lnTo>
                    <a:lnTo>
                      <a:pt x="129" y="320"/>
                    </a:lnTo>
                    <a:lnTo>
                      <a:pt x="77" y="295"/>
                    </a:lnTo>
                    <a:lnTo>
                      <a:pt x="33" y="264"/>
                    </a:lnTo>
                    <a:lnTo>
                      <a:pt x="0" y="234"/>
                    </a:lnTo>
                    <a:lnTo>
                      <a:pt x="98" y="132"/>
                    </a:lnTo>
                    <a:lnTo>
                      <a:pt x="226" y="60"/>
                    </a:lnTo>
                    <a:lnTo>
                      <a:pt x="372" y="15"/>
                    </a:lnTo>
                    <a:lnTo>
                      <a:pt x="529" y="0"/>
                    </a:lnTo>
                    <a:lnTo>
                      <a:pt x="684" y="13"/>
                    </a:lnTo>
                    <a:lnTo>
                      <a:pt x="831" y="56"/>
                    </a:lnTo>
                    <a:lnTo>
                      <a:pt x="963" y="128"/>
                    </a:lnTo>
                    <a:lnTo>
                      <a:pt x="1072" y="23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1" name="Freeform 805"/>
              <p:cNvSpPr>
                <a:spLocks/>
              </p:cNvSpPr>
              <p:nvPr/>
            </p:nvSpPr>
            <p:spPr bwMode="auto">
              <a:xfrm>
                <a:off x="2904" y="668"/>
                <a:ext cx="493" cy="173"/>
              </a:xfrm>
              <a:custGeom>
                <a:avLst/>
                <a:gdLst/>
                <a:ahLst/>
                <a:cxnLst>
                  <a:cxn ang="0">
                    <a:pos x="987" y="176"/>
                  </a:cxn>
                  <a:cxn ang="0">
                    <a:pos x="960" y="209"/>
                  </a:cxn>
                  <a:cxn ang="0">
                    <a:pos x="925" y="242"/>
                  </a:cxn>
                  <a:cxn ang="0">
                    <a:pos x="879" y="269"/>
                  </a:cxn>
                  <a:cxn ang="0">
                    <a:pos x="823" y="296"/>
                  </a:cxn>
                  <a:cxn ang="0">
                    <a:pos x="753" y="316"/>
                  </a:cxn>
                  <a:cxn ang="0">
                    <a:pos x="675" y="333"/>
                  </a:cxn>
                  <a:cxn ang="0">
                    <a:pos x="588" y="343"/>
                  </a:cxn>
                  <a:cxn ang="0">
                    <a:pos x="489" y="347"/>
                  </a:cxn>
                  <a:cxn ang="0">
                    <a:pos x="394" y="343"/>
                  </a:cxn>
                  <a:cxn ang="0">
                    <a:pos x="309" y="333"/>
                  </a:cxn>
                  <a:cxn ang="0">
                    <a:pos x="233" y="318"/>
                  </a:cxn>
                  <a:cxn ang="0">
                    <a:pos x="169" y="300"/>
                  </a:cxn>
                  <a:cxn ang="0">
                    <a:pos x="111" y="277"/>
                  </a:cxn>
                  <a:cxn ang="0">
                    <a:pos x="64" y="252"/>
                  </a:cxn>
                  <a:cxn ang="0">
                    <a:pos x="28" y="223"/>
                  </a:cxn>
                  <a:cxn ang="0">
                    <a:pos x="0" y="194"/>
                  </a:cxn>
                  <a:cxn ang="0">
                    <a:pos x="97" y="110"/>
                  </a:cxn>
                  <a:cxn ang="0">
                    <a:pos x="216" y="50"/>
                  </a:cxn>
                  <a:cxn ang="0">
                    <a:pos x="346" y="13"/>
                  </a:cxn>
                  <a:cxn ang="0">
                    <a:pos x="485" y="0"/>
                  </a:cxn>
                  <a:cxn ang="0">
                    <a:pos x="623" y="8"/>
                  </a:cxn>
                  <a:cxn ang="0">
                    <a:pos x="757" y="40"/>
                  </a:cxn>
                  <a:cxn ang="0">
                    <a:pos x="881" y="95"/>
                  </a:cxn>
                  <a:cxn ang="0">
                    <a:pos x="987" y="176"/>
                  </a:cxn>
                </a:cxnLst>
                <a:rect l="0" t="0" r="r" b="b"/>
                <a:pathLst>
                  <a:path w="987" h="347">
                    <a:moveTo>
                      <a:pt x="987" y="176"/>
                    </a:moveTo>
                    <a:lnTo>
                      <a:pt x="960" y="209"/>
                    </a:lnTo>
                    <a:lnTo>
                      <a:pt x="925" y="242"/>
                    </a:lnTo>
                    <a:lnTo>
                      <a:pt x="879" y="269"/>
                    </a:lnTo>
                    <a:lnTo>
                      <a:pt x="823" y="296"/>
                    </a:lnTo>
                    <a:lnTo>
                      <a:pt x="753" y="316"/>
                    </a:lnTo>
                    <a:lnTo>
                      <a:pt x="675" y="333"/>
                    </a:lnTo>
                    <a:lnTo>
                      <a:pt x="588" y="343"/>
                    </a:lnTo>
                    <a:lnTo>
                      <a:pt x="489" y="347"/>
                    </a:lnTo>
                    <a:lnTo>
                      <a:pt x="394" y="343"/>
                    </a:lnTo>
                    <a:lnTo>
                      <a:pt x="309" y="333"/>
                    </a:lnTo>
                    <a:lnTo>
                      <a:pt x="233" y="318"/>
                    </a:lnTo>
                    <a:lnTo>
                      <a:pt x="169" y="300"/>
                    </a:lnTo>
                    <a:lnTo>
                      <a:pt x="111" y="277"/>
                    </a:lnTo>
                    <a:lnTo>
                      <a:pt x="64" y="252"/>
                    </a:lnTo>
                    <a:lnTo>
                      <a:pt x="28" y="223"/>
                    </a:lnTo>
                    <a:lnTo>
                      <a:pt x="0" y="194"/>
                    </a:lnTo>
                    <a:lnTo>
                      <a:pt x="97" y="110"/>
                    </a:lnTo>
                    <a:lnTo>
                      <a:pt x="216" y="50"/>
                    </a:lnTo>
                    <a:lnTo>
                      <a:pt x="346" y="13"/>
                    </a:lnTo>
                    <a:lnTo>
                      <a:pt x="485" y="0"/>
                    </a:lnTo>
                    <a:lnTo>
                      <a:pt x="623" y="8"/>
                    </a:lnTo>
                    <a:lnTo>
                      <a:pt x="757" y="40"/>
                    </a:lnTo>
                    <a:lnTo>
                      <a:pt x="881" y="95"/>
                    </a:lnTo>
                    <a:lnTo>
                      <a:pt x="987" y="1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2" name="Freeform 806"/>
              <p:cNvSpPr>
                <a:spLocks/>
              </p:cNvSpPr>
              <p:nvPr/>
            </p:nvSpPr>
            <p:spPr bwMode="auto">
              <a:xfrm>
                <a:off x="2925" y="668"/>
                <a:ext cx="441" cy="155"/>
              </a:xfrm>
              <a:custGeom>
                <a:avLst/>
                <a:gdLst/>
                <a:ahLst/>
                <a:cxnLst>
                  <a:cxn ang="0">
                    <a:pos x="882" y="126"/>
                  </a:cxn>
                  <a:cxn ang="0">
                    <a:pos x="867" y="159"/>
                  </a:cxn>
                  <a:cxn ang="0">
                    <a:pos x="842" y="194"/>
                  </a:cxn>
                  <a:cxn ang="0">
                    <a:pos x="805" y="223"/>
                  </a:cxn>
                  <a:cxn ang="0">
                    <a:pos x="756" y="252"/>
                  </a:cxn>
                  <a:cxn ang="0">
                    <a:pos x="694" y="275"/>
                  </a:cxn>
                  <a:cxn ang="0">
                    <a:pos x="621" y="293"/>
                  </a:cxn>
                  <a:cxn ang="0">
                    <a:pos x="533" y="304"/>
                  </a:cxn>
                  <a:cxn ang="0">
                    <a:pos x="436" y="310"/>
                  </a:cxn>
                  <a:cxn ang="0">
                    <a:pos x="345" y="306"/>
                  </a:cxn>
                  <a:cxn ang="0">
                    <a:pos x="266" y="296"/>
                  </a:cxn>
                  <a:cxn ang="0">
                    <a:pos x="196" y="281"/>
                  </a:cxn>
                  <a:cxn ang="0">
                    <a:pos x="138" y="263"/>
                  </a:cxn>
                  <a:cxn ang="0">
                    <a:pos x="87" y="238"/>
                  </a:cxn>
                  <a:cxn ang="0">
                    <a:pos x="49" y="213"/>
                  </a:cxn>
                  <a:cxn ang="0">
                    <a:pos x="18" y="182"/>
                  </a:cxn>
                  <a:cxn ang="0">
                    <a:pos x="0" y="153"/>
                  </a:cxn>
                  <a:cxn ang="0">
                    <a:pos x="89" y="87"/>
                  </a:cxn>
                  <a:cxn ang="0">
                    <a:pos x="196" y="40"/>
                  </a:cxn>
                  <a:cxn ang="0">
                    <a:pos x="310" y="11"/>
                  </a:cxn>
                  <a:cxn ang="0">
                    <a:pos x="431" y="0"/>
                  </a:cxn>
                  <a:cxn ang="0">
                    <a:pos x="549" y="4"/>
                  </a:cxn>
                  <a:cxn ang="0">
                    <a:pos x="669" y="27"/>
                  </a:cxn>
                  <a:cxn ang="0">
                    <a:pos x="780" y="68"/>
                  </a:cxn>
                  <a:cxn ang="0">
                    <a:pos x="882" y="126"/>
                  </a:cxn>
                </a:cxnLst>
                <a:rect l="0" t="0" r="r" b="b"/>
                <a:pathLst>
                  <a:path w="882" h="310">
                    <a:moveTo>
                      <a:pt x="882" y="126"/>
                    </a:moveTo>
                    <a:lnTo>
                      <a:pt x="867" y="159"/>
                    </a:lnTo>
                    <a:lnTo>
                      <a:pt x="842" y="194"/>
                    </a:lnTo>
                    <a:lnTo>
                      <a:pt x="805" y="223"/>
                    </a:lnTo>
                    <a:lnTo>
                      <a:pt x="756" y="252"/>
                    </a:lnTo>
                    <a:lnTo>
                      <a:pt x="694" y="275"/>
                    </a:lnTo>
                    <a:lnTo>
                      <a:pt x="621" y="293"/>
                    </a:lnTo>
                    <a:lnTo>
                      <a:pt x="533" y="304"/>
                    </a:lnTo>
                    <a:lnTo>
                      <a:pt x="436" y="310"/>
                    </a:lnTo>
                    <a:lnTo>
                      <a:pt x="345" y="306"/>
                    </a:lnTo>
                    <a:lnTo>
                      <a:pt x="266" y="296"/>
                    </a:lnTo>
                    <a:lnTo>
                      <a:pt x="196" y="281"/>
                    </a:lnTo>
                    <a:lnTo>
                      <a:pt x="138" y="263"/>
                    </a:lnTo>
                    <a:lnTo>
                      <a:pt x="87" y="238"/>
                    </a:lnTo>
                    <a:lnTo>
                      <a:pt x="49" y="213"/>
                    </a:lnTo>
                    <a:lnTo>
                      <a:pt x="18" y="182"/>
                    </a:lnTo>
                    <a:lnTo>
                      <a:pt x="0" y="153"/>
                    </a:lnTo>
                    <a:lnTo>
                      <a:pt x="89" y="87"/>
                    </a:lnTo>
                    <a:lnTo>
                      <a:pt x="196" y="40"/>
                    </a:lnTo>
                    <a:lnTo>
                      <a:pt x="310" y="11"/>
                    </a:lnTo>
                    <a:lnTo>
                      <a:pt x="431" y="0"/>
                    </a:lnTo>
                    <a:lnTo>
                      <a:pt x="549" y="4"/>
                    </a:lnTo>
                    <a:lnTo>
                      <a:pt x="669" y="27"/>
                    </a:lnTo>
                    <a:lnTo>
                      <a:pt x="780" y="68"/>
                    </a:lnTo>
                    <a:lnTo>
                      <a:pt x="882" y="12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3" name="Freeform 807"/>
              <p:cNvSpPr>
                <a:spLocks/>
              </p:cNvSpPr>
              <p:nvPr/>
            </p:nvSpPr>
            <p:spPr bwMode="auto">
              <a:xfrm>
                <a:off x="2948" y="668"/>
                <a:ext cx="380" cy="135"/>
              </a:xfrm>
              <a:custGeom>
                <a:avLst/>
                <a:gdLst/>
                <a:ahLst/>
                <a:cxnLst>
                  <a:cxn ang="0">
                    <a:pos x="760" y="79"/>
                  </a:cxn>
                  <a:cxn ang="0">
                    <a:pos x="758" y="112"/>
                  </a:cxn>
                  <a:cxn ang="0">
                    <a:pos x="744" y="145"/>
                  </a:cxn>
                  <a:cxn ang="0">
                    <a:pos x="715" y="178"/>
                  </a:cxn>
                  <a:cxn ang="0">
                    <a:pos x="676" y="207"/>
                  </a:cxn>
                  <a:cxn ang="0">
                    <a:pos x="620" y="231"/>
                  </a:cxn>
                  <a:cxn ang="0">
                    <a:pos x="554" y="252"/>
                  </a:cxn>
                  <a:cxn ang="0">
                    <a:pos x="473" y="263"/>
                  </a:cxn>
                  <a:cxn ang="0">
                    <a:pos x="380" y="269"/>
                  </a:cxn>
                  <a:cxn ang="0">
                    <a:pos x="294" y="265"/>
                  </a:cxn>
                  <a:cxn ang="0">
                    <a:pos x="223" y="256"/>
                  </a:cxn>
                  <a:cxn ang="0">
                    <a:pos x="159" y="238"/>
                  </a:cxn>
                  <a:cxn ang="0">
                    <a:pos x="108" y="221"/>
                  </a:cxn>
                  <a:cxn ang="0">
                    <a:pos x="64" y="198"/>
                  </a:cxn>
                  <a:cxn ang="0">
                    <a:pos x="33" y="172"/>
                  </a:cxn>
                  <a:cxn ang="0">
                    <a:pos x="9" y="143"/>
                  </a:cxn>
                  <a:cxn ang="0">
                    <a:pos x="0" y="116"/>
                  </a:cxn>
                  <a:cxn ang="0">
                    <a:pos x="79" y="70"/>
                  </a:cxn>
                  <a:cxn ang="0">
                    <a:pos x="172" y="35"/>
                  </a:cxn>
                  <a:cxn ang="0">
                    <a:pos x="267" y="11"/>
                  </a:cxn>
                  <a:cxn ang="0">
                    <a:pos x="370" y="0"/>
                  </a:cxn>
                  <a:cxn ang="0">
                    <a:pos x="469" y="0"/>
                  </a:cxn>
                  <a:cxn ang="0">
                    <a:pos x="570" y="13"/>
                  </a:cxn>
                  <a:cxn ang="0">
                    <a:pos x="667" y="39"/>
                  </a:cxn>
                  <a:cxn ang="0">
                    <a:pos x="760" y="79"/>
                  </a:cxn>
                </a:cxnLst>
                <a:rect l="0" t="0" r="r" b="b"/>
                <a:pathLst>
                  <a:path w="760" h="269">
                    <a:moveTo>
                      <a:pt x="760" y="79"/>
                    </a:moveTo>
                    <a:lnTo>
                      <a:pt x="758" y="112"/>
                    </a:lnTo>
                    <a:lnTo>
                      <a:pt x="744" y="145"/>
                    </a:lnTo>
                    <a:lnTo>
                      <a:pt x="715" y="178"/>
                    </a:lnTo>
                    <a:lnTo>
                      <a:pt x="676" y="207"/>
                    </a:lnTo>
                    <a:lnTo>
                      <a:pt x="620" y="231"/>
                    </a:lnTo>
                    <a:lnTo>
                      <a:pt x="554" y="252"/>
                    </a:lnTo>
                    <a:lnTo>
                      <a:pt x="473" y="263"/>
                    </a:lnTo>
                    <a:lnTo>
                      <a:pt x="380" y="269"/>
                    </a:lnTo>
                    <a:lnTo>
                      <a:pt x="294" y="265"/>
                    </a:lnTo>
                    <a:lnTo>
                      <a:pt x="223" y="256"/>
                    </a:lnTo>
                    <a:lnTo>
                      <a:pt x="159" y="238"/>
                    </a:lnTo>
                    <a:lnTo>
                      <a:pt x="108" y="221"/>
                    </a:lnTo>
                    <a:lnTo>
                      <a:pt x="64" y="198"/>
                    </a:lnTo>
                    <a:lnTo>
                      <a:pt x="33" y="172"/>
                    </a:lnTo>
                    <a:lnTo>
                      <a:pt x="9" y="143"/>
                    </a:lnTo>
                    <a:lnTo>
                      <a:pt x="0" y="116"/>
                    </a:lnTo>
                    <a:lnTo>
                      <a:pt x="79" y="70"/>
                    </a:lnTo>
                    <a:lnTo>
                      <a:pt x="172" y="35"/>
                    </a:lnTo>
                    <a:lnTo>
                      <a:pt x="267" y="11"/>
                    </a:lnTo>
                    <a:lnTo>
                      <a:pt x="370" y="0"/>
                    </a:lnTo>
                    <a:lnTo>
                      <a:pt x="469" y="0"/>
                    </a:lnTo>
                    <a:lnTo>
                      <a:pt x="570" y="13"/>
                    </a:lnTo>
                    <a:lnTo>
                      <a:pt x="667" y="39"/>
                    </a:lnTo>
                    <a:lnTo>
                      <a:pt x="760" y="7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4" name="Freeform 808"/>
              <p:cNvSpPr>
                <a:spLocks/>
              </p:cNvSpPr>
              <p:nvPr/>
            </p:nvSpPr>
            <p:spPr bwMode="auto">
              <a:xfrm>
                <a:off x="2975" y="668"/>
                <a:ext cx="313" cy="116"/>
              </a:xfrm>
              <a:custGeom>
                <a:avLst/>
                <a:gdLst/>
                <a:ahLst/>
                <a:cxnLst>
                  <a:cxn ang="0">
                    <a:pos x="613" y="40"/>
                  </a:cxn>
                  <a:cxn ang="0">
                    <a:pos x="624" y="72"/>
                  </a:cxn>
                  <a:cxn ang="0">
                    <a:pos x="624" y="104"/>
                  </a:cxn>
                  <a:cxn ang="0">
                    <a:pos x="609" y="135"/>
                  </a:cxn>
                  <a:cxn ang="0">
                    <a:pos x="580" y="167"/>
                  </a:cxn>
                  <a:cxn ang="0">
                    <a:pos x="533" y="192"/>
                  </a:cxn>
                  <a:cxn ang="0">
                    <a:pos x="475" y="213"/>
                  </a:cxn>
                  <a:cxn ang="0">
                    <a:pos x="399" y="227"/>
                  </a:cxn>
                  <a:cxn ang="0">
                    <a:pos x="312" y="232"/>
                  </a:cxn>
                  <a:cxn ang="0">
                    <a:pos x="236" y="229"/>
                  </a:cxn>
                  <a:cxn ang="0">
                    <a:pos x="173" y="219"/>
                  </a:cxn>
                  <a:cxn ang="0">
                    <a:pos x="116" y="203"/>
                  </a:cxn>
                  <a:cxn ang="0">
                    <a:pos x="74" y="186"/>
                  </a:cxn>
                  <a:cxn ang="0">
                    <a:pos x="39" y="163"/>
                  </a:cxn>
                  <a:cxn ang="0">
                    <a:pos x="15" y="137"/>
                  </a:cxn>
                  <a:cxn ang="0">
                    <a:pos x="2" y="110"/>
                  </a:cxn>
                  <a:cxn ang="0">
                    <a:pos x="0" y="85"/>
                  </a:cxn>
                  <a:cxn ang="0">
                    <a:pos x="68" y="50"/>
                  </a:cxn>
                  <a:cxn ang="0">
                    <a:pos x="141" y="27"/>
                  </a:cxn>
                  <a:cxn ang="0">
                    <a:pos x="217" y="9"/>
                  </a:cxn>
                  <a:cxn ang="0">
                    <a:pos x="297" y="2"/>
                  </a:cxn>
                  <a:cxn ang="0">
                    <a:pos x="376" y="0"/>
                  </a:cxn>
                  <a:cxn ang="0">
                    <a:pos x="458" y="6"/>
                  </a:cxn>
                  <a:cxn ang="0">
                    <a:pos x="535" y="17"/>
                  </a:cxn>
                  <a:cxn ang="0">
                    <a:pos x="613" y="40"/>
                  </a:cxn>
                </a:cxnLst>
                <a:rect l="0" t="0" r="r" b="b"/>
                <a:pathLst>
                  <a:path w="624" h="232">
                    <a:moveTo>
                      <a:pt x="613" y="40"/>
                    </a:moveTo>
                    <a:lnTo>
                      <a:pt x="624" y="72"/>
                    </a:lnTo>
                    <a:lnTo>
                      <a:pt x="624" y="104"/>
                    </a:lnTo>
                    <a:lnTo>
                      <a:pt x="609" y="135"/>
                    </a:lnTo>
                    <a:lnTo>
                      <a:pt x="580" y="167"/>
                    </a:lnTo>
                    <a:lnTo>
                      <a:pt x="533" y="192"/>
                    </a:lnTo>
                    <a:lnTo>
                      <a:pt x="475" y="213"/>
                    </a:lnTo>
                    <a:lnTo>
                      <a:pt x="399" y="227"/>
                    </a:lnTo>
                    <a:lnTo>
                      <a:pt x="312" y="232"/>
                    </a:lnTo>
                    <a:lnTo>
                      <a:pt x="236" y="229"/>
                    </a:lnTo>
                    <a:lnTo>
                      <a:pt x="173" y="219"/>
                    </a:lnTo>
                    <a:lnTo>
                      <a:pt x="116" y="203"/>
                    </a:lnTo>
                    <a:lnTo>
                      <a:pt x="74" y="186"/>
                    </a:lnTo>
                    <a:lnTo>
                      <a:pt x="39" y="163"/>
                    </a:lnTo>
                    <a:lnTo>
                      <a:pt x="15" y="137"/>
                    </a:lnTo>
                    <a:lnTo>
                      <a:pt x="2" y="110"/>
                    </a:lnTo>
                    <a:lnTo>
                      <a:pt x="0" y="85"/>
                    </a:lnTo>
                    <a:lnTo>
                      <a:pt x="68" y="50"/>
                    </a:lnTo>
                    <a:lnTo>
                      <a:pt x="141" y="27"/>
                    </a:lnTo>
                    <a:lnTo>
                      <a:pt x="217" y="9"/>
                    </a:lnTo>
                    <a:lnTo>
                      <a:pt x="297" y="2"/>
                    </a:lnTo>
                    <a:lnTo>
                      <a:pt x="376" y="0"/>
                    </a:lnTo>
                    <a:lnTo>
                      <a:pt x="458" y="6"/>
                    </a:lnTo>
                    <a:lnTo>
                      <a:pt x="535" y="17"/>
                    </a:lnTo>
                    <a:lnTo>
                      <a:pt x="613" y="4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5" name="Freeform 809"/>
              <p:cNvSpPr>
                <a:spLocks/>
              </p:cNvSpPr>
              <p:nvPr/>
            </p:nvSpPr>
            <p:spPr bwMode="auto">
              <a:xfrm>
                <a:off x="3004" y="667"/>
                <a:ext cx="245" cy="98"/>
              </a:xfrm>
              <a:custGeom>
                <a:avLst/>
                <a:gdLst/>
                <a:ahLst/>
                <a:cxnLst>
                  <a:cxn ang="0">
                    <a:pos x="446" y="15"/>
                  </a:cxn>
                  <a:cxn ang="0">
                    <a:pos x="475" y="41"/>
                  </a:cxn>
                  <a:cxn ang="0">
                    <a:pos x="491" y="70"/>
                  </a:cxn>
                  <a:cxn ang="0">
                    <a:pos x="489" y="99"/>
                  </a:cxn>
                  <a:cxn ang="0">
                    <a:pos x="471" y="130"/>
                  </a:cxn>
                  <a:cxn ang="0">
                    <a:pos x="436" y="155"/>
                  </a:cxn>
                  <a:cxn ang="0">
                    <a:pos x="390" y="176"/>
                  </a:cxn>
                  <a:cxn ang="0">
                    <a:pos x="324" y="190"/>
                  </a:cxn>
                  <a:cxn ang="0">
                    <a:pos x="246" y="196"/>
                  </a:cxn>
                  <a:cxn ang="0">
                    <a:pos x="179" y="192"/>
                  </a:cxn>
                  <a:cxn ang="0">
                    <a:pos x="124" y="182"/>
                  </a:cxn>
                  <a:cxn ang="0">
                    <a:pos x="78" y="167"/>
                  </a:cxn>
                  <a:cxn ang="0">
                    <a:pos x="45" y="149"/>
                  </a:cxn>
                  <a:cxn ang="0">
                    <a:pos x="18" y="126"/>
                  </a:cxn>
                  <a:cxn ang="0">
                    <a:pos x="4" y="105"/>
                  </a:cxn>
                  <a:cxn ang="0">
                    <a:pos x="0" y="81"/>
                  </a:cxn>
                  <a:cxn ang="0">
                    <a:pos x="8" y="58"/>
                  </a:cxn>
                  <a:cxn ang="0">
                    <a:pos x="58" y="39"/>
                  </a:cxn>
                  <a:cxn ang="0">
                    <a:pos x="111" y="23"/>
                  </a:cxn>
                  <a:cxn ang="0">
                    <a:pos x="165" y="11"/>
                  </a:cxn>
                  <a:cxn ang="0">
                    <a:pos x="221" y="6"/>
                  </a:cxn>
                  <a:cxn ang="0">
                    <a:pos x="277" y="0"/>
                  </a:cxn>
                  <a:cxn ang="0">
                    <a:pos x="334" y="2"/>
                  </a:cxn>
                  <a:cxn ang="0">
                    <a:pos x="390" y="6"/>
                  </a:cxn>
                  <a:cxn ang="0">
                    <a:pos x="446" y="15"/>
                  </a:cxn>
                </a:cxnLst>
                <a:rect l="0" t="0" r="r" b="b"/>
                <a:pathLst>
                  <a:path w="491" h="196">
                    <a:moveTo>
                      <a:pt x="446" y="15"/>
                    </a:moveTo>
                    <a:lnTo>
                      <a:pt x="475" y="41"/>
                    </a:lnTo>
                    <a:lnTo>
                      <a:pt x="491" y="70"/>
                    </a:lnTo>
                    <a:lnTo>
                      <a:pt x="489" y="99"/>
                    </a:lnTo>
                    <a:lnTo>
                      <a:pt x="471" y="130"/>
                    </a:lnTo>
                    <a:lnTo>
                      <a:pt x="436" y="155"/>
                    </a:lnTo>
                    <a:lnTo>
                      <a:pt x="390" y="176"/>
                    </a:lnTo>
                    <a:lnTo>
                      <a:pt x="324" y="190"/>
                    </a:lnTo>
                    <a:lnTo>
                      <a:pt x="246" y="196"/>
                    </a:lnTo>
                    <a:lnTo>
                      <a:pt x="179" y="192"/>
                    </a:lnTo>
                    <a:lnTo>
                      <a:pt x="124" y="182"/>
                    </a:lnTo>
                    <a:lnTo>
                      <a:pt x="78" y="167"/>
                    </a:lnTo>
                    <a:lnTo>
                      <a:pt x="45" y="149"/>
                    </a:lnTo>
                    <a:lnTo>
                      <a:pt x="18" y="126"/>
                    </a:lnTo>
                    <a:lnTo>
                      <a:pt x="4" y="105"/>
                    </a:lnTo>
                    <a:lnTo>
                      <a:pt x="0" y="81"/>
                    </a:lnTo>
                    <a:lnTo>
                      <a:pt x="8" y="58"/>
                    </a:lnTo>
                    <a:lnTo>
                      <a:pt x="58" y="39"/>
                    </a:lnTo>
                    <a:lnTo>
                      <a:pt x="111" y="23"/>
                    </a:lnTo>
                    <a:lnTo>
                      <a:pt x="165" y="11"/>
                    </a:lnTo>
                    <a:lnTo>
                      <a:pt x="221" y="6"/>
                    </a:lnTo>
                    <a:lnTo>
                      <a:pt x="277" y="0"/>
                    </a:lnTo>
                    <a:lnTo>
                      <a:pt x="334" y="2"/>
                    </a:lnTo>
                    <a:lnTo>
                      <a:pt x="390" y="6"/>
                    </a:lnTo>
                    <a:lnTo>
                      <a:pt x="446" y="1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6" name="Freeform 810"/>
              <p:cNvSpPr>
                <a:spLocks/>
              </p:cNvSpPr>
              <p:nvPr/>
            </p:nvSpPr>
            <p:spPr bwMode="auto">
              <a:xfrm>
                <a:off x="3033" y="668"/>
                <a:ext cx="176" cy="78"/>
              </a:xfrm>
              <a:custGeom>
                <a:avLst/>
                <a:gdLst/>
                <a:ahLst/>
                <a:cxnLst>
                  <a:cxn ang="0">
                    <a:pos x="260" y="2"/>
                  </a:cxn>
                  <a:cxn ang="0">
                    <a:pos x="307" y="17"/>
                  </a:cxn>
                  <a:cxn ang="0">
                    <a:pos x="340" y="39"/>
                  </a:cxn>
                  <a:cxn ang="0">
                    <a:pos x="353" y="64"/>
                  </a:cxn>
                  <a:cxn ang="0">
                    <a:pos x="353" y="91"/>
                  </a:cxn>
                  <a:cxn ang="0">
                    <a:pos x="334" y="114"/>
                  </a:cxn>
                  <a:cxn ang="0">
                    <a:pos x="299" y="135"/>
                  </a:cxn>
                  <a:cxn ang="0">
                    <a:pos x="247" y="151"/>
                  </a:cxn>
                  <a:cxn ang="0">
                    <a:pos x="179" y="157"/>
                  </a:cxn>
                  <a:cxn ang="0">
                    <a:pos x="121" y="151"/>
                  </a:cxn>
                  <a:cxn ang="0">
                    <a:pos x="74" y="141"/>
                  </a:cxn>
                  <a:cxn ang="0">
                    <a:pos x="39" y="126"/>
                  </a:cxn>
                  <a:cxn ang="0">
                    <a:pos x="18" y="110"/>
                  </a:cxn>
                  <a:cxn ang="0">
                    <a:pos x="2" y="89"/>
                  </a:cxn>
                  <a:cxn ang="0">
                    <a:pos x="0" y="68"/>
                  </a:cxn>
                  <a:cxn ang="0">
                    <a:pos x="10" y="46"/>
                  </a:cxn>
                  <a:cxn ang="0">
                    <a:pos x="31" y="29"/>
                  </a:cxn>
                  <a:cxn ang="0">
                    <a:pos x="57" y="19"/>
                  </a:cxn>
                  <a:cxn ang="0">
                    <a:pos x="86" y="13"/>
                  </a:cxn>
                  <a:cxn ang="0">
                    <a:pos x="113" y="8"/>
                  </a:cxn>
                  <a:cxn ang="0">
                    <a:pos x="142" y="6"/>
                  </a:cxn>
                  <a:cxn ang="0">
                    <a:pos x="171" y="0"/>
                  </a:cxn>
                  <a:cxn ang="0">
                    <a:pos x="200" y="0"/>
                  </a:cxn>
                  <a:cxn ang="0">
                    <a:pos x="229" y="0"/>
                  </a:cxn>
                  <a:cxn ang="0">
                    <a:pos x="260" y="2"/>
                  </a:cxn>
                </a:cxnLst>
                <a:rect l="0" t="0" r="r" b="b"/>
                <a:pathLst>
                  <a:path w="353" h="157">
                    <a:moveTo>
                      <a:pt x="260" y="2"/>
                    </a:moveTo>
                    <a:lnTo>
                      <a:pt x="307" y="17"/>
                    </a:lnTo>
                    <a:lnTo>
                      <a:pt x="340" y="39"/>
                    </a:lnTo>
                    <a:lnTo>
                      <a:pt x="353" y="64"/>
                    </a:lnTo>
                    <a:lnTo>
                      <a:pt x="353" y="91"/>
                    </a:lnTo>
                    <a:lnTo>
                      <a:pt x="334" y="114"/>
                    </a:lnTo>
                    <a:lnTo>
                      <a:pt x="299" y="135"/>
                    </a:lnTo>
                    <a:lnTo>
                      <a:pt x="247" y="151"/>
                    </a:lnTo>
                    <a:lnTo>
                      <a:pt x="179" y="157"/>
                    </a:lnTo>
                    <a:lnTo>
                      <a:pt x="121" y="151"/>
                    </a:lnTo>
                    <a:lnTo>
                      <a:pt x="74" y="141"/>
                    </a:lnTo>
                    <a:lnTo>
                      <a:pt x="39" y="126"/>
                    </a:lnTo>
                    <a:lnTo>
                      <a:pt x="18" y="110"/>
                    </a:lnTo>
                    <a:lnTo>
                      <a:pt x="2" y="89"/>
                    </a:lnTo>
                    <a:lnTo>
                      <a:pt x="0" y="68"/>
                    </a:lnTo>
                    <a:lnTo>
                      <a:pt x="10" y="46"/>
                    </a:lnTo>
                    <a:lnTo>
                      <a:pt x="31" y="29"/>
                    </a:lnTo>
                    <a:lnTo>
                      <a:pt x="57" y="19"/>
                    </a:lnTo>
                    <a:lnTo>
                      <a:pt x="86" y="13"/>
                    </a:lnTo>
                    <a:lnTo>
                      <a:pt x="113" y="8"/>
                    </a:lnTo>
                    <a:lnTo>
                      <a:pt x="142" y="6"/>
                    </a:lnTo>
                    <a:lnTo>
                      <a:pt x="171" y="0"/>
                    </a:lnTo>
                    <a:lnTo>
                      <a:pt x="200" y="0"/>
                    </a:lnTo>
                    <a:lnTo>
                      <a:pt x="229" y="0"/>
                    </a:lnTo>
                    <a:lnTo>
                      <a:pt x="260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7" name="Freeform 811"/>
              <p:cNvSpPr>
                <a:spLocks/>
              </p:cNvSpPr>
              <p:nvPr/>
            </p:nvSpPr>
            <p:spPr bwMode="auto">
              <a:xfrm>
                <a:off x="3198" y="1139"/>
                <a:ext cx="327" cy="93"/>
              </a:xfrm>
              <a:custGeom>
                <a:avLst/>
                <a:gdLst/>
                <a:ahLst/>
                <a:cxnLst>
                  <a:cxn ang="0">
                    <a:pos x="634" y="47"/>
                  </a:cxn>
                  <a:cxn ang="0">
                    <a:pos x="653" y="101"/>
                  </a:cxn>
                  <a:cxn ang="0">
                    <a:pos x="616" y="146"/>
                  </a:cxn>
                  <a:cxn ang="0">
                    <a:pos x="535" y="173"/>
                  </a:cxn>
                  <a:cxn ang="0">
                    <a:pos x="426" y="186"/>
                  </a:cxn>
                  <a:cxn ang="0">
                    <a:pos x="302" y="180"/>
                  </a:cxn>
                  <a:cxn ang="0">
                    <a:pos x="180" y="159"/>
                  </a:cxn>
                  <a:cxn ang="0">
                    <a:pos x="74" y="116"/>
                  </a:cxn>
                  <a:cxn ang="0">
                    <a:pos x="0" y="54"/>
                  </a:cxn>
                  <a:cxn ang="0">
                    <a:pos x="10" y="31"/>
                  </a:cxn>
                  <a:cxn ang="0">
                    <a:pos x="70" y="14"/>
                  </a:cxn>
                  <a:cxn ang="0">
                    <a:pos x="163" y="4"/>
                  </a:cxn>
                  <a:cxn ang="0">
                    <a:pos x="277" y="0"/>
                  </a:cxn>
                  <a:cxn ang="0">
                    <a:pos x="395" y="0"/>
                  </a:cxn>
                  <a:cxn ang="0">
                    <a:pos x="504" y="10"/>
                  </a:cxn>
                  <a:cxn ang="0">
                    <a:pos x="587" y="23"/>
                  </a:cxn>
                  <a:cxn ang="0">
                    <a:pos x="634" y="47"/>
                  </a:cxn>
                </a:cxnLst>
                <a:rect l="0" t="0" r="r" b="b"/>
                <a:pathLst>
                  <a:path w="653" h="186">
                    <a:moveTo>
                      <a:pt x="634" y="47"/>
                    </a:moveTo>
                    <a:lnTo>
                      <a:pt x="653" y="101"/>
                    </a:lnTo>
                    <a:lnTo>
                      <a:pt x="616" y="146"/>
                    </a:lnTo>
                    <a:lnTo>
                      <a:pt x="535" y="173"/>
                    </a:lnTo>
                    <a:lnTo>
                      <a:pt x="426" y="186"/>
                    </a:lnTo>
                    <a:lnTo>
                      <a:pt x="302" y="180"/>
                    </a:lnTo>
                    <a:lnTo>
                      <a:pt x="180" y="159"/>
                    </a:lnTo>
                    <a:lnTo>
                      <a:pt x="74" y="116"/>
                    </a:lnTo>
                    <a:lnTo>
                      <a:pt x="0" y="54"/>
                    </a:lnTo>
                    <a:lnTo>
                      <a:pt x="10" y="31"/>
                    </a:lnTo>
                    <a:lnTo>
                      <a:pt x="70" y="14"/>
                    </a:lnTo>
                    <a:lnTo>
                      <a:pt x="163" y="4"/>
                    </a:lnTo>
                    <a:lnTo>
                      <a:pt x="277" y="0"/>
                    </a:lnTo>
                    <a:lnTo>
                      <a:pt x="395" y="0"/>
                    </a:lnTo>
                    <a:lnTo>
                      <a:pt x="504" y="10"/>
                    </a:lnTo>
                    <a:lnTo>
                      <a:pt x="587" y="23"/>
                    </a:lnTo>
                    <a:lnTo>
                      <a:pt x="634" y="47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8" name="Freeform 812"/>
              <p:cNvSpPr>
                <a:spLocks/>
              </p:cNvSpPr>
              <p:nvPr/>
            </p:nvSpPr>
            <p:spPr bwMode="auto">
              <a:xfrm>
                <a:off x="3201" y="1059"/>
                <a:ext cx="313" cy="141"/>
              </a:xfrm>
              <a:custGeom>
                <a:avLst/>
                <a:gdLst/>
                <a:ahLst/>
                <a:cxnLst>
                  <a:cxn ang="0">
                    <a:pos x="626" y="206"/>
                  </a:cxn>
                  <a:cxn ang="0">
                    <a:pos x="593" y="235"/>
                  </a:cxn>
                  <a:cxn ang="0">
                    <a:pos x="527" y="260"/>
                  </a:cxn>
                  <a:cxn ang="0">
                    <a:pos x="434" y="276"/>
                  </a:cxn>
                  <a:cxn ang="0">
                    <a:pos x="329" y="283"/>
                  </a:cxn>
                  <a:cxn ang="0">
                    <a:pos x="219" y="277"/>
                  </a:cxn>
                  <a:cxn ang="0">
                    <a:pos x="122" y="266"/>
                  </a:cxn>
                  <a:cxn ang="0">
                    <a:pos x="42" y="241"/>
                  </a:cxn>
                  <a:cxn ang="0">
                    <a:pos x="0" y="206"/>
                  </a:cxn>
                  <a:cxn ang="0">
                    <a:pos x="38" y="115"/>
                  </a:cxn>
                  <a:cxn ang="0">
                    <a:pos x="110" y="51"/>
                  </a:cxn>
                  <a:cxn ang="0">
                    <a:pos x="201" y="12"/>
                  </a:cxn>
                  <a:cxn ang="0">
                    <a:pos x="306" y="0"/>
                  </a:cxn>
                  <a:cxn ang="0">
                    <a:pos x="409" y="10"/>
                  </a:cxn>
                  <a:cxn ang="0">
                    <a:pos x="504" y="49"/>
                  </a:cxn>
                  <a:cxn ang="0">
                    <a:pos x="577" y="113"/>
                  </a:cxn>
                  <a:cxn ang="0">
                    <a:pos x="626" y="206"/>
                  </a:cxn>
                </a:cxnLst>
                <a:rect l="0" t="0" r="r" b="b"/>
                <a:pathLst>
                  <a:path w="626" h="283">
                    <a:moveTo>
                      <a:pt x="626" y="206"/>
                    </a:moveTo>
                    <a:lnTo>
                      <a:pt x="593" y="235"/>
                    </a:lnTo>
                    <a:lnTo>
                      <a:pt x="527" y="260"/>
                    </a:lnTo>
                    <a:lnTo>
                      <a:pt x="434" y="276"/>
                    </a:lnTo>
                    <a:lnTo>
                      <a:pt x="329" y="283"/>
                    </a:lnTo>
                    <a:lnTo>
                      <a:pt x="219" y="277"/>
                    </a:lnTo>
                    <a:lnTo>
                      <a:pt x="122" y="266"/>
                    </a:lnTo>
                    <a:lnTo>
                      <a:pt x="42" y="241"/>
                    </a:lnTo>
                    <a:lnTo>
                      <a:pt x="0" y="206"/>
                    </a:lnTo>
                    <a:lnTo>
                      <a:pt x="38" y="115"/>
                    </a:lnTo>
                    <a:lnTo>
                      <a:pt x="110" y="51"/>
                    </a:lnTo>
                    <a:lnTo>
                      <a:pt x="201" y="12"/>
                    </a:lnTo>
                    <a:lnTo>
                      <a:pt x="306" y="0"/>
                    </a:lnTo>
                    <a:lnTo>
                      <a:pt x="409" y="10"/>
                    </a:lnTo>
                    <a:lnTo>
                      <a:pt x="504" y="49"/>
                    </a:lnTo>
                    <a:lnTo>
                      <a:pt x="577" y="113"/>
                    </a:lnTo>
                    <a:lnTo>
                      <a:pt x="626" y="20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49" name="Freeform 813"/>
              <p:cNvSpPr>
                <a:spLocks/>
              </p:cNvSpPr>
              <p:nvPr/>
            </p:nvSpPr>
            <p:spPr bwMode="auto">
              <a:xfrm>
                <a:off x="3201" y="1059"/>
                <a:ext cx="313" cy="135"/>
              </a:xfrm>
              <a:custGeom>
                <a:avLst/>
                <a:gdLst/>
                <a:ahLst/>
                <a:cxnLst>
                  <a:cxn ang="0">
                    <a:pos x="597" y="235"/>
                  </a:cxn>
                  <a:cxn ang="0">
                    <a:pos x="568" y="243"/>
                  </a:cxn>
                  <a:cxn ang="0">
                    <a:pos x="539" y="250"/>
                  </a:cxn>
                  <a:cxn ang="0">
                    <a:pos x="508" y="256"/>
                  </a:cxn>
                  <a:cxn ang="0">
                    <a:pos x="477" y="262"/>
                  </a:cxn>
                  <a:cxn ang="0">
                    <a:pos x="440" y="264"/>
                  </a:cxn>
                  <a:cxn ang="0">
                    <a:pos x="405" y="268"/>
                  </a:cxn>
                  <a:cxn ang="0">
                    <a:pos x="368" y="270"/>
                  </a:cxn>
                  <a:cxn ang="0">
                    <a:pos x="329" y="272"/>
                  </a:cxn>
                  <a:cxn ang="0">
                    <a:pos x="275" y="270"/>
                  </a:cxn>
                  <a:cxn ang="0">
                    <a:pos x="225" y="266"/>
                  </a:cxn>
                  <a:cxn ang="0">
                    <a:pos x="178" y="260"/>
                  </a:cxn>
                  <a:cxn ang="0">
                    <a:pos x="137" y="254"/>
                  </a:cxn>
                  <a:cxn ang="0">
                    <a:pos x="97" y="243"/>
                  </a:cxn>
                  <a:cxn ang="0">
                    <a:pos x="62" y="233"/>
                  </a:cxn>
                  <a:cxn ang="0">
                    <a:pos x="29" y="221"/>
                  </a:cxn>
                  <a:cxn ang="0">
                    <a:pos x="2" y="210"/>
                  </a:cxn>
                  <a:cxn ang="0">
                    <a:pos x="0" y="208"/>
                  </a:cxn>
                  <a:cxn ang="0">
                    <a:pos x="0" y="206"/>
                  </a:cxn>
                  <a:cxn ang="0">
                    <a:pos x="38" y="115"/>
                  </a:cxn>
                  <a:cxn ang="0">
                    <a:pos x="110" y="51"/>
                  </a:cxn>
                  <a:cxn ang="0">
                    <a:pos x="201" y="12"/>
                  </a:cxn>
                  <a:cxn ang="0">
                    <a:pos x="306" y="0"/>
                  </a:cxn>
                  <a:cxn ang="0">
                    <a:pos x="409" y="10"/>
                  </a:cxn>
                  <a:cxn ang="0">
                    <a:pos x="504" y="49"/>
                  </a:cxn>
                  <a:cxn ang="0">
                    <a:pos x="577" y="113"/>
                  </a:cxn>
                  <a:cxn ang="0">
                    <a:pos x="626" y="206"/>
                  </a:cxn>
                  <a:cxn ang="0">
                    <a:pos x="620" y="212"/>
                  </a:cxn>
                  <a:cxn ang="0">
                    <a:pos x="616" y="219"/>
                  </a:cxn>
                  <a:cxn ang="0">
                    <a:pos x="607" y="227"/>
                  </a:cxn>
                  <a:cxn ang="0">
                    <a:pos x="597" y="235"/>
                  </a:cxn>
                </a:cxnLst>
                <a:rect l="0" t="0" r="r" b="b"/>
                <a:pathLst>
                  <a:path w="626" h="272">
                    <a:moveTo>
                      <a:pt x="597" y="235"/>
                    </a:moveTo>
                    <a:lnTo>
                      <a:pt x="568" y="243"/>
                    </a:lnTo>
                    <a:lnTo>
                      <a:pt x="539" y="250"/>
                    </a:lnTo>
                    <a:lnTo>
                      <a:pt x="508" y="256"/>
                    </a:lnTo>
                    <a:lnTo>
                      <a:pt x="477" y="262"/>
                    </a:lnTo>
                    <a:lnTo>
                      <a:pt x="440" y="264"/>
                    </a:lnTo>
                    <a:lnTo>
                      <a:pt x="405" y="268"/>
                    </a:lnTo>
                    <a:lnTo>
                      <a:pt x="368" y="270"/>
                    </a:lnTo>
                    <a:lnTo>
                      <a:pt x="329" y="272"/>
                    </a:lnTo>
                    <a:lnTo>
                      <a:pt x="275" y="270"/>
                    </a:lnTo>
                    <a:lnTo>
                      <a:pt x="225" y="266"/>
                    </a:lnTo>
                    <a:lnTo>
                      <a:pt x="178" y="260"/>
                    </a:lnTo>
                    <a:lnTo>
                      <a:pt x="137" y="254"/>
                    </a:lnTo>
                    <a:lnTo>
                      <a:pt x="97" y="243"/>
                    </a:lnTo>
                    <a:lnTo>
                      <a:pt x="62" y="233"/>
                    </a:lnTo>
                    <a:lnTo>
                      <a:pt x="29" y="221"/>
                    </a:lnTo>
                    <a:lnTo>
                      <a:pt x="2" y="210"/>
                    </a:lnTo>
                    <a:lnTo>
                      <a:pt x="0" y="208"/>
                    </a:lnTo>
                    <a:lnTo>
                      <a:pt x="0" y="206"/>
                    </a:lnTo>
                    <a:lnTo>
                      <a:pt x="38" y="115"/>
                    </a:lnTo>
                    <a:lnTo>
                      <a:pt x="110" y="51"/>
                    </a:lnTo>
                    <a:lnTo>
                      <a:pt x="201" y="12"/>
                    </a:lnTo>
                    <a:lnTo>
                      <a:pt x="306" y="0"/>
                    </a:lnTo>
                    <a:lnTo>
                      <a:pt x="409" y="10"/>
                    </a:lnTo>
                    <a:lnTo>
                      <a:pt x="504" y="49"/>
                    </a:lnTo>
                    <a:lnTo>
                      <a:pt x="577" y="113"/>
                    </a:lnTo>
                    <a:lnTo>
                      <a:pt x="626" y="206"/>
                    </a:lnTo>
                    <a:lnTo>
                      <a:pt x="620" y="212"/>
                    </a:lnTo>
                    <a:lnTo>
                      <a:pt x="616" y="219"/>
                    </a:lnTo>
                    <a:lnTo>
                      <a:pt x="607" y="227"/>
                    </a:lnTo>
                    <a:lnTo>
                      <a:pt x="597" y="2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0" name="Freeform 814"/>
              <p:cNvSpPr>
                <a:spLocks/>
              </p:cNvSpPr>
              <p:nvPr/>
            </p:nvSpPr>
            <p:spPr bwMode="auto">
              <a:xfrm>
                <a:off x="3203" y="1059"/>
                <a:ext cx="310" cy="127"/>
              </a:xfrm>
              <a:custGeom>
                <a:avLst/>
                <a:gdLst/>
                <a:ahLst/>
                <a:cxnLst>
                  <a:cxn ang="0">
                    <a:pos x="620" y="198"/>
                  </a:cxn>
                  <a:cxn ang="0">
                    <a:pos x="591" y="208"/>
                  </a:cxn>
                  <a:cxn ang="0">
                    <a:pos x="562" y="219"/>
                  </a:cxn>
                  <a:cxn ang="0">
                    <a:pos x="529" y="227"/>
                  </a:cxn>
                  <a:cxn ang="0">
                    <a:pos x="494" y="237"/>
                  </a:cxn>
                  <a:cxn ang="0">
                    <a:pos x="453" y="243"/>
                  </a:cxn>
                  <a:cxn ang="0">
                    <a:pos x="413" y="248"/>
                  </a:cxn>
                  <a:cxn ang="0">
                    <a:pos x="366" y="252"/>
                  </a:cxn>
                  <a:cxn ang="0">
                    <a:pos x="321" y="254"/>
                  </a:cxn>
                  <a:cxn ang="0">
                    <a:pos x="265" y="252"/>
                  </a:cxn>
                  <a:cxn ang="0">
                    <a:pos x="217" y="248"/>
                  </a:cxn>
                  <a:cxn ang="0">
                    <a:pos x="170" y="241"/>
                  </a:cxn>
                  <a:cxn ang="0">
                    <a:pos x="129" y="233"/>
                  </a:cxn>
                  <a:cxn ang="0">
                    <a:pos x="89" y="221"/>
                  </a:cxn>
                  <a:cxn ang="0">
                    <a:pos x="56" y="212"/>
                  </a:cxn>
                  <a:cxn ang="0">
                    <a:pos x="25" y="198"/>
                  </a:cxn>
                  <a:cxn ang="0">
                    <a:pos x="0" y="184"/>
                  </a:cxn>
                  <a:cxn ang="0">
                    <a:pos x="44" y="103"/>
                  </a:cxn>
                  <a:cxn ang="0">
                    <a:pos x="118" y="45"/>
                  </a:cxn>
                  <a:cxn ang="0">
                    <a:pos x="209" y="10"/>
                  </a:cxn>
                  <a:cxn ang="0">
                    <a:pos x="310" y="0"/>
                  </a:cxn>
                  <a:cxn ang="0">
                    <a:pos x="407" y="12"/>
                  </a:cxn>
                  <a:cxn ang="0">
                    <a:pos x="500" y="49"/>
                  </a:cxn>
                  <a:cxn ang="0">
                    <a:pos x="571" y="111"/>
                  </a:cxn>
                  <a:cxn ang="0">
                    <a:pos x="620" y="198"/>
                  </a:cxn>
                </a:cxnLst>
                <a:rect l="0" t="0" r="r" b="b"/>
                <a:pathLst>
                  <a:path w="620" h="254">
                    <a:moveTo>
                      <a:pt x="620" y="198"/>
                    </a:moveTo>
                    <a:lnTo>
                      <a:pt x="591" y="208"/>
                    </a:lnTo>
                    <a:lnTo>
                      <a:pt x="562" y="219"/>
                    </a:lnTo>
                    <a:lnTo>
                      <a:pt x="529" y="227"/>
                    </a:lnTo>
                    <a:lnTo>
                      <a:pt x="494" y="237"/>
                    </a:lnTo>
                    <a:lnTo>
                      <a:pt x="453" y="243"/>
                    </a:lnTo>
                    <a:lnTo>
                      <a:pt x="413" y="248"/>
                    </a:lnTo>
                    <a:lnTo>
                      <a:pt x="366" y="252"/>
                    </a:lnTo>
                    <a:lnTo>
                      <a:pt x="321" y="254"/>
                    </a:lnTo>
                    <a:lnTo>
                      <a:pt x="265" y="252"/>
                    </a:lnTo>
                    <a:lnTo>
                      <a:pt x="217" y="248"/>
                    </a:lnTo>
                    <a:lnTo>
                      <a:pt x="170" y="241"/>
                    </a:lnTo>
                    <a:lnTo>
                      <a:pt x="129" y="233"/>
                    </a:lnTo>
                    <a:lnTo>
                      <a:pt x="89" y="221"/>
                    </a:lnTo>
                    <a:lnTo>
                      <a:pt x="56" y="212"/>
                    </a:lnTo>
                    <a:lnTo>
                      <a:pt x="25" y="198"/>
                    </a:lnTo>
                    <a:lnTo>
                      <a:pt x="0" y="184"/>
                    </a:lnTo>
                    <a:lnTo>
                      <a:pt x="44" y="103"/>
                    </a:lnTo>
                    <a:lnTo>
                      <a:pt x="118" y="45"/>
                    </a:lnTo>
                    <a:lnTo>
                      <a:pt x="209" y="10"/>
                    </a:lnTo>
                    <a:lnTo>
                      <a:pt x="310" y="0"/>
                    </a:lnTo>
                    <a:lnTo>
                      <a:pt x="407" y="12"/>
                    </a:lnTo>
                    <a:lnTo>
                      <a:pt x="500" y="49"/>
                    </a:lnTo>
                    <a:lnTo>
                      <a:pt x="571" y="111"/>
                    </a:lnTo>
                    <a:lnTo>
                      <a:pt x="620" y="19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1" name="Freeform 815"/>
              <p:cNvSpPr>
                <a:spLocks/>
              </p:cNvSpPr>
              <p:nvPr/>
            </p:nvSpPr>
            <p:spPr bwMode="auto">
              <a:xfrm>
                <a:off x="3208" y="1059"/>
                <a:ext cx="301" cy="117"/>
              </a:xfrm>
              <a:custGeom>
                <a:avLst/>
                <a:gdLst/>
                <a:ahLst/>
                <a:cxnLst>
                  <a:cxn ang="0">
                    <a:pos x="601" y="171"/>
                  </a:cxn>
                  <a:cxn ang="0">
                    <a:pos x="574" y="182"/>
                  </a:cxn>
                  <a:cxn ang="0">
                    <a:pos x="547" y="194"/>
                  </a:cxn>
                  <a:cxn ang="0">
                    <a:pos x="514" y="204"/>
                  </a:cxn>
                  <a:cxn ang="0">
                    <a:pos x="481" y="215"/>
                  </a:cxn>
                  <a:cxn ang="0">
                    <a:pos x="440" y="221"/>
                  </a:cxn>
                  <a:cxn ang="0">
                    <a:pos x="400" y="229"/>
                  </a:cxn>
                  <a:cxn ang="0">
                    <a:pos x="353" y="233"/>
                  </a:cxn>
                  <a:cxn ang="0">
                    <a:pos x="307" y="235"/>
                  </a:cxn>
                  <a:cxn ang="0">
                    <a:pos x="252" y="233"/>
                  </a:cxn>
                  <a:cxn ang="0">
                    <a:pos x="204" y="229"/>
                  </a:cxn>
                  <a:cxn ang="0">
                    <a:pos x="159" y="221"/>
                  </a:cxn>
                  <a:cxn ang="0">
                    <a:pos x="120" y="214"/>
                  </a:cxn>
                  <a:cxn ang="0">
                    <a:pos x="82" y="202"/>
                  </a:cxn>
                  <a:cxn ang="0">
                    <a:pos x="51" y="190"/>
                  </a:cxn>
                  <a:cxn ang="0">
                    <a:pos x="22" y="177"/>
                  </a:cxn>
                  <a:cxn ang="0">
                    <a:pos x="0" y="163"/>
                  </a:cxn>
                  <a:cxn ang="0">
                    <a:pos x="47" y="89"/>
                  </a:cxn>
                  <a:cxn ang="0">
                    <a:pos x="119" y="39"/>
                  </a:cxn>
                  <a:cxn ang="0">
                    <a:pos x="204" y="8"/>
                  </a:cxn>
                  <a:cxn ang="0">
                    <a:pos x="299" y="0"/>
                  </a:cxn>
                  <a:cxn ang="0">
                    <a:pos x="390" y="10"/>
                  </a:cxn>
                  <a:cxn ang="0">
                    <a:pos x="477" y="41"/>
                  </a:cxn>
                  <a:cxn ang="0">
                    <a:pos x="549" y="93"/>
                  </a:cxn>
                  <a:cxn ang="0">
                    <a:pos x="601" y="171"/>
                  </a:cxn>
                </a:cxnLst>
                <a:rect l="0" t="0" r="r" b="b"/>
                <a:pathLst>
                  <a:path w="601" h="235">
                    <a:moveTo>
                      <a:pt x="601" y="171"/>
                    </a:moveTo>
                    <a:lnTo>
                      <a:pt x="574" y="182"/>
                    </a:lnTo>
                    <a:lnTo>
                      <a:pt x="547" y="194"/>
                    </a:lnTo>
                    <a:lnTo>
                      <a:pt x="514" y="204"/>
                    </a:lnTo>
                    <a:lnTo>
                      <a:pt x="481" y="215"/>
                    </a:lnTo>
                    <a:lnTo>
                      <a:pt x="440" y="221"/>
                    </a:lnTo>
                    <a:lnTo>
                      <a:pt x="400" y="229"/>
                    </a:lnTo>
                    <a:lnTo>
                      <a:pt x="353" y="233"/>
                    </a:lnTo>
                    <a:lnTo>
                      <a:pt x="307" y="235"/>
                    </a:lnTo>
                    <a:lnTo>
                      <a:pt x="252" y="233"/>
                    </a:lnTo>
                    <a:lnTo>
                      <a:pt x="204" y="229"/>
                    </a:lnTo>
                    <a:lnTo>
                      <a:pt x="159" y="221"/>
                    </a:lnTo>
                    <a:lnTo>
                      <a:pt x="120" y="214"/>
                    </a:lnTo>
                    <a:lnTo>
                      <a:pt x="82" y="202"/>
                    </a:lnTo>
                    <a:lnTo>
                      <a:pt x="51" y="190"/>
                    </a:lnTo>
                    <a:lnTo>
                      <a:pt x="22" y="177"/>
                    </a:lnTo>
                    <a:lnTo>
                      <a:pt x="0" y="163"/>
                    </a:lnTo>
                    <a:lnTo>
                      <a:pt x="47" y="89"/>
                    </a:lnTo>
                    <a:lnTo>
                      <a:pt x="119" y="39"/>
                    </a:lnTo>
                    <a:lnTo>
                      <a:pt x="204" y="8"/>
                    </a:lnTo>
                    <a:lnTo>
                      <a:pt x="299" y="0"/>
                    </a:lnTo>
                    <a:lnTo>
                      <a:pt x="390" y="10"/>
                    </a:lnTo>
                    <a:lnTo>
                      <a:pt x="477" y="41"/>
                    </a:lnTo>
                    <a:lnTo>
                      <a:pt x="549" y="93"/>
                    </a:lnTo>
                    <a:lnTo>
                      <a:pt x="601" y="17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2" name="Freeform 816"/>
              <p:cNvSpPr>
                <a:spLocks/>
              </p:cNvSpPr>
              <p:nvPr/>
            </p:nvSpPr>
            <p:spPr bwMode="auto">
              <a:xfrm>
                <a:off x="3213" y="1058"/>
                <a:ext cx="288" cy="108"/>
              </a:xfrm>
              <a:custGeom>
                <a:avLst/>
                <a:gdLst/>
                <a:ahLst/>
                <a:cxnLst>
                  <a:cxn ang="0">
                    <a:pos x="576" y="146"/>
                  </a:cxn>
                  <a:cxn ang="0">
                    <a:pos x="552" y="159"/>
                  </a:cxn>
                  <a:cxn ang="0">
                    <a:pos x="527" y="173"/>
                  </a:cxn>
                  <a:cxn ang="0">
                    <a:pos x="496" y="184"/>
                  </a:cxn>
                  <a:cxn ang="0">
                    <a:pos x="465" y="196"/>
                  </a:cxn>
                  <a:cxn ang="0">
                    <a:pos x="426" y="204"/>
                  </a:cxn>
                  <a:cxn ang="0">
                    <a:pos x="386" y="212"/>
                  </a:cxn>
                  <a:cxn ang="0">
                    <a:pos x="339" y="216"/>
                  </a:cxn>
                  <a:cxn ang="0">
                    <a:pos x="293" y="217"/>
                  </a:cxn>
                  <a:cxn ang="0">
                    <a:pos x="238" y="214"/>
                  </a:cxn>
                  <a:cxn ang="0">
                    <a:pos x="192" y="210"/>
                  </a:cxn>
                  <a:cxn ang="0">
                    <a:pos x="149" y="202"/>
                  </a:cxn>
                  <a:cxn ang="0">
                    <a:pos x="110" y="194"/>
                  </a:cxn>
                  <a:cxn ang="0">
                    <a:pos x="76" y="183"/>
                  </a:cxn>
                  <a:cxn ang="0">
                    <a:pos x="46" y="171"/>
                  </a:cxn>
                  <a:cxn ang="0">
                    <a:pos x="19" y="155"/>
                  </a:cxn>
                  <a:cxn ang="0">
                    <a:pos x="0" y="142"/>
                  </a:cxn>
                  <a:cxn ang="0">
                    <a:pos x="50" y="80"/>
                  </a:cxn>
                  <a:cxn ang="0">
                    <a:pos x="120" y="35"/>
                  </a:cxn>
                  <a:cxn ang="0">
                    <a:pos x="200" y="8"/>
                  </a:cxn>
                  <a:cxn ang="0">
                    <a:pos x="287" y="0"/>
                  </a:cxn>
                  <a:cxn ang="0">
                    <a:pos x="372" y="8"/>
                  </a:cxn>
                  <a:cxn ang="0">
                    <a:pos x="454" y="35"/>
                  </a:cxn>
                  <a:cxn ang="0">
                    <a:pos x="521" y="82"/>
                  </a:cxn>
                  <a:cxn ang="0">
                    <a:pos x="576" y="146"/>
                  </a:cxn>
                </a:cxnLst>
                <a:rect l="0" t="0" r="r" b="b"/>
                <a:pathLst>
                  <a:path w="576" h="217">
                    <a:moveTo>
                      <a:pt x="576" y="146"/>
                    </a:moveTo>
                    <a:lnTo>
                      <a:pt x="552" y="159"/>
                    </a:lnTo>
                    <a:lnTo>
                      <a:pt x="527" y="173"/>
                    </a:lnTo>
                    <a:lnTo>
                      <a:pt x="496" y="184"/>
                    </a:lnTo>
                    <a:lnTo>
                      <a:pt x="465" y="196"/>
                    </a:lnTo>
                    <a:lnTo>
                      <a:pt x="426" y="204"/>
                    </a:lnTo>
                    <a:lnTo>
                      <a:pt x="386" y="212"/>
                    </a:lnTo>
                    <a:lnTo>
                      <a:pt x="339" y="216"/>
                    </a:lnTo>
                    <a:lnTo>
                      <a:pt x="293" y="217"/>
                    </a:lnTo>
                    <a:lnTo>
                      <a:pt x="238" y="214"/>
                    </a:lnTo>
                    <a:lnTo>
                      <a:pt x="192" y="210"/>
                    </a:lnTo>
                    <a:lnTo>
                      <a:pt x="149" y="202"/>
                    </a:lnTo>
                    <a:lnTo>
                      <a:pt x="110" y="194"/>
                    </a:lnTo>
                    <a:lnTo>
                      <a:pt x="76" y="183"/>
                    </a:lnTo>
                    <a:lnTo>
                      <a:pt x="46" y="171"/>
                    </a:lnTo>
                    <a:lnTo>
                      <a:pt x="19" y="155"/>
                    </a:lnTo>
                    <a:lnTo>
                      <a:pt x="0" y="142"/>
                    </a:lnTo>
                    <a:lnTo>
                      <a:pt x="50" y="80"/>
                    </a:lnTo>
                    <a:lnTo>
                      <a:pt x="120" y="35"/>
                    </a:lnTo>
                    <a:lnTo>
                      <a:pt x="200" y="8"/>
                    </a:lnTo>
                    <a:lnTo>
                      <a:pt x="287" y="0"/>
                    </a:lnTo>
                    <a:lnTo>
                      <a:pt x="372" y="8"/>
                    </a:lnTo>
                    <a:lnTo>
                      <a:pt x="454" y="35"/>
                    </a:lnTo>
                    <a:lnTo>
                      <a:pt x="521" y="82"/>
                    </a:lnTo>
                    <a:lnTo>
                      <a:pt x="576" y="14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3" name="Freeform 817"/>
              <p:cNvSpPr>
                <a:spLocks/>
              </p:cNvSpPr>
              <p:nvPr/>
            </p:nvSpPr>
            <p:spPr bwMode="auto">
              <a:xfrm>
                <a:off x="3221" y="1058"/>
                <a:ext cx="271" cy="99"/>
              </a:xfrm>
              <a:custGeom>
                <a:avLst/>
                <a:gdLst/>
                <a:ahLst/>
                <a:cxnLst>
                  <a:cxn ang="0">
                    <a:pos x="543" y="119"/>
                  </a:cxn>
                  <a:cxn ang="0">
                    <a:pos x="524" y="132"/>
                  </a:cxn>
                  <a:cxn ang="0">
                    <a:pos x="503" y="148"/>
                  </a:cxn>
                  <a:cxn ang="0">
                    <a:pos x="474" y="161"/>
                  </a:cxn>
                  <a:cxn ang="0">
                    <a:pos x="444" y="175"/>
                  </a:cxn>
                  <a:cxn ang="0">
                    <a:pos x="408" y="183"/>
                  </a:cxn>
                  <a:cxn ang="0">
                    <a:pos x="367" y="190"/>
                  </a:cxn>
                  <a:cxn ang="0">
                    <a:pos x="320" y="194"/>
                  </a:cxn>
                  <a:cxn ang="0">
                    <a:pos x="272" y="198"/>
                  </a:cxn>
                  <a:cxn ang="0">
                    <a:pos x="220" y="194"/>
                  </a:cxn>
                  <a:cxn ang="0">
                    <a:pos x="175" y="190"/>
                  </a:cxn>
                  <a:cxn ang="0">
                    <a:pos x="134" y="183"/>
                  </a:cxn>
                  <a:cxn ang="0">
                    <a:pos x="99" y="175"/>
                  </a:cxn>
                  <a:cxn ang="0">
                    <a:pos x="66" y="161"/>
                  </a:cxn>
                  <a:cxn ang="0">
                    <a:pos x="41" y="150"/>
                  </a:cxn>
                  <a:cxn ang="0">
                    <a:pos x="18" y="134"/>
                  </a:cxn>
                  <a:cxn ang="0">
                    <a:pos x="0" y="120"/>
                  </a:cxn>
                  <a:cxn ang="0">
                    <a:pos x="51" y="68"/>
                  </a:cxn>
                  <a:cxn ang="0">
                    <a:pos x="117" y="31"/>
                  </a:cxn>
                  <a:cxn ang="0">
                    <a:pos x="189" y="8"/>
                  </a:cxn>
                  <a:cxn ang="0">
                    <a:pos x="268" y="0"/>
                  </a:cxn>
                  <a:cxn ang="0">
                    <a:pos x="346" y="6"/>
                  </a:cxn>
                  <a:cxn ang="0">
                    <a:pos x="421" y="29"/>
                  </a:cxn>
                  <a:cxn ang="0">
                    <a:pos x="487" y="64"/>
                  </a:cxn>
                  <a:cxn ang="0">
                    <a:pos x="543" y="119"/>
                  </a:cxn>
                </a:cxnLst>
                <a:rect l="0" t="0" r="r" b="b"/>
                <a:pathLst>
                  <a:path w="543" h="198">
                    <a:moveTo>
                      <a:pt x="543" y="119"/>
                    </a:moveTo>
                    <a:lnTo>
                      <a:pt x="524" y="132"/>
                    </a:lnTo>
                    <a:lnTo>
                      <a:pt x="503" y="148"/>
                    </a:lnTo>
                    <a:lnTo>
                      <a:pt x="474" y="161"/>
                    </a:lnTo>
                    <a:lnTo>
                      <a:pt x="444" y="175"/>
                    </a:lnTo>
                    <a:lnTo>
                      <a:pt x="408" y="183"/>
                    </a:lnTo>
                    <a:lnTo>
                      <a:pt x="367" y="190"/>
                    </a:lnTo>
                    <a:lnTo>
                      <a:pt x="320" y="194"/>
                    </a:lnTo>
                    <a:lnTo>
                      <a:pt x="272" y="198"/>
                    </a:lnTo>
                    <a:lnTo>
                      <a:pt x="220" y="194"/>
                    </a:lnTo>
                    <a:lnTo>
                      <a:pt x="175" y="190"/>
                    </a:lnTo>
                    <a:lnTo>
                      <a:pt x="134" y="183"/>
                    </a:lnTo>
                    <a:lnTo>
                      <a:pt x="99" y="175"/>
                    </a:lnTo>
                    <a:lnTo>
                      <a:pt x="66" y="161"/>
                    </a:lnTo>
                    <a:lnTo>
                      <a:pt x="41" y="150"/>
                    </a:lnTo>
                    <a:lnTo>
                      <a:pt x="18" y="134"/>
                    </a:lnTo>
                    <a:lnTo>
                      <a:pt x="0" y="120"/>
                    </a:lnTo>
                    <a:lnTo>
                      <a:pt x="51" y="68"/>
                    </a:lnTo>
                    <a:lnTo>
                      <a:pt x="117" y="31"/>
                    </a:lnTo>
                    <a:lnTo>
                      <a:pt x="189" y="8"/>
                    </a:lnTo>
                    <a:lnTo>
                      <a:pt x="268" y="0"/>
                    </a:lnTo>
                    <a:lnTo>
                      <a:pt x="346" y="6"/>
                    </a:lnTo>
                    <a:lnTo>
                      <a:pt x="421" y="29"/>
                    </a:lnTo>
                    <a:lnTo>
                      <a:pt x="487" y="64"/>
                    </a:lnTo>
                    <a:lnTo>
                      <a:pt x="543" y="11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4" name="Freeform 818"/>
              <p:cNvSpPr>
                <a:spLocks/>
              </p:cNvSpPr>
              <p:nvPr/>
            </p:nvSpPr>
            <p:spPr bwMode="auto">
              <a:xfrm>
                <a:off x="3229" y="1059"/>
                <a:ext cx="252" cy="87"/>
              </a:xfrm>
              <a:custGeom>
                <a:avLst/>
                <a:gdLst/>
                <a:ahLst/>
                <a:cxnLst>
                  <a:cxn ang="0">
                    <a:pos x="502" y="89"/>
                  </a:cxn>
                  <a:cxn ang="0">
                    <a:pos x="488" y="105"/>
                  </a:cxn>
                  <a:cxn ang="0">
                    <a:pos x="469" y="122"/>
                  </a:cxn>
                  <a:cxn ang="0">
                    <a:pos x="446" y="136"/>
                  </a:cxn>
                  <a:cxn ang="0">
                    <a:pos x="417" y="150"/>
                  </a:cxn>
                  <a:cxn ang="0">
                    <a:pos x="382" y="159"/>
                  </a:cxn>
                  <a:cxn ang="0">
                    <a:pos x="341" y="167"/>
                  </a:cxn>
                  <a:cxn ang="0">
                    <a:pos x="297" y="171"/>
                  </a:cxn>
                  <a:cxn ang="0">
                    <a:pos x="246" y="175"/>
                  </a:cxn>
                  <a:cxn ang="0">
                    <a:pos x="198" y="171"/>
                  </a:cxn>
                  <a:cxn ang="0">
                    <a:pos x="155" y="167"/>
                  </a:cxn>
                  <a:cxn ang="0">
                    <a:pos x="116" y="159"/>
                  </a:cxn>
                  <a:cxn ang="0">
                    <a:pos x="85" y="151"/>
                  </a:cxn>
                  <a:cxn ang="0">
                    <a:pos x="56" y="138"/>
                  </a:cxn>
                  <a:cxn ang="0">
                    <a:pos x="33" y="126"/>
                  </a:cxn>
                  <a:cxn ang="0">
                    <a:pos x="13" y="111"/>
                  </a:cxn>
                  <a:cxn ang="0">
                    <a:pos x="0" y="97"/>
                  </a:cxn>
                  <a:cxn ang="0">
                    <a:pos x="48" y="55"/>
                  </a:cxn>
                  <a:cxn ang="0">
                    <a:pos x="108" y="25"/>
                  </a:cxn>
                  <a:cxn ang="0">
                    <a:pos x="174" y="6"/>
                  </a:cxn>
                  <a:cxn ang="0">
                    <a:pos x="246" y="0"/>
                  </a:cxn>
                  <a:cxn ang="0">
                    <a:pos x="316" y="4"/>
                  </a:cxn>
                  <a:cxn ang="0">
                    <a:pos x="384" y="20"/>
                  </a:cxn>
                  <a:cxn ang="0">
                    <a:pos x="446" y="49"/>
                  </a:cxn>
                  <a:cxn ang="0">
                    <a:pos x="502" y="89"/>
                  </a:cxn>
                </a:cxnLst>
                <a:rect l="0" t="0" r="r" b="b"/>
                <a:pathLst>
                  <a:path w="502" h="175">
                    <a:moveTo>
                      <a:pt x="502" y="89"/>
                    </a:moveTo>
                    <a:lnTo>
                      <a:pt x="488" y="105"/>
                    </a:lnTo>
                    <a:lnTo>
                      <a:pt x="469" y="122"/>
                    </a:lnTo>
                    <a:lnTo>
                      <a:pt x="446" y="136"/>
                    </a:lnTo>
                    <a:lnTo>
                      <a:pt x="417" y="150"/>
                    </a:lnTo>
                    <a:lnTo>
                      <a:pt x="382" y="159"/>
                    </a:lnTo>
                    <a:lnTo>
                      <a:pt x="341" y="167"/>
                    </a:lnTo>
                    <a:lnTo>
                      <a:pt x="297" y="171"/>
                    </a:lnTo>
                    <a:lnTo>
                      <a:pt x="246" y="175"/>
                    </a:lnTo>
                    <a:lnTo>
                      <a:pt x="198" y="171"/>
                    </a:lnTo>
                    <a:lnTo>
                      <a:pt x="155" y="167"/>
                    </a:lnTo>
                    <a:lnTo>
                      <a:pt x="116" y="159"/>
                    </a:lnTo>
                    <a:lnTo>
                      <a:pt x="85" y="151"/>
                    </a:lnTo>
                    <a:lnTo>
                      <a:pt x="56" y="138"/>
                    </a:lnTo>
                    <a:lnTo>
                      <a:pt x="33" y="126"/>
                    </a:lnTo>
                    <a:lnTo>
                      <a:pt x="13" y="111"/>
                    </a:lnTo>
                    <a:lnTo>
                      <a:pt x="0" y="97"/>
                    </a:lnTo>
                    <a:lnTo>
                      <a:pt x="48" y="55"/>
                    </a:lnTo>
                    <a:lnTo>
                      <a:pt x="108" y="25"/>
                    </a:lnTo>
                    <a:lnTo>
                      <a:pt x="174" y="6"/>
                    </a:lnTo>
                    <a:lnTo>
                      <a:pt x="246" y="0"/>
                    </a:lnTo>
                    <a:lnTo>
                      <a:pt x="316" y="4"/>
                    </a:lnTo>
                    <a:lnTo>
                      <a:pt x="384" y="20"/>
                    </a:lnTo>
                    <a:lnTo>
                      <a:pt x="446" y="49"/>
                    </a:lnTo>
                    <a:lnTo>
                      <a:pt x="502" y="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5" name="Freeform 819"/>
              <p:cNvSpPr>
                <a:spLocks/>
              </p:cNvSpPr>
              <p:nvPr/>
            </p:nvSpPr>
            <p:spPr bwMode="auto">
              <a:xfrm>
                <a:off x="3239" y="1059"/>
                <a:ext cx="225" cy="77"/>
              </a:xfrm>
              <a:custGeom>
                <a:avLst/>
                <a:gdLst/>
                <a:ahLst/>
                <a:cxnLst>
                  <a:cxn ang="0">
                    <a:pos x="450" y="64"/>
                  </a:cxn>
                  <a:cxn ang="0">
                    <a:pos x="442" y="80"/>
                  </a:cxn>
                  <a:cxn ang="0">
                    <a:pos x="429" y="97"/>
                  </a:cxn>
                  <a:cxn ang="0">
                    <a:pos x="409" y="111"/>
                  </a:cxn>
                  <a:cxn ang="0">
                    <a:pos x="384" y="126"/>
                  </a:cxn>
                  <a:cxn ang="0">
                    <a:pos x="351" y="136"/>
                  </a:cxn>
                  <a:cxn ang="0">
                    <a:pos x="314" y="146"/>
                  </a:cxn>
                  <a:cxn ang="0">
                    <a:pos x="272" y="151"/>
                  </a:cxn>
                  <a:cxn ang="0">
                    <a:pos x="223" y="155"/>
                  </a:cxn>
                  <a:cxn ang="0">
                    <a:pos x="177" y="151"/>
                  </a:cxn>
                  <a:cxn ang="0">
                    <a:pos x="136" y="148"/>
                  </a:cxn>
                  <a:cxn ang="0">
                    <a:pos x="101" y="140"/>
                  </a:cxn>
                  <a:cxn ang="0">
                    <a:pos x="72" y="132"/>
                  </a:cxn>
                  <a:cxn ang="0">
                    <a:pos x="45" y="118"/>
                  </a:cxn>
                  <a:cxn ang="0">
                    <a:pos x="25" y="107"/>
                  </a:cxn>
                  <a:cxn ang="0">
                    <a:pos x="10" y="93"/>
                  </a:cxn>
                  <a:cxn ang="0">
                    <a:pos x="0" y="80"/>
                  </a:cxn>
                  <a:cxn ang="0">
                    <a:pos x="47" y="45"/>
                  </a:cxn>
                  <a:cxn ang="0">
                    <a:pos x="101" y="22"/>
                  </a:cxn>
                  <a:cxn ang="0">
                    <a:pos x="157" y="4"/>
                  </a:cxn>
                  <a:cxn ang="0">
                    <a:pos x="221" y="0"/>
                  </a:cxn>
                  <a:cxn ang="0">
                    <a:pos x="281" y="0"/>
                  </a:cxn>
                  <a:cxn ang="0">
                    <a:pos x="342" y="12"/>
                  </a:cxn>
                  <a:cxn ang="0">
                    <a:pos x="398" y="33"/>
                  </a:cxn>
                  <a:cxn ang="0">
                    <a:pos x="450" y="64"/>
                  </a:cxn>
                </a:cxnLst>
                <a:rect l="0" t="0" r="r" b="b"/>
                <a:pathLst>
                  <a:path w="450" h="155">
                    <a:moveTo>
                      <a:pt x="450" y="64"/>
                    </a:moveTo>
                    <a:lnTo>
                      <a:pt x="442" y="80"/>
                    </a:lnTo>
                    <a:lnTo>
                      <a:pt x="429" y="97"/>
                    </a:lnTo>
                    <a:lnTo>
                      <a:pt x="409" y="111"/>
                    </a:lnTo>
                    <a:lnTo>
                      <a:pt x="384" y="126"/>
                    </a:lnTo>
                    <a:lnTo>
                      <a:pt x="351" y="136"/>
                    </a:lnTo>
                    <a:lnTo>
                      <a:pt x="314" y="146"/>
                    </a:lnTo>
                    <a:lnTo>
                      <a:pt x="272" y="151"/>
                    </a:lnTo>
                    <a:lnTo>
                      <a:pt x="223" y="155"/>
                    </a:lnTo>
                    <a:lnTo>
                      <a:pt x="177" y="151"/>
                    </a:lnTo>
                    <a:lnTo>
                      <a:pt x="136" y="148"/>
                    </a:lnTo>
                    <a:lnTo>
                      <a:pt x="101" y="140"/>
                    </a:lnTo>
                    <a:lnTo>
                      <a:pt x="72" y="132"/>
                    </a:lnTo>
                    <a:lnTo>
                      <a:pt x="45" y="118"/>
                    </a:lnTo>
                    <a:lnTo>
                      <a:pt x="25" y="107"/>
                    </a:lnTo>
                    <a:lnTo>
                      <a:pt x="10" y="93"/>
                    </a:lnTo>
                    <a:lnTo>
                      <a:pt x="0" y="80"/>
                    </a:lnTo>
                    <a:lnTo>
                      <a:pt x="47" y="45"/>
                    </a:lnTo>
                    <a:lnTo>
                      <a:pt x="101" y="22"/>
                    </a:lnTo>
                    <a:lnTo>
                      <a:pt x="157" y="4"/>
                    </a:lnTo>
                    <a:lnTo>
                      <a:pt x="221" y="0"/>
                    </a:lnTo>
                    <a:lnTo>
                      <a:pt x="281" y="0"/>
                    </a:lnTo>
                    <a:lnTo>
                      <a:pt x="342" y="12"/>
                    </a:lnTo>
                    <a:lnTo>
                      <a:pt x="398" y="33"/>
                    </a:lnTo>
                    <a:lnTo>
                      <a:pt x="450" y="6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6" name="Freeform 820"/>
              <p:cNvSpPr>
                <a:spLocks/>
              </p:cNvSpPr>
              <p:nvPr/>
            </p:nvSpPr>
            <p:spPr bwMode="auto">
              <a:xfrm>
                <a:off x="3252" y="1059"/>
                <a:ext cx="193" cy="67"/>
              </a:xfrm>
              <a:custGeom>
                <a:avLst/>
                <a:gdLst/>
                <a:ahLst/>
                <a:cxnLst>
                  <a:cxn ang="0">
                    <a:pos x="386" y="39"/>
                  </a:cxn>
                  <a:cxn ang="0">
                    <a:pos x="384" y="55"/>
                  </a:cxn>
                  <a:cxn ang="0">
                    <a:pos x="377" y="72"/>
                  </a:cxn>
                  <a:cxn ang="0">
                    <a:pos x="361" y="87"/>
                  </a:cxn>
                  <a:cxn ang="0">
                    <a:pos x="342" y="105"/>
                  </a:cxn>
                  <a:cxn ang="0">
                    <a:pos x="313" y="115"/>
                  </a:cxn>
                  <a:cxn ang="0">
                    <a:pos x="280" y="126"/>
                  </a:cxn>
                  <a:cxn ang="0">
                    <a:pos x="239" y="132"/>
                  </a:cxn>
                  <a:cxn ang="0">
                    <a:pos x="192" y="136"/>
                  </a:cxn>
                  <a:cxn ang="0">
                    <a:pos x="150" y="132"/>
                  </a:cxn>
                  <a:cxn ang="0">
                    <a:pos x="113" y="128"/>
                  </a:cxn>
                  <a:cxn ang="0">
                    <a:pos x="80" y="120"/>
                  </a:cxn>
                  <a:cxn ang="0">
                    <a:pos x="55" y="111"/>
                  </a:cxn>
                  <a:cxn ang="0">
                    <a:pos x="32" y="97"/>
                  </a:cxn>
                  <a:cxn ang="0">
                    <a:pos x="16" y="86"/>
                  </a:cxn>
                  <a:cxn ang="0">
                    <a:pos x="4" y="72"/>
                  </a:cxn>
                  <a:cxn ang="0">
                    <a:pos x="0" y="58"/>
                  </a:cxn>
                  <a:cxn ang="0">
                    <a:pos x="41" y="35"/>
                  </a:cxn>
                  <a:cxn ang="0">
                    <a:pos x="88" y="18"/>
                  </a:cxn>
                  <a:cxn ang="0">
                    <a:pos x="134" y="6"/>
                  </a:cxn>
                  <a:cxn ang="0">
                    <a:pos x="187" y="0"/>
                  </a:cxn>
                  <a:cxn ang="0">
                    <a:pos x="237" y="0"/>
                  </a:cxn>
                  <a:cxn ang="0">
                    <a:pos x="289" y="6"/>
                  </a:cxn>
                  <a:cxn ang="0">
                    <a:pos x="338" y="20"/>
                  </a:cxn>
                  <a:cxn ang="0">
                    <a:pos x="386" y="39"/>
                  </a:cxn>
                </a:cxnLst>
                <a:rect l="0" t="0" r="r" b="b"/>
                <a:pathLst>
                  <a:path w="386" h="136">
                    <a:moveTo>
                      <a:pt x="386" y="39"/>
                    </a:moveTo>
                    <a:lnTo>
                      <a:pt x="384" y="55"/>
                    </a:lnTo>
                    <a:lnTo>
                      <a:pt x="377" y="72"/>
                    </a:lnTo>
                    <a:lnTo>
                      <a:pt x="361" y="87"/>
                    </a:lnTo>
                    <a:lnTo>
                      <a:pt x="342" y="105"/>
                    </a:lnTo>
                    <a:lnTo>
                      <a:pt x="313" y="115"/>
                    </a:lnTo>
                    <a:lnTo>
                      <a:pt x="280" y="126"/>
                    </a:lnTo>
                    <a:lnTo>
                      <a:pt x="239" y="132"/>
                    </a:lnTo>
                    <a:lnTo>
                      <a:pt x="192" y="136"/>
                    </a:lnTo>
                    <a:lnTo>
                      <a:pt x="150" y="132"/>
                    </a:lnTo>
                    <a:lnTo>
                      <a:pt x="113" y="128"/>
                    </a:lnTo>
                    <a:lnTo>
                      <a:pt x="80" y="120"/>
                    </a:lnTo>
                    <a:lnTo>
                      <a:pt x="55" y="111"/>
                    </a:lnTo>
                    <a:lnTo>
                      <a:pt x="32" y="97"/>
                    </a:lnTo>
                    <a:lnTo>
                      <a:pt x="16" y="86"/>
                    </a:lnTo>
                    <a:lnTo>
                      <a:pt x="4" y="72"/>
                    </a:lnTo>
                    <a:lnTo>
                      <a:pt x="0" y="58"/>
                    </a:lnTo>
                    <a:lnTo>
                      <a:pt x="41" y="35"/>
                    </a:lnTo>
                    <a:lnTo>
                      <a:pt x="88" y="18"/>
                    </a:lnTo>
                    <a:lnTo>
                      <a:pt x="134" y="6"/>
                    </a:lnTo>
                    <a:lnTo>
                      <a:pt x="187" y="0"/>
                    </a:lnTo>
                    <a:lnTo>
                      <a:pt x="237" y="0"/>
                    </a:lnTo>
                    <a:lnTo>
                      <a:pt x="289" y="6"/>
                    </a:lnTo>
                    <a:lnTo>
                      <a:pt x="338" y="20"/>
                    </a:lnTo>
                    <a:lnTo>
                      <a:pt x="386" y="3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7" name="Freeform 821"/>
              <p:cNvSpPr>
                <a:spLocks/>
              </p:cNvSpPr>
              <p:nvPr/>
            </p:nvSpPr>
            <p:spPr bwMode="auto">
              <a:xfrm>
                <a:off x="3266" y="1058"/>
                <a:ext cx="157" cy="60"/>
              </a:xfrm>
              <a:custGeom>
                <a:avLst/>
                <a:gdLst/>
                <a:ahLst/>
                <a:cxnLst>
                  <a:cxn ang="0">
                    <a:pos x="308" y="22"/>
                  </a:cxn>
                  <a:cxn ang="0">
                    <a:pos x="314" y="37"/>
                  </a:cxn>
                  <a:cxn ang="0">
                    <a:pos x="314" y="55"/>
                  </a:cxn>
                  <a:cxn ang="0">
                    <a:pos x="306" y="70"/>
                  </a:cxn>
                  <a:cxn ang="0">
                    <a:pos x="292" y="88"/>
                  </a:cxn>
                  <a:cxn ang="0">
                    <a:pos x="269" y="99"/>
                  </a:cxn>
                  <a:cxn ang="0">
                    <a:pos x="240" y="111"/>
                  </a:cxn>
                  <a:cxn ang="0">
                    <a:pos x="201" y="117"/>
                  </a:cxn>
                  <a:cxn ang="0">
                    <a:pos x="159" y="120"/>
                  </a:cxn>
                  <a:cxn ang="0">
                    <a:pos x="120" y="117"/>
                  </a:cxn>
                  <a:cxn ang="0">
                    <a:pos x="87" y="113"/>
                  </a:cxn>
                  <a:cxn ang="0">
                    <a:pos x="58" y="105"/>
                  </a:cxn>
                  <a:cxn ang="0">
                    <a:pos x="36" y="95"/>
                  </a:cxn>
                  <a:cxn ang="0">
                    <a:pos x="19" y="82"/>
                  </a:cxn>
                  <a:cxn ang="0">
                    <a:pos x="7" y="70"/>
                  </a:cxn>
                  <a:cxn ang="0">
                    <a:pos x="0" y="57"/>
                  </a:cxn>
                  <a:cxn ang="0">
                    <a:pos x="0" y="45"/>
                  </a:cxn>
                  <a:cxn ang="0">
                    <a:pos x="33" y="25"/>
                  </a:cxn>
                  <a:cxn ang="0">
                    <a:pos x="69" y="14"/>
                  </a:cxn>
                  <a:cxn ang="0">
                    <a:pos x="108" y="6"/>
                  </a:cxn>
                  <a:cxn ang="0">
                    <a:pos x="149" y="2"/>
                  </a:cxn>
                  <a:cxn ang="0">
                    <a:pos x="188" y="0"/>
                  </a:cxn>
                  <a:cxn ang="0">
                    <a:pos x="228" y="4"/>
                  </a:cxn>
                  <a:cxn ang="0">
                    <a:pos x="267" y="10"/>
                  </a:cxn>
                  <a:cxn ang="0">
                    <a:pos x="308" y="22"/>
                  </a:cxn>
                </a:cxnLst>
                <a:rect l="0" t="0" r="r" b="b"/>
                <a:pathLst>
                  <a:path w="314" h="120">
                    <a:moveTo>
                      <a:pt x="308" y="22"/>
                    </a:moveTo>
                    <a:lnTo>
                      <a:pt x="314" y="37"/>
                    </a:lnTo>
                    <a:lnTo>
                      <a:pt x="314" y="55"/>
                    </a:lnTo>
                    <a:lnTo>
                      <a:pt x="306" y="70"/>
                    </a:lnTo>
                    <a:lnTo>
                      <a:pt x="292" y="88"/>
                    </a:lnTo>
                    <a:lnTo>
                      <a:pt x="269" y="99"/>
                    </a:lnTo>
                    <a:lnTo>
                      <a:pt x="240" y="111"/>
                    </a:lnTo>
                    <a:lnTo>
                      <a:pt x="201" y="117"/>
                    </a:lnTo>
                    <a:lnTo>
                      <a:pt x="159" y="120"/>
                    </a:lnTo>
                    <a:lnTo>
                      <a:pt x="120" y="117"/>
                    </a:lnTo>
                    <a:lnTo>
                      <a:pt x="87" y="113"/>
                    </a:lnTo>
                    <a:lnTo>
                      <a:pt x="58" y="105"/>
                    </a:lnTo>
                    <a:lnTo>
                      <a:pt x="36" y="95"/>
                    </a:lnTo>
                    <a:lnTo>
                      <a:pt x="19" y="82"/>
                    </a:lnTo>
                    <a:lnTo>
                      <a:pt x="7" y="70"/>
                    </a:lnTo>
                    <a:lnTo>
                      <a:pt x="0" y="57"/>
                    </a:lnTo>
                    <a:lnTo>
                      <a:pt x="0" y="45"/>
                    </a:lnTo>
                    <a:lnTo>
                      <a:pt x="33" y="25"/>
                    </a:lnTo>
                    <a:lnTo>
                      <a:pt x="69" y="14"/>
                    </a:lnTo>
                    <a:lnTo>
                      <a:pt x="108" y="6"/>
                    </a:lnTo>
                    <a:lnTo>
                      <a:pt x="149" y="2"/>
                    </a:lnTo>
                    <a:lnTo>
                      <a:pt x="188" y="0"/>
                    </a:lnTo>
                    <a:lnTo>
                      <a:pt x="228" y="4"/>
                    </a:lnTo>
                    <a:lnTo>
                      <a:pt x="267" y="10"/>
                    </a:lnTo>
                    <a:lnTo>
                      <a:pt x="308" y="2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8" name="Freeform 822"/>
              <p:cNvSpPr>
                <a:spLocks/>
              </p:cNvSpPr>
              <p:nvPr/>
            </p:nvSpPr>
            <p:spPr bwMode="auto">
              <a:xfrm>
                <a:off x="3281" y="1058"/>
                <a:ext cx="123" cy="50"/>
              </a:xfrm>
              <a:custGeom>
                <a:avLst/>
                <a:gdLst/>
                <a:ahLst/>
                <a:cxnLst>
                  <a:cxn ang="0">
                    <a:pos x="225" y="10"/>
                  </a:cxn>
                  <a:cxn ang="0">
                    <a:pos x="238" y="22"/>
                  </a:cxn>
                  <a:cxn ang="0">
                    <a:pos x="246" y="35"/>
                  </a:cxn>
                  <a:cxn ang="0">
                    <a:pos x="244" y="51"/>
                  </a:cxn>
                  <a:cxn ang="0">
                    <a:pos x="236" y="66"/>
                  </a:cxn>
                  <a:cxn ang="0">
                    <a:pos x="219" y="78"/>
                  </a:cxn>
                  <a:cxn ang="0">
                    <a:pos x="195" y="89"/>
                  </a:cxn>
                  <a:cxn ang="0">
                    <a:pos x="163" y="97"/>
                  </a:cxn>
                  <a:cxn ang="0">
                    <a:pos x="124" y="101"/>
                  </a:cxn>
                  <a:cxn ang="0">
                    <a:pos x="89" y="97"/>
                  </a:cxn>
                  <a:cxn ang="0">
                    <a:pos x="62" y="93"/>
                  </a:cxn>
                  <a:cxn ang="0">
                    <a:pos x="38" y="84"/>
                  </a:cxn>
                  <a:cxn ang="0">
                    <a:pos x="21" y="76"/>
                  </a:cxn>
                  <a:cxn ang="0">
                    <a:pos x="7" y="64"/>
                  </a:cxn>
                  <a:cxn ang="0">
                    <a:pos x="2" y="53"/>
                  </a:cxn>
                  <a:cxn ang="0">
                    <a:pos x="0" y="41"/>
                  </a:cxn>
                  <a:cxn ang="0">
                    <a:pos x="4" y="29"/>
                  </a:cxn>
                  <a:cxn ang="0">
                    <a:pos x="27" y="18"/>
                  </a:cxn>
                  <a:cxn ang="0">
                    <a:pos x="54" y="12"/>
                  </a:cxn>
                  <a:cxn ang="0">
                    <a:pos x="81" y="4"/>
                  </a:cxn>
                  <a:cxn ang="0">
                    <a:pos x="110" y="2"/>
                  </a:cxn>
                  <a:cxn ang="0">
                    <a:pos x="137" y="0"/>
                  </a:cxn>
                  <a:cxn ang="0">
                    <a:pos x="166" y="2"/>
                  </a:cxn>
                  <a:cxn ang="0">
                    <a:pos x="195" y="4"/>
                  </a:cxn>
                  <a:cxn ang="0">
                    <a:pos x="225" y="10"/>
                  </a:cxn>
                </a:cxnLst>
                <a:rect l="0" t="0" r="r" b="b"/>
                <a:pathLst>
                  <a:path w="246" h="101">
                    <a:moveTo>
                      <a:pt x="225" y="10"/>
                    </a:moveTo>
                    <a:lnTo>
                      <a:pt x="238" y="22"/>
                    </a:lnTo>
                    <a:lnTo>
                      <a:pt x="246" y="35"/>
                    </a:lnTo>
                    <a:lnTo>
                      <a:pt x="244" y="51"/>
                    </a:lnTo>
                    <a:lnTo>
                      <a:pt x="236" y="66"/>
                    </a:lnTo>
                    <a:lnTo>
                      <a:pt x="219" y="78"/>
                    </a:lnTo>
                    <a:lnTo>
                      <a:pt x="195" y="89"/>
                    </a:lnTo>
                    <a:lnTo>
                      <a:pt x="163" y="97"/>
                    </a:lnTo>
                    <a:lnTo>
                      <a:pt x="124" y="101"/>
                    </a:lnTo>
                    <a:lnTo>
                      <a:pt x="89" y="97"/>
                    </a:lnTo>
                    <a:lnTo>
                      <a:pt x="62" y="93"/>
                    </a:lnTo>
                    <a:lnTo>
                      <a:pt x="38" y="84"/>
                    </a:lnTo>
                    <a:lnTo>
                      <a:pt x="21" y="76"/>
                    </a:lnTo>
                    <a:lnTo>
                      <a:pt x="7" y="64"/>
                    </a:lnTo>
                    <a:lnTo>
                      <a:pt x="2" y="53"/>
                    </a:lnTo>
                    <a:lnTo>
                      <a:pt x="0" y="41"/>
                    </a:lnTo>
                    <a:lnTo>
                      <a:pt x="4" y="29"/>
                    </a:lnTo>
                    <a:lnTo>
                      <a:pt x="27" y="18"/>
                    </a:lnTo>
                    <a:lnTo>
                      <a:pt x="54" y="12"/>
                    </a:lnTo>
                    <a:lnTo>
                      <a:pt x="81" y="4"/>
                    </a:lnTo>
                    <a:lnTo>
                      <a:pt x="110" y="2"/>
                    </a:lnTo>
                    <a:lnTo>
                      <a:pt x="137" y="0"/>
                    </a:lnTo>
                    <a:lnTo>
                      <a:pt x="166" y="2"/>
                    </a:lnTo>
                    <a:lnTo>
                      <a:pt x="195" y="4"/>
                    </a:lnTo>
                    <a:lnTo>
                      <a:pt x="225" y="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59" name="Freeform 823"/>
              <p:cNvSpPr>
                <a:spLocks/>
              </p:cNvSpPr>
              <p:nvPr/>
            </p:nvSpPr>
            <p:spPr bwMode="auto">
              <a:xfrm>
                <a:off x="3294" y="1059"/>
                <a:ext cx="90" cy="39"/>
              </a:xfrm>
              <a:custGeom>
                <a:avLst/>
                <a:gdLst/>
                <a:ahLst/>
                <a:cxnLst>
                  <a:cxn ang="0">
                    <a:pos x="132" y="0"/>
                  </a:cxn>
                  <a:cxn ang="0">
                    <a:pos x="155" y="6"/>
                  </a:cxn>
                  <a:cxn ang="0">
                    <a:pos x="172" y="18"/>
                  </a:cxn>
                  <a:cxn ang="0">
                    <a:pos x="178" y="29"/>
                  </a:cxn>
                  <a:cxn ang="0">
                    <a:pos x="178" y="45"/>
                  </a:cxn>
                  <a:cxn ang="0">
                    <a:pos x="168" y="56"/>
                  </a:cxn>
                  <a:cxn ang="0">
                    <a:pos x="151" y="68"/>
                  </a:cxn>
                  <a:cxn ang="0">
                    <a:pos x="126" y="76"/>
                  </a:cxn>
                  <a:cxn ang="0">
                    <a:pos x="93" y="80"/>
                  </a:cxn>
                  <a:cxn ang="0">
                    <a:pos x="62" y="76"/>
                  </a:cxn>
                  <a:cxn ang="0">
                    <a:pos x="39" y="72"/>
                  </a:cxn>
                  <a:cxn ang="0">
                    <a:pos x="19" y="62"/>
                  </a:cxn>
                  <a:cxn ang="0">
                    <a:pos x="8" y="55"/>
                  </a:cxn>
                  <a:cxn ang="0">
                    <a:pos x="0" y="43"/>
                  </a:cxn>
                  <a:cxn ang="0">
                    <a:pos x="0" y="33"/>
                  </a:cxn>
                  <a:cxn ang="0">
                    <a:pos x="4" y="22"/>
                  </a:cxn>
                  <a:cxn ang="0">
                    <a:pos x="15" y="16"/>
                  </a:cxn>
                  <a:cxn ang="0">
                    <a:pos x="27" y="10"/>
                  </a:cxn>
                  <a:cxn ang="0">
                    <a:pos x="42" y="8"/>
                  </a:cxn>
                  <a:cxn ang="0">
                    <a:pos x="56" y="4"/>
                  </a:cxn>
                  <a:cxn ang="0">
                    <a:pos x="72" y="2"/>
                  </a:cxn>
                  <a:cxn ang="0">
                    <a:pos x="85" y="0"/>
                  </a:cxn>
                  <a:cxn ang="0">
                    <a:pos x="101" y="0"/>
                  </a:cxn>
                  <a:cxn ang="0">
                    <a:pos x="116" y="0"/>
                  </a:cxn>
                  <a:cxn ang="0">
                    <a:pos x="132" y="0"/>
                  </a:cxn>
                </a:cxnLst>
                <a:rect l="0" t="0" r="r" b="b"/>
                <a:pathLst>
                  <a:path w="178" h="80">
                    <a:moveTo>
                      <a:pt x="132" y="0"/>
                    </a:moveTo>
                    <a:lnTo>
                      <a:pt x="155" y="6"/>
                    </a:lnTo>
                    <a:lnTo>
                      <a:pt x="172" y="18"/>
                    </a:lnTo>
                    <a:lnTo>
                      <a:pt x="178" y="29"/>
                    </a:lnTo>
                    <a:lnTo>
                      <a:pt x="178" y="45"/>
                    </a:lnTo>
                    <a:lnTo>
                      <a:pt x="168" y="56"/>
                    </a:lnTo>
                    <a:lnTo>
                      <a:pt x="151" y="68"/>
                    </a:lnTo>
                    <a:lnTo>
                      <a:pt x="126" y="76"/>
                    </a:lnTo>
                    <a:lnTo>
                      <a:pt x="93" y="80"/>
                    </a:lnTo>
                    <a:lnTo>
                      <a:pt x="62" y="76"/>
                    </a:lnTo>
                    <a:lnTo>
                      <a:pt x="39" y="72"/>
                    </a:lnTo>
                    <a:lnTo>
                      <a:pt x="19" y="62"/>
                    </a:lnTo>
                    <a:lnTo>
                      <a:pt x="8" y="55"/>
                    </a:lnTo>
                    <a:lnTo>
                      <a:pt x="0" y="43"/>
                    </a:lnTo>
                    <a:lnTo>
                      <a:pt x="0" y="33"/>
                    </a:lnTo>
                    <a:lnTo>
                      <a:pt x="4" y="22"/>
                    </a:lnTo>
                    <a:lnTo>
                      <a:pt x="15" y="16"/>
                    </a:lnTo>
                    <a:lnTo>
                      <a:pt x="27" y="10"/>
                    </a:lnTo>
                    <a:lnTo>
                      <a:pt x="42" y="8"/>
                    </a:lnTo>
                    <a:lnTo>
                      <a:pt x="56" y="4"/>
                    </a:lnTo>
                    <a:lnTo>
                      <a:pt x="72" y="2"/>
                    </a:lnTo>
                    <a:lnTo>
                      <a:pt x="85" y="0"/>
                    </a:lnTo>
                    <a:lnTo>
                      <a:pt x="101" y="0"/>
                    </a:lnTo>
                    <a:lnTo>
                      <a:pt x="116" y="0"/>
                    </a:lnTo>
                    <a:lnTo>
                      <a:pt x="132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0" name="Freeform 824"/>
              <p:cNvSpPr>
                <a:spLocks/>
              </p:cNvSpPr>
              <p:nvPr/>
            </p:nvSpPr>
            <p:spPr bwMode="auto">
              <a:xfrm>
                <a:off x="2943" y="1393"/>
                <a:ext cx="459" cy="131"/>
              </a:xfrm>
              <a:custGeom>
                <a:avLst/>
                <a:gdLst/>
                <a:ahLst/>
                <a:cxnLst>
                  <a:cxn ang="0">
                    <a:pos x="890" y="64"/>
                  </a:cxn>
                  <a:cxn ang="0">
                    <a:pos x="917" y="142"/>
                  </a:cxn>
                  <a:cxn ang="0">
                    <a:pos x="867" y="204"/>
                  </a:cxn>
                  <a:cxn ang="0">
                    <a:pos x="752" y="243"/>
                  </a:cxn>
                  <a:cxn ang="0">
                    <a:pos x="599" y="262"/>
                  </a:cxn>
                  <a:cxn ang="0">
                    <a:pos x="425" y="254"/>
                  </a:cxn>
                  <a:cxn ang="0">
                    <a:pos x="252" y="223"/>
                  </a:cxn>
                  <a:cxn ang="0">
                    <a:pos x="103" y="163"/>
                  </a:cxn>
                  <a:cxn ang="0">
                    <a:pos x="0" y="76"/>
                  </a:cxn>
                  <a:cxn ang="0">
                    <a:pos x="14" y="43"/>
                  </a:cxn>
                  <a:cxn ang="0">
                    <a:pos x="97" y="20"/>
                  </a:cxn>
                  <a:cxn ang="0">
                    <a:pos x="229" y="4"/>
                  </a:cxn>
                  <a:cxn ang="0">
                    <a:pos x="390" y="0"/>
                  </a:cxn>
                  <a:cxn ang="0">
                    <a:pos x="554" y="2"/>
                  </a:cxn>
                  <a:cxn ang="0">
                    <a:pos x="708" y="14"/>
                  </a:cxn>
                  <a:cxn ang="0">
                    <a:pos x="826" y="33"/>
                  </a:cxn>
                  <a:cxn ang="0">
                    <a:pos x="890" y="64"/>
                  </a:cxn>
                </a:cxnLst>
                <a:rect l="0" t="0" r="r" b="b"/>
                <a:pathLst>
                  <a:path w="917" h="262">
                    <a:moveTo>
                      <a:pt x="890" y="64"/>
                    </a:moveTo>
                    <a:lnTo>
                      <a:pt x="917" y="142"/>
                    </a:lnTo>
                    <a:lnTo>
                      <a:pt x="867" y="204"/>
                    </a:lnTo>
                    <a:lnTo>
                      <a:pt x="752" y="243"/>
                    </a:lnTo>
                    <a:lnTo>
                      <a:pt x="599" y="262"/>
                    </a:lnTo>
                    <a:lnTo>
                      <a:pt x="425" y="254"/>
                    </a:lnTo>
                    <a:lnTo>
                      <a:pt x="252" y="223"/>
                    </a:lnTo>
                    <a:lnTo>
                      <a:pt x="103" y="163"/>
                    </a:lnTo>
                    <a:lnTo>
                      <a:pt x="0" y="76"/>
                    </a:lnTo>
                    <a:lnTo>
                      <a:pt x="14" y="43"/>
                    </a:lnTo>
                    <a:lnTo>
                      <a:pt x="97" y="20"/>
                    </a:lnTo>
                    <a:lnTo>
                      <a:pt x="229" y="4"/>
                    </a:lnTo>
                    <a:lnTo>
                      <a:pt x="390" y="0"/>
                    </a:lnTo>
                    <a:lnTo>
                      <a:pt x="554" y="2"/>
                    </a:lnTo>
                    <a:lnTo>
                      <a:pt x="708" y="14"/>
                    </a:lnTo>
                    <a:lnTo>
                      <a:pt x="826" y="33"/>
                    </a:lnTo>
                    <a:lnTo>
                      <a:pt x="890" y="64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1" name="Freeform 825"/>
              <p:cNvSpPr>
                <a:spLocks/>
              </p:cNvSpPr>
              <p:nvPr/>
            </p:nvSpPr>
            <p:spPr bwMode="auto">
              <a:xfrm>
                <a:off x="2945" y="1279"/>
                <a:ext cx="442" cy="199"/>
              </a:xfrm>
              <a:custGeom>
                <a:avLst/>
                <a:gdLst/>
                <a:ahLst/>
                <a:cxnLst>
                  <a:cxn ang="0">
                    <a:pos x="884" y="289"/>
                  </a:cxn>
                  <a:cxn ang="0">
                    <a:pos x="837" y="334"/>
                  </a:cxn>
                  <a:cxn ang="0">
                    <a:pos x="744" y="369"/>
                  </a:cxn>
                  <a:cxn ang="0">
                    <a:pos x="612" y="390"/>
                  </a:cxn>
                  <a:cxn ang="0">
                    <a:pos x="465" y="400"/>
                  </a:cxn>
                  <a:cxn ang="0">
                    <a:pos x="312" y="394"/>
                  </a:cxn>
                  <a:cxn ang="0">
                    <a:pos x="172" y="377"/>
                  </a:cxn>
                  <a:cxn ang="0">
                    <a:pos x="62" y="340"/>
                  </a:cxn>
                  <a:cxn ang="0">
                    <a:pos x="0" y="289"/>
                  </a:cxn>
                  <a:cxn ang="0">
                    <a:pos x="54" y="163"/>
                  </a:cxn>
                  <a:cxn ang="0">
                    <a:pos x="157" y="74"/>
                  </a:cxn>
                  <a:cxn ang="0">
                    <a:pos x="285" y="18"/>
                  </a:cxn>
                  <a:cxn ang="0">
                    <a:pos x="432" y="0"/>
                  </a:cxn>
                  <a:cxn ang="0">
                    <a:pos x="578" y="16"/>
                  </a:cxn>
                  <a:cxn ang="0">
                    <a:pos x="711" y="70"/>
                  </a:cxn>
                  <a:cxn ang="0">
                    <a:pos x="818" y="159"/>
                  </a:cxn>
                  <a:cxn ang="0">
                    <a:pos x="884" y="289"/>
                  </a:cxn>
                </a:cxnLst>
                <a:rect l="0" t="0" r="r" b="b"/>
                <a:pathLst>
                  <a:path w="884" h="400">
                    <a:moveTo>
                      <a:pt x="884" y="289"/>
                    </a:moveTo>
                    <a:lnTo>
                      <a:pt x="837" y="334"/>
                    </a:lnTo>
                    <a:lnTo>
                      <a:pt x="744" y="369"/>
                    </a:lnTo>
                    <a:lnTo>
                      <a:pt x="612" y="390"/>
                    </a:lnTo>
                    <a:lnTo>
                      <a:pt x="465" y="400"/>
                    </a:lnTo>
                    <a:lnTo>
                      <a:pt x="312" y="394"/>
                    </a:lnTo>
                    <a:lnTo>
                      <a:pt x="172" y="377"/>
                    </a:lnTo>
                    <a:lnTo>
                      <a:pt x="62" y="340"/>
                    </a:lnTo>
                    <a:lnTo>
                      <a:pt x="0" y="289"/>
                    </a:lnTo>
                    <a:lnTo>
                      <a:pt x="54" y="163"/>
                    </a:lnTo>
                    <a:lnTo>
                      <a:pt x="157" y="74"/>
                    </a:lnTo>
                    <a:lnTo>
                      <a:pt x="285" y="18"/>
                    </a:lnTo>
                    <a:lnTo>
                      <a:pt x="432" y="0"/>
                    </a:lnTo>
                    <a:lnTo>
                      <a:pt x="578" y="16"/>
                    </a:lnTo>
                    <a:lnTo>
                      <a:pt x="711" y="70"/>
                    </a:lnTo>
                    <a:lnTo>
                      <a:pt x="818" y="159"/>
                    </a:lnTo>
                    <a:lnTo>
                      <a:pt x="884" y="2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2" name="Freeform 826"/>
              <p:cNvSpPr>
                <a:spLocks/>
              </p:cNvSpPr>
              <p:nvPr/>
            </p:nvSpPr>
            <p:spPr bwMode="auto">
              <a:xfrm>
                <a:off x="2945" y="1279"/>
                <a:ext cx="442" cy="194"/>
              </a:xfrm>
              <a:custGeom>
                <a:avLst/>
                <a:gdLst/>
                <a:ahLst/>
                <a:cxnLst>
                  <a:cxn ang="0">
                    <a:pos x="841" y="332"/>
                  </a:cxn>
                  <a:cxn ang="0">
                    <a:pos x="802" y="342"/>
                  </a:cxn>
                  <a:cxn ang="0">
                    <a:pos x="764" y="353"/>
                  </a:cxn>
                  <a:cxn ang="0">
                    <a:pos x="721" y="361"/>
                  </a:cxn>
                  <a:cxn ang="0">
                    <a:pos x="676" y="371"/>
                  </a:cxn>
                  <a:cxn ang="0">
                    <a:pos x="628" y="377"/>
                  </a:cxn>
                  <a:cxn ang="0">
                    <a:pos x="578" y="382"/>
                  </a:cxn>
                  <a:cxn ang="0">
                    <a:pos x="523" y="386"/>
                  </a:cxn>
                  <a:cxn ang="0">
                    <a:pos x="467" y="388"/>
                  </a:cxn>
                  <a:cxn ang="0">
                    <a:pos x="391" y="384"/>
                  </a:cxn>
                  <a:cxn ang="0">
                    <a:pos x="322" y="380"/>
                  </a:cxn>
                  <a:cxn ang="0">
                    <a:pos x="256" y="371"/>
                  </a:cxn>
                  <a:cxn ang="0">
                    <a:pos x="196" y="361"/>
                  </a:cxn>
                  <a:cxn ang="0">
                    <a:pos x="139" y="347"/>
                  </a:cxn>
                  <a:cxn ang="0">
                    <a:pos x="91" y="332"/>
                  </a:cxn>
                  <a:cxn ang="0">
                    <a:pos x="44" y="315"/>
                  </a:cxn>
                  <a:cxn ang="0">
                    <a:pos x="6" y="299"/>
                  </a:cxn>
                  <a:cxn ang="0">
                    <a:pos x="0" y="291"/>
                  </a:cxn>
                  <a:cxn ang="0">
                    <a:pos x="0" y="289"/>
                  </a:cxn>
                  <a:cxn ang="0">
                    <a:pos x="54" y="163"/>
                  </a:cxn>
                  <a:cxn ang="0">
                    <a:pos x="157" y="74"/>
                  </a:cxn>
                  <a:cxn ang="0">
                    <a:pos x="285" y="18"/>
                  </a:cxn>
                  <a:cxn ang="0">
                    <a:pos x="432" y="0"/>
                  </a:cxn>
                  <a:cxn ang="0">
                    <a:pos x="578" y="16"/>
                  </a:cxn>
                  <a:cxn ang="0">
                    <a:pos x="711" y="70"/>
                  </a:cxn>
                  <a:cxn ang="0">
                    <a:pos x="818" y="159"/>
                  </a:cxn>
                  <a:cxn ang="0">
                    <a:pos x="884" y="289"/>
                  </a:cxn>
                  <a:cxn ang="0">
                    <a:pos x="876" y="299"/>
                  </a:cxn>
                  <a:cxn ang="0">
                    <a:pos x="868" y="311"/>
                  </a:cxn>
                  <a:cxn ang="0">
                    <a:pos x="855" y="320"/>
                  </a:cxn>
                  <a:cxn ang="0">
                    <a:pos x="841" y="332"/>
                  </a:cxn>
                </a:cxnLst>
                <a:rect l="0" t="0" r="r" b="b"/>
                <a:pathLst>
                  <a:path w="884" h="388">
                    <a:moveTo>
                      <a:pt x="841" y="332"/>
                    </a:moveTo>
                    <a:lnTo>
                      <a:pt x="802" y="342"/>
                    </a:lnTo>
                    <a:lnTo>
                      <a:pt x="764" y="353"/>
                    </a:lnTo>
                    <a:lnTo>
                      <a:pt x="721" y="361"/>
                    </a:lnTo>
                    <a:lnTo>
                      <a:pt x="676" y="371"/>
                    </a:lnTo>
                    <a:lnTo>
                      <a:pt x="628" y="377"/>
                    </a:lnTo>
                    <a:lnTo>
                      <a:pt x="578" y="382"/>
                    </a:lnTo>
                    <a:lnTo>
                      <a:pt x="523" y="386"/>
                    </a:lnTo>
                    <a:lnTo>
                      <a:pt x="467" y="388"/>
                    </a:lnTo>
                    <a:lnTo>
                      <a:pt x="391" y="384"/>
                    </a:lnTo>
                    <a:lnTo>
                      <a:pt x="322" y="380"/>
                    </a:lnTo>
                    <a:lnTo>
                      <a:pt x="256" y="371"/>
                    </a:lnTo>
                    <a:lnTo>
                      <a:pt x="196" y="361"/>
                    </a:lnTo>
                    <a:lnTo>
                      <a:pt x="139" y="347"/>
                    </a:lnTo>
                    <a:lnTo>
                      <a:pt x="91" y="332"/>
                    </a:lnTo>
                    <a:lnTo>
                      <a:pt x="44" y="315"/>
                    </a:lnTo>
                    <a:lnTo>
                      <a:pt x="6" y="299"/>
                    </a:lnTo>
                    <a:lnTo>
                      <a:pt x="0" y="291"/>
                    </a:lnTo>
                    <a:lnTo>
                      <a:pt x="0" y="289"/>
                    </a:lnTo>
                    <a:lnTo>
                      <a:pt x="54" y="163"/>
                    </a:lnTo>
                    <a:lnTo>
                      <a:pt x="157" y="74"/>
                    </a:lnTo>
                    <a:lnTo>
                      <a:pt x="285" y="18"/>
                    </a:lnTo>
                    <a:lnTo>
                      <a:pt x="432" y="0"/>
                    </a:lnTo>
                    <a:lnTo>
                      <a:pt x="578" y="16"/>
                    </a:lnTo>
                    <a:lnTo>
                      <a:pt x="711" y="70"/>
                    </a:lnTo>
                    <a:lnTo>
                      <a:pt x="818" y="159"/>
                    </a:lnTo>
                    <a:lnTo>
                      <a:pt x="884" y="289"/>
                    </a:lnTo>
                    <a:lnTo>
                      <a:pt x="876" y="299"/>
                    </a:lnTo>
                    <a:lnTo>
                      <a:pt x="868" y="311"/>
                    </a:lnTo>
                    <a:lnTo>
                      <a:pt x="855" y="320"/>
                    </a:lnTo>
                    <a:lnTo>
                      <a:pt x="841" y="33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3" name="Freeform 827"/>
              <p:cNvSpPr>
                <a:spLocks/>
              </p:cNvSpPr>
              <p:nvPr/>
            </p:nvSpPr>
            <p:spPr bwMode="auto">
              <a:xfrm>
                <a:off x="2949" y="1278"/>
                <a:ext cx="436" cy="179"/>
              </a:xfrm>
              <a:custGeom>
                <a:avLst/>
                <a:gdLst/>
                <a:ahLst/>
                <a:cxnLst>
                  <a:cxn ang="0">
                    <a:pos x="870" y="280"/>
                  </a:cxn>
                  <a:cxn ang="0">
                    <a:pos x="831" y="295"/>
                  </a:cxn>
                  <a:cxn ang="0">
                    <a:pos x="791" y="311"/>
                  </a:cxn>
                  <a:cxn ang="0">
                    <a:pos x="744" y="322"/>
                  </a:cxn>
                  <a:cxn ang="0">
                    <a:pos x="696" y="336"/>
                  </a:cxn>
                  <a:cxn ang="0">
                    <a:pos x="639" y="346"/>
                  </a:cxn>
                  <a:cxn ang="0">
                    <a:pos x="581" y="353"/>
                  </a:cxn>
                  <a:cxn ang="0">
                    <a:pos x="517" y="357"/>
                  </a:cxn>
                  <a:cxn ang="0">
                    <a:pos x="451" y="359"/>
                  </a:cxn>
                  <a:cxn ang="0">
                    <a:pos x="374" y="355"/>
                  </a:cxn>
                  <a:cxn ang="0">
                    <a:pos x="304" y="351"/>
                  </a:cxn>
                  <a:cxn ang="0">
                    <a:pos x="240" y="342"/>
                  </a:cxn>
                  <a:cxn ang="0">
                    <a:pos x="182" y="332"/>
                  </a:cxn>
                  <a:cxn ang="0">
                    <a:pos x="128" y="317"/>
                  </a:cxn>
                  <a:cxn ang="0">
                    <a:pos x="79" y="301"/>
                  </a:cxn>
                  <a:cxn ang="0">
                    <a:pos x="36" y="282"/>
                  </a:cxn>
                  <a:cxn ang="0">
                    <a:pos x="0" y="264"/>
                  </a:cxn>
                  <a:cxn ang="0">
                    <a:pos x="62" y="148"/>
                  </a:cxn>
                  <a:cxn ang="0">
                    <a:pos x="164" y="66"/>
                  </a:cxn>
                  <a:cxn ang="0">
                    <a:pos x="292" y="16"/>
                  </a:cxn>
                  <a:cxn ang="0">
                    <a:pos x="434" y="0"/>
                  </a:cxn>
                  <a:cxn ang="0">
                    <a:pos x="573" y="18"/>
                  </a:cxn>
                  <a:cxn ang="0">
                    <a:pos x="701" y="70"/>
                  </a:cxn>
                  <a:cxn ang="0">
                    <a:pos x="802" y="158"/>
                  </a:cxn>
                  <a:cxn ang="0">
                    <a:pos x="870" y="280"/>
                  </a:cxn>
                </a:cxnLst>
                <a:rect l="0" t="0" r="r" b="b"/>
                <a:pathLst>
                  <a:path w="870" h="359">
                    <a:moveTo>
                      <a:pt x="870" y="280"/>
                    </a:moveTo>
                    <a:lnTo>
                      <a:pt x="831" y="295"/>
                    </a:lnTo>
                    <a:lnTo>
                      <a:pt x="791" y="311"/>
                    </a:lnTo>
                    <a:lnTo>
                      <a:pt x="744" y="322"/>
                    </a:lnTo>
                    <a:lnTo>
                      <a:pt x="696" y="336"/>
                    </a:lnTo>
                    <a:lnTo>
                      <a:pt x="639" y="346"/>
                    </a:lnTo>
                    <a:lnTo>
                      <a:pt x="581" y="353"/>
                    </a:lnTo>
                    <a:lnTo>
                      <a:pt x="517" y="357"/>
                    </a:lnTo>
                    <a:lnTo>
                      <a:pt x="451" y="359"/>
                    </a:lnTo>
                    <a:lnTo>
                      <a:pt x="374" y="355"/>
                    </a:lnTo>
                    <a:lnTo>
                      <a:pt x="304" y="351"/>
                    </a:lnTo>
                    <a:lnTo>
                      <a:pt x="240" y="342"/>
                    </a:lnTo>
                    <a:lnTo>
                      <a:pt x="182" y="332"/>
                    </a:lnTo>
                    <a:lnTo>
                      <a:pt x="128" y="317"/>
                    </a:lnTo>
                    <a:lnTo>
                      <a:pt x="79" y="301"/>
                    </a:lnTo>
                    <a:lnTo>
                      <a:pt x="36" y="282"/>
                    </a:lnTo>
                    <a:lnTo>
                      <a:pt x="0" y="264"/>
                    </a:lnTo>
                    <a:lnTo>
                      <a:pt x="62" y="148"/>
                    </a:lnTo>
                    <a:lnTo>
                      <a:pt x="164" y="66"/>
                    </a:lnTo>
                    <a:lnTo>
                      <a:pt x="292" y="16"/>
                    </a:lnTo>
                    <a:lnTo>
                      <a:pt x="434" y="0"/>
                    </a:lnTo>
                    <a:lnTo>
                      <a:pt x="573" y="18"/>
                    </a:lnTo>
                    <a:lnTo>
                      <a:pt x="701" y="70"/>
                    </a:lnTo>
                    <a:lnTo>
                      <a:pt x="802" y="158"/>
                    </a:lnTo>
                    <a:lnTo>
                      <a:pt x="870" y="28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4" name="Freeform 828"/>
              <p:cNvSpPr>
                <a:spLocks/>
              </p:cNvSpPr>
              <p:nvPr/>
            </p:nvSpPr>
            <p:spPr bwMode="auto">
              <a:xfrm>
                <a:off x="2955" y="1279"/>
                <a:ext cx="424" cy="165"/>
              </a:xfrm>
              <a:custGeom>
                <a:avLst/>
                <a:gdLst/>
                <a:ahLst/>
                <a:cxnLst>
                  <a:cxn ang="0">
                    <a:pos x="847" y="241"/>
                  </a:cxn>
                  <a:cxn ang="0">
                    <a:pos x="813" y="258"/>
                  </a:cxn>
                  <a:cxn ang="0">
                    <a:pos x="774" y="276"/>
                  </a:cxn>
                  <a:cxn ang="0">
                    <a:pos x="729" y="291"/>
                  </a:cxn>
                  <a:cxn ang="0">
                    <a:pos x="681" y="305"/>
                  </a:cxn>
                  <a:cxn ang="0">
                    <a:pos x="625" y="315"/>
                  </a:cxn>
                  <a:cxn ang="0">
                    <a:pos x="566" y="322"/>
                  </a:cxn>
                  <a:cxn ang="0">
                    <a:pos x="502" y="326"/>
                  </a:cxn>
                  <a:cxn ang="0">
                    <a:pos x="433" y="330"/>
                  </a:cxn>
                  <a:cxn ang="0">
                    <a:pos x="357" y="326"/>
                  </a:cxn>
                  <a:cxn ang="0">
                    <a:pos x="289" y="320"/>
                  </a:cxn>
                  <a:cxn ang="0">
                    <a:pos x="225" y="311"/>
                  </a:cxn>
                  <a:cxn ang="0">
                    <a:pos x="169" y="301"/>
                  </a:cxn>
                  <a:cxn ang="0">
                    <a:pos x="117" y="285"/>
                  </a:cxn>
                  <a:cxn ang="0">
                    <a:pos x="72" y="268"/>
                  </a:cxn>
                  <a:cxn ang="0">
                    <a:pos x="33" y="249"/>
                  </a:cxn>
                  <a:cxn ang="0">
                    <a:pos x="0" y="229"/>
                  </a:cxn>
                  <a:cxn ang="0">
                    <a:pos x="68" y="126"/>
                  </a:cxn>
                  <a:cxn ang="0">
                    <a:pos x="169" y="57"/>
                  </a:cxn>
                  <a:cxn ang="0">
                    <a:pos x="289" y="12"/>
                  </a:cxn>
                  <a:cxn ang="0">
                    <a:pos x="421" y="0"/>
                  </a:cxn>
                  <a:cxn ang="0">
                    <a:pos x="553" y="14"/>
                  </a:cxn>
                  <a:cxn ang="0">
                    <a:pos x="675" y="59"/>
                  </a:cxn>
                  <a:cxn ang="0">
                    <a:pos x="776" y="134"/>
                  </a:cxn>
                  <a:cxn ang="0">
                    <a:pos x="847" y="241"/>
                  </a:cxn>
                </a:cxnLst>
                <a:rect l="0" t="0" r="r" b="b"/>
                <a:pathLst>
                  <a:path w="847" h="330">
                    <a:moveTo>
                      <a:pt x="847" y="241"/>
                    </a:moveTo>
                    <a:lnTo>
                      <a:pt x="813" y="258"/>
                    </a:lnTo>
                    <a:lnTo>
                      <a:pt x="774" y="276"/>
                    </a:lnTo>
                    <a:lnTo>
                      <a:pt x="729" y="291"/>
                    </a:lnTo>
                    <a:lnTo>
                      <a:pt x="681" y="305"/>
                    </a:lnTo>
                    <a:lnTo>
                      <a:pt x="625" y="315"/>
                    </a:lnTo>
                    <a:lnTo>
                      <a:pt x="566" y="322"/>
                    </a:lnTo>
                    <a:lnTo>
                      <a:pt x="502" y="326"/>
                    </a:lnTo>
                    <a:lnTo>
                      <a:pt x="433" y="330"/>
                    </a:lnTo>
                    <a:lnTo>
                      <a:pt x="357" y="326"/>
                    </a:lnTo>
                    <a:lnTo>
                      <a:pt x="289" y="320"/>
                    </a:lnTo>
                    <a:lnTo>
                      <a:pt x="225" y="311"/>
                    </a:lnTo>
                    <a:lnTo>
                      <a:pt x="169" y="301"/>
                    </a:lnTo>
                    <a:lnTo>
                      <a:pt x="117" y="285"/>
                    </a:lnTo>
                    <a:lnTo>
                      <a:pt x="72" y="268"/>
                    </a:lnTo>
                    <a:lnTo>
                      <a:pt x="33" y="249"/>
                    </a:lnTo>
                    <a:lnTo>
                      <a:pt x="0" y="229"/>
                    </a:lnTo>
                    <a:lnTo>
                      <a:pt x="68" y="126"/>
                    </a:lnTo>
                    <a:lnTo>
                      <a:pt x="169" y="57"/>
                    </a:lnTo>
                    <a:lnTo>
                      <a:pt x="289" y="12"/>
                    </a:lnTo>
                    <a:lnTo>
                      <a:pt x="421" y="0"/>
                    </a:lnTo>
                    <a:lnTo>
                      <a:pt x="553" y="14"/>
                    </a:lnTo>
                    <a:lnTo>
                      <a:pt x="675" y="59"/>
                    </a:lnTo>
                    <a:lnTo>
                      <a:pt x="776" y="134"/>
                    </a:lnTo>
                    <a:lnTo>
                      <a:pt x="847" y="24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5" name="Freeform 829"/>
              <p:cNvSpPr>
                <a:spLocks/>
              </p:cNvSpPr>
              <p:nvPr/>
            </p:nvSpPr>
            <p:spPr bwMode="auto">
              <a:xfrm>
                <a:off x="2963" y="1279"/>
                <a:ext cx="406" cy="151"/>
              </a:xfrm>
              <a:custGeom>
                <a:avLst/>
                <a:gdLst/>
                <a:ahLst/>
                <a:cxnLst>
                  <a:cxn ang="0">
                    <a:pos x="812" y="204"/>
                  </a:cxn>
                  <a:cxn ang="0">
                    <a:pos x="781" y="223"/>
                  </a:cxn>
                  <a:cxn ang="0">
                    <a:pos x="744" y="243"/>
                  </a:cxn>
                  <a:cxn ang="0">
                    <a:pos x="702" y="258"/>
                  </a:cxn>
                  <a:cxn ang="0">
                    <a:pos x="655" y="274"/>
                  </a:cxn>
                  <a:cxn ang="0">
                    <a:pos x="601" y="283"/>
                  </a:cxn>
                  <a:cxn ang="0">
                    <a:pos x="543" y="293"/>
                  </a:cxn>
                  <a:cxn ang="0">
                    <a:pos x="479" y="299"/>
                  </a:cxn>
                  <a:cxn ang="0">
                    <a:pos x="409" y="303"/>
                  </a:cxn>
                  <a:cxn ang="0">
                    <a:pos x="335" y="299"/>
                  </a:cxn>
                  <a:cxn ang="0">
                    <a:pos x="269" y="293"/>
                  </a:cxn>
                  <a:cxn ang="0">
                    <a:pos x="207" y="283"/>
                  </a:cxn>
                  <a:cxn ang="0">
                    <a:pos x="155" y="272"/>
                  </a:cxn>
                  <a:cxn ang="0">
                    <a:pos x="106" y="254"/>
                  </a:cxn>
                  <a:cxn ang="0">
                    <a:pos x="64" y="237"/>
                  </a:cxn>
                  <a:cxn ang="0">
                    <a:pos x="29" y="218"/>
                  </a:cxn>
                  <a:cxn ang="0">
                    <a:pos x="0" y="196"/>
                  </a:cxn>
                  <a:cxn ang="0">
                    <a:pos x="70" y="109"/>
                  </a:cxn>
                  <a:cxn ang="0">
                    <a:pos x="166" y="49"/>
                  </a:cxn>
                  <a:cxn ang="0">
                    <a:pos x="279" y="12"/>
                  </a:cxn>
                  <a:cxn ang="0">
                    <a:pos x="403" y="0"/>
                  </a:cxn>
                  <a:cxn ang="0">
                    <a:pos x="523" y="12"/>
                  </a:cxn>
                  <a:cxn ang="0">
                    <a:pos x="640" y="49"/>
                  </a:cxn>
                  <a:cxn ang="0">
                    <a:pos x="736" y="113"/>
                  </a:cxn>
                  <a:cxn ang="0">
                    <a:pos x="812" y="204"/>
                  </a:cxn>
                </a:cxnLst>
                <a:rect l="0" t="0" r="r" b="b"/>
                <a:pathLst>
                  <a:path w="812" h="303">
                    <a:moveTo>
                      <a:pt x="812" y="204"/>
                    </a:moveTo>
                    <a:lnTo>
                      <a:pt x="781" y="223"/>
                    </a:lnTo>
                    <a:lnTo>
                      <a:pt x="744" y="243"/>
                    </a:lnTo>
                    <a:lnTo>
                      <a:pt x="702" y="258"/>
                    </a:lnTo>
                    <a:lnTo>
                      <a:pt x="655" y="274"/>
                    </a:lnTo>
                    <a:lnTo>
                      <a:pt x="601" y="283"/>
                    </a:lnTo>
                    <a:lnTo>
                      <a:pt x="543" y="293"/>
                    </a:lnTo>
                    <a:lnTo>
                      <a:pt x="479" y="299"/>
                    </a:lnTo>
                    <a:lnTo>
                      <a:pt x="409" y="303"/>
                    </a:lnTo>
                    <a:lnTo>
                      <a:pt x="335" y="299"/>
                    </a:lnTo>
                    <a:lnTo>
                      <a:pt x="269" y="293"/>
                    </a:lnTo>
                    <a:lnTo>
                      <a:pt x="207" y="283"/>
                    </a:lnTo>
                    <a:lnTo>
                      <a:pt x="155" y="272"/>
                    </a:lnTo>
                    <a:lnTo>
                      <a:pt x="106" y="254"/>
                    </a:lnTo>
                    <a:lnTo>
                      <a:pt x="64" y="237"/>
                    </a:lnTo>
                    <a:lnTo>
                      <a:pt x="29" y="218"/>
                    </a:lnTo>
                    <a:lnTo>
                      <a:pt x="0" y="196"/>
                    </a:lnTo>
                    <a:lnTo>
                      <a:pt x="70" y="109"/>
                    </a:lnTo>
                    <a:lnTo>
                      <a:pt x="166" y="49"/>
                    </a:lnTo>
                    <a:lnTo>
                      <a:pt x="279" y="12"/>
                    </a:lnTo>
                    <a:lnTo>
                      <a:pt x="403" y="0"/>
                    </a:lnTo>
                    <a:lnTo>
                      <a:pt x="523" y="12"/>
                    </a:lnTo>
                    <a:lnTo>
                      <a:pt x="640" y="49"/>
                    </a:lnTo>
                    <a:lnTo>
                      <a:pt x="736" y="113"/>
                    </a:lnTo>
                    <a:lnTo>
                      <a:pt x="812" y="20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6" name="Freeform 830"/>
              <p:cNvSpPr>
                <a:spLocks/>
              </p:cNvSpPr>
              <p:nvPr/>
            </p:nvSpPr>
            <p:spPr bwMode="auto">
              <a:xfrm>
                <a:off x="2974" y="1279"/>
                <a:ext cx="382" cy="137"/>
              </a:xfrm>
              <a:custGeom>
                <a:avLst/>
                <a:gdLst/>
                <a:ahLst/>
                <a:cxnLst>
                  <a:cxn ang="0">
                    <a:pos x="766" y="165"/>
                  </a:cxn>
                  <a:cxn ang="0">
                    <a:pos x="739" y="187"/>
                  </a:cxn>
                  <a:cxn ang="0">
                    <a:pos x="708" y="208"/>
                  </a:cxn>
                  <a:cxn ang="0">
                    <a:pos x="669" y="225"/>
                  </a:cxn>
                  <a:cxn ang="0">
                    <a:pos x="624" y="243"/>
                  </a:cxn>
                  <a:cxn ang="0">
                    <a:pos x="572" y="254"/>
                  </a:cxn>
                  <a:cxn ang="0">
                    <a:pos x="514" y="266"/>
                  </a:cxn>
                  <a:cxn ang="0">
                    <a:pos x="450" y="272"/>
                  </a:cxn>
                  <a:cxn ang="0">
                    <a:pos x="382" y="276"/>
                  </a:cxn>
                  <a:cxn ang="0">
                    <a:pos x="310" y="272"/>
                  </a:cxn>
                  <a:cxn ang="0">
                    <a:pos x="246" y="266"/>
                  </a:cxn>
                  <a:cxn ang="0">
                    <a:pos x="188" y="256"/>
                  </a:cxn>
                  <a:cxn ang="0">
                    <a:pos x="138" y="245"/>
                  </a:cxn>
                  <a:cxn ang="0">
                    <a:pos x="93" y="227"/>
                  </a:cxn>
                  <a:cxn ang="0">
                    <a:pos x="56" y="210"/>
                  </a:cxn>
                  <a:cxn ang="0">
                    <a:pos x="23" y="188"/>
                  </a:cxn>
                  <a:cxn ang="0">
                    <a:pos x="0" y="167"/>
                  </a:cxn>
                  <a:cxn ang="0">
                    <a:pos x="70" y="93"/>
                  </a:cxn>
                  <a:cxn ang="0">
                    <a:pos x="161" y="41"/>
                  </a:cxn>
                  <a:cxn ang="0">
                    <a:pos x="264" y="10"/>
                  </a:cxn>
                  <a:cxn ang="0">
                    <a:pos x="376" y="0"/>
                  </a:cxn>
                  <a:cxn ang="0">
                    <a:pos x="487" y="8"/>
                  </a:cxn>
                  <a:cxn ang="0">
                    <a:pos x="593" y="39"/>
                  </a:cxn>
                  <a:cxn ang="0">
                    <a:pos x="688" y="90"/>
                  </a:cxn>
                  <a:cxn ang="0">
                    <a:pos x="766" y="165"/>
                  </a:cxn>
                </a:cxnLst>
                <a:rect l="0" t="0" r="r" b="b"/>
                <a:pathLst>
                  <a:path w="766" h="276">
                    <a:moveTo>
                      <a:pt x="766" y="165"/>
                    </a:moveTo>
                    <a:lnTo>
                      <a:pt x="739" y="187"/>
                    </a:lnTo>
                    <a:lnTo>
                      <a:pt x="708" y="208"/>
                    </a:lnTo>
                    <a:lnTo>
                      <a:pt x="669" y="225"/>
                    </a:lnTo>
                    <a:lnTo>
                      <a:pt x="624" y="243"/>
                    </a:lnTo>
                    <a:lnTo>
                      <a:pt x="572" y="254"/>
                    </a:lnTo>
                    <a:lnTo>
                      <a:pt x="514" y="266"/>
                    </a:lnTo>
                    <a:lnTo>
                      <a:pt x="450" y="272"/>
                    </a:lnTo>
                    <a:lnTo>
                      <a:pt x="382" y="276"/>
                    </a:lnTo>
                    <a:lnTo>
                      <a:pt x="310" y="272"/>
                    </a:lnTo>
                    <a:lnTo>
                      <a:pt x="246" y="266"/>
                    </a:lnTo>
                    <a:lnTo>
                      <a:pt x="188" y="256"/>
                    </a:lnTo>
                    <a:lnTo>
                      <a:pt x="138" y="245"/>
                    </a:lnTo>
                    <a:lnTo>
                      <a:pt x="93" y="227"/>
                    </a:lnTo>
                    <a:lnTo>
                      <a:pt x="56" y="210"/>
                    </a:lnTo>
                    <a:lnTo>
                      <a:pt x="23" y="188"/>
                    </a:lnTo>
                    <a:lnTo>
                      <a:pt x="0" y="167"/>
                    </a:lnTo>
                    <a:lnTo>
                      <a:pt x="70" y="93"/>
                    </a:lnTo>
                    <a:lnTo>
                      <a:pt x="161" y="41"/>
                    </a:lnTo>
                    <a:lnTo>
                      <a:pt x="264" y="10"/>
                    </a:lnTo>
                    <a:lnTo>
                      <a:pt x="376" y="0"/>
                    </a:lnTo>
                    <a:lnTo>
                      <a:pt x="487" y="8"/>
                    </a:lnTo>
                    <a:lnTo>
                      <a:pt x="593" y="39"/>
                    </a:lnTo>
                    <a:lnTo>
                      <a:pt x="688" y="90"/>
                    </a:lnTo>
                    <a:lnTo>
                      <a:pt x="766" y="16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7" name="Freeform 831"/>
              <p:cNvSpPr>
                <a:spLocks/>
              </p:cNvSpPr>
              <p:nvPr/>
            </p:nvSpPr>
            <p:spPr bwMode="auto">
              <a:xfrm>
                <a:off x="2985" y="1278"/>
                <a:ext cx="353" cy="125"/>
              </a:xfrm>
              <a:custGeom>
                <a:avLst/>
                <a:gdLst/>
                <a:ahLst/>
                <a:cxnLst>
                  <a:cxn ang="0">
                    <a:pos x="706" y="128"/>
                  </a:cxn>
                  <a:cxn ang="0">
                    <a:pos x="687" y="150"/>
                  </a:cxn>
                  <a:cxn ang="0">
                    <a:pos x="661" y="173"/>
                  </a:cxn>
                  <a:cxn ang="0">
                    <a:pos x="628" y="194"/>
                  </a:cxn>
                  <a:cxn ang="0">
                    <a:pos x="590" y="214"/>
                  </a:cxn>
                  <a:cxn ang="0">
                    <a:pos x="539" y="227"/>
                  </a:cxn>
                  <a:cxn ang="0">
                    <a:pos x="485" y="239"/>
                  </a:cxn>
                  <a:cxn ang="0">
                    <a:pos x="421" y="247"/>
                  </a:cxn>
                  <a:cxn ang="0">
                    <a:pos x="351" y="251"/>
                  </a:cxn>
                  <a:cxn ang="0">
                    <a:pos x="281" y="247"/>
                  </a:cxn>
                  <a:cxn ang="0">
                    <a:pos x="221" y="241"/>
                  </a:cxn>
                  <a:cxn ang="0">
                    <a:pos x="167" y="229"/>
                  </a:cxn>
                  <a:cxn ang="0">
                    <a:pos x="121" y="218"/>
                  </a:cxn>
                  <a:cxn ang="0">
                    <a:pos x="80" y="200"/>
                  </a:cxn>
                  <a:cxn ang="0">
                    <a:pos x="47" y="183"/>
                  </a:cxn>
                  <a:cxn ang="0">
                    <a:pos x="20" y="161"/>
                  </a:cxn>
                  <a:cxn ang="0">
                    <a:pos x="0" y="140"/>
                  </a:cxn>
                  <a:cxn ang="0">
                    <a:pos x="70" y="80"/>
                  </a:cxn>
                  <a:cxn ang="0">
                    <a:pos x="154" y="37"/>
                  </a:cxn>
                  <a:cxn ang="0">
                    <a:pos x="247" y="10"/>
                  </a:cxn>
                  <a:cxn ang="0">
                    <a:pos x="347" y="0"/>
                  </a:cxn>
                  <a:cxn ang="0">
                    <a:pos x="446" y="6"/>
                  </a:cxn>
                  <a:cxn ang="0">
                    <a:pos x="541" y="30"/>
                  </a:cxn>
                  <a:cxn ang="0">
                    <a:pos x="628" y="70"/>
                  </a:cxn>
                  <a:cxn ang="0">
                    <a:pos x="706" y="128"/>
                  </a:cxn>
                </a:cxnLst>
                <a:rect l="0" t="0" r="r" b="b"/>
                <a:pathLst>
                  <a:path w="706" h="251">
                    <a:moveTo>
                      <a:pt x="706" y="128"/>
                    </a:moveTo>
                    <a:lnTo>
                      <a:pt x="687" y="150"/>
                    </a:lnTo>
                    <a:lnTo>
                      <a:pt x="661" y="173"/>
                    </a:lnTo>
                    <a:lnTo>
                      <a:pt x="628" y="194"/>
                    </a:lnTo>
                    <a:lnTo>
                      <a:pt x="590" y="214"/>
                    </a:lnTo>
                    <a:lnTo>
                      <a:pt x="539" y="227"/>
                    </a:lnTo>
                    <a:lnTo>
                      <a:pt x="485" y="239"/>
                    </a:lnTo>
                    <a:lnTo>
                      <a:pt x="421" y="247"/>
                    </a:lnTo>
                    <a:lnTo>
                      <a:pt x="351" y="251"/>
                    </a:lnTo>
                    <a:lnTo>
                      <a:pt x="281" y="247"/>
                    </a:lnTo>
                    <a:lnTo>
                      <a:pt x="221" y="241"/>
                    </a:lnTo>
                    <a:lnTo>
                      <a:pt x="167" y="229"/>
                    </a:lnTo>
                    <a:lnTo>
                      <a:pt x="121" y="218"/>
                    </a:lnTo>
                    <a:lnTo>
                      <a:pt x="80" y="200"/>
                    </a:lnTo>
                    <a:lnTo>
                      <a:pt x="47" y="183"/>
                    </a:lnTo>
                    <a:lnTo>
                      <a:pt x="20" y="161"/>
                    </a:lnTo>
                    <a:lnTo>
                      <a:pt x="0" y="140"/>
                    </a:lnTo>
                    <a:lnTo>
                      <a:pt x="70" y="80"/>
                    </a:lnTo>
                    <a:lnTo>
                      <a:pt x="154" y="37"/>
                    </a:lnTo>
                    <a:lnTo>
                      <a:pt x="247" y="10"/>
                    </a:lnTo>
                    <a:lnTo>
                      <a:pt x="347" y="0"/>
                    </a:lnTo>
                    <a:lnTo>
                      <a:pt x="446" y="6"/>
                    </a:lnTo>
                    <a:lnTo>
                      <a:pt x="541" y="30"/>
                    </a:lnTo>
                    <a:lnTo>
                      <a:pt x="628" y="70"/>
                    </a:lnTo>
                    <a:lnTo>
                      <a:pt x="706" y="12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8" name="Freeform 832"/>
              <p:cNvSpPr>
                <a:spLocks/>
              </p:cNvSpPr>
              <p:nvPr/>
            </p:nvSpPr>
            <p:spPr bwMode="auto">
              <a:xfrm>
                <a:off x="3000" y="1279"/>
                <a:ext cx="317" cy="110"/>
              </a:xfrm>
              <a:custGeom>
                <a:avLst/>
                <a:gdLst/>
                <a:ahLst/>
                <a:cxnLst>
                  <a:cxn ang="0">
                    <a:pos x="634" y="92"/>
                  </a:cxn>
                  <a:cxn ang="0">
                    <a:pos x="623" y="115"/>
                  </a:cxn>
                  <a:cxn ang="0">
                    <a:pos x="605" y="138"/>
                  </a:cxn>
                  <a:cxn ang="0">
                    <a:pos x="576" y="159"/>
                  </a:cxn>
                  <a:cxn ang="0">
                    <a:pos x="541" y="181"/>
                  </a:cxn>
                  <a:cxn ang="0">
                    <a:pos x="497" y="196"/>
                  </a:cxn>
                  <a:cxn ang="0">
                    <a:pos x="444" y="210"/>
                  </a:cxn>
                  <a:cxn ang="0">
                    <a:pos x="382" y="218"/>
                  </a:cxn>
                  <a:cxn ang="0">
                    <a:pos x="315" y="221"/>
                  </a:cxn>
                  <a:cxn ang="0">
                    <a:pos x="251" y="218"/>
                  </a:cxn>
                  <a:cxn ang="0">
                    <a:pos x="192" y="212"/>
                  </a:cxn>
                  <a:cxn ang="0">
                    <a:pos x="142" y="200"/>
                  </a:cxn>
                  <a:cxn ang="0">
                    <a:pos x="101" y="187"/>
                  </a:cxn>
                  <a:cxn ang="0">
                    <a:pos x="64" y="169"/>
                  </a:cxn>
                  <a:cxn ang="0">
                    <a:pos x="35" y="152"/>
                  </a:cxn>
                  <a:cxn ang="0">
                    <a:pos x="12" y="130"/>
                  </a:cxn>
                  <a:cxn ang="0">
                    <a:pos x="0" y="111"/>
                  </a:cxn>
                  <a:cxn ang="0">
                    <a:pos x="66" y="64"/>
                  </a:cxn>
                  <a:cxn ang="0">
                    <a:pos x="142" y="29"/>
                  </a:cxn>
                  <a:cxn ang="0">
                    <a:pos x="223" y="8"/>
                  </a:cxn>
                  <a:cxn ang="0">
                    <a:pos x="311" y="0"/>
                  </a:cxn>
                  <a:cxn ang="0">
                    <a:pos x="396" y="2"/>
                  </a:cxn>
                  <a:cxn ang="0">
                    <a:pos x="481" y="20"/>
                  </a:cxn>
                  <a:cxn ang="0">
                    <a:pos x="561" y="47"/>
                  </a:cxn>
                  <a:cxn ang="0">
                    <a:pos x="634" y="92"/>
                  </a:cxn>
                </a:cxnLst>
                <a:rect l="0" t="0" r="r" b="b"/>
                <a:pathLst>
                  <a:path w="634" h="221">
                    <a:moveTo>
                      <a:pt x="634" y="92"/>
                    </a:moveTo>
                    <a:lnTo>
                      <a:pt x="623" y="115"/>
                    </a:lnTo>
                    <a:lnTo>
                      <a:pt x="605" y="138"/>
                    </a:lnTo>
                    <a:lnTo>
                      <a:pt x="576" y="159"/>
                    </a:lnTo>
                    <a:lnTo>
                      <a:pt x="541" y="181"/>
                    </a:lnTo>
                    <a:lnTo>
                      <a:pt x="497" y="196"/>
                    </a:lnTo>
                    <a:lnTo>
                      <a:pt x="444" y="210"/>
                    </a:lnTo>
                    <a:lnTo>
                      <a:pt x="382" y="218"/>
                    </a:lnTo>
                    <a:lnTo>
                      <a:pt x="315" y="221"/>
                    </a:lnTo>
                    <a:lnTo>
                      <a:pt x="251" y="218"/>
                    </a:lnTo>
                    <a:lnTo>
                      <a:pt x="192" y="212"/>
                    </a:lnTo>
                    <a:lnTo>
                      <a:pt x="142" y="200"/>
                    </a:lnTo>
                    <a:lnTo>
                      <a:pt x="101" y="187"/>
                    </a:lnTo>
                    <a:lnTo>
                      <a:pt x="64" y="169"/>
                    </a:lnTo>
                    <a:lnTo>
                      <a:pt x="35" y="152"/>
                    </a:lnTo>
                    <a:lnTo>
                      <a:pt x="12" y="130"/>
                    </a:lnTo>
                    <a:lnTo>
                      <a:pt x="0" y="111"/>
                    </a:lnTo>
                    <a:lnTo>
                      <a:pt x="66" y="64"/>
                    </a:lnTo>
                    <a:lnTo>
                      <a:pt x="142" y="29"/>
                    </a:lnTo>
                    <a:lnTo>
                      <a:pt x="223" y="8"/>
                    </a:lnTo>
                    <a:lnTo>
                      <a:pt x="311" y="0"/>
                    </a:lnTo>
                    <a:lnTo>
                      <a:pt x="396" y="2"/>
                    </a:lnTo>
                    <a:lnTo>
                      <a:pt x="481" y="20"/>
                    </a:lnTo>
                    <a:lnTo>
                      <a:pt x="561" y="47"/>
                    </a:lnTo>
                    <a:lnTo>
                      <a:pt x="634" y="9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69" name="Freeform 833"/>
              <p:cNvSpPr>
                <a:spLocks/>
              </p:cNvSpPr>
              <p:nvPr/>
            </p:nvSpPr>
            <p:spPr bwMode="auto">
              <a:xfrm>
                <a:off x="3017" y="1279"/>
                <a:ext cx="272" cy="97"/>
              </a:xfrm>
              <a:custGeom>
                <a:avLst/>
                <a:gdLst/>
                <a:ahLst/>
                <a:cxnLst>
                  <a:cxn ang="0">
                    <a:pos x="543" y="57"/>
                  </a:cxn>
                  <a:cxn ang="0">
                    <a:pos x="541" y="80"/>
                  </a:cxn>
                  <a:cxn ang="0">
                    <a:pos x="532" y="105"/>
                  </a:cxn>
                  <a:cxn ang="0">
                    <a:pos x="512" y="126"/>
                  </a:cxn>
                  <a:cxn ang="0">
                    <a:pos x="483" y="150"/>
                  </a:cxn>
                  <a:cxn ang="0">
                    <a:pos x="442" y="165"/>
                  </a:cxn>
                  <a:cxn ang="0">
                    <a:pos x="396" y="181"/>
                  </a:cxn>
                  <a:cxn ang="0">
                    <a:pos x="338" y="190"/>
                  </a:cxn>
                  <a:cxn ang="0">
                    <a:pos x="272" y="194"/>
                  </a:cxn>
                  <a:cxn ang="0">
                    <a:pos x="210" y="190"/>
                  </a:cxn>
                  <a:cxn ang="0">
                    <a:pos x="159" y="185"/>
                  </a:cxn>
                  <a:cxn ang="0">
                    <a:pos x="113" y="173"/>
                  </a:cxn>
                  <a:cxn ang="0">
                    <a:pos x="78" y="159"/>
                  </a:cxn>
                  <a:cxn ang="0">
                    <a:pos x="47" y="140"/>
                  </a:cxn>
                  <a:cxn ang="0">
                    <a:pos x="24" y="123"/>
                  </a:cxn>
                  <a:cxn ang="0">
                    <a:pos x="8" y="103"/>
                  </a:cxn>
                  <a:cxn ang="0">
                    <a:pos x="0" y="84"/>
                  </a:cxn>
                  <a:cxn ang="0">
                    <a:pos x="58" y="49"/>
                  </a:cxn>
                  <a:cxn ang="0">
                    <a:pos x="124" y="24"/>
                  </a:cxn>
                  <a:cxn ang="0">
                    <a:pos x="192" y="6"/>
                  </a:cxn>
                  <a:cxn ang="0">
                    <a:pos x="266" y="0"/>
                  </a:cxn>
                  <a:cxn ang="0">
                    <a:pos x="338" y="0"/>
                  </a:cxn>
                  <a:cxn ang="0">
                    <a:pos x="409" y="10"/>
                  </a:cxn>
                  <a:cxn ang="0">
                    <a:pos x="477" y="28"/>
                  </a:cxn>
                  <a:cxn ang="0">
                    <a:pos x="543" y="57"/>
                  </a:cxn>
                </a:cxnLst>
                <a:rect l="0" t="0" r="r" b="b"/>
                <a:pathLst>
                  <a:path w="543" h="194">
                    <a:moveTo>
                      <a:pt x="543" y="57"/>
                    </a:moveTo>
                    <a:lnTo>
                      <a:pt x="541" y="80"/>
                    </a:lnTo>
                    <a:lnTo>
                      <a:pt x="532" y="105"/>
                    </a:lnTo>
                    <a:lnTo>
                      <a:pt x="512" y="126"/>
                    </a:lnTo>
                    <a:lnTo>
                      <a:pt x="483" y="150"/>
                    </a:lnTo>
                    <a:lnTo>
                      <a:pt x="442" y="165"/>
                    </a:lnTo>
                    <a:lnTo>
                      <a:pt x="396" y="181"/>
                    </a:lnTo>
                    <a:lnTo>
                      <a:pt x="338" y="190"/>
                    </a:lnTo>
                    <a:lnTo>
                      <a:pt x="272" y="194"/>
                    </a:lnTo>
                    <a:lnTo>
                      <a:pt x="210" y="190"/>
                    </a:lnTo>
                    <a:lnTo>
                      <a:pt x="159" y="185"/>
                    </a:lnTo>
                    <a:lnTo>
                      <a:pt x="113" y="173"/>
                    </a:lnTo>
                    <a:lnTo>
                      <a:pt x="78" y="159"/>
                    </a:lnTo>
                    <a:lnTo>
                      <a:pt x="47" y="140"/>
                    </a:lnTo>
                    <a:lnTo>
                      <a:pt x="24" y="123"/>
                    </a:lnTo>
                    <a:lnTo>
                      <a:pt x="8" y="103"/>
                    </a:lnTo>
                    <a:lnTo>
                      <a:pt x="0" y="84"/>
                    </a:lnTo>
                    <a:lnTo>
                      <a:pt x="58" y="49"/>
                    </a:lnTo>
                    <a:lnTo>
                      <a:pt x="124" y="24"/>
                    </a:lnTo>
                    <a:lnTo>
                      <a:pt x="192" y="6"/>
                    </a:lnTo>
                    <a:lnTo>
                      <a:pt x="266" y="0"/>
                    </a:lnTo>
                    <a:lnTo>
                      <a:pt x="338" y="0"/>
                    </a:lnTo>
                    <a:lnTo>
                      <a:pt x="409" y="10"/>
                    </a:lnTo>
                    <a:lnTo>
                      <a:pt x="477" y="28"/>
                    </a:lnTo>
                    <a:lnTo>
                      <a:pt x="543" y="5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0" name="Freeform 834"/>
              <p:cNvSpPr>
                <a:spLocks/>
              </p:cNvSpPr>
              <p:nvPr/>
            </p:nvSpPr>
            <p:spPr bwMode="auto">
              <a:xfrm>
                <a:off x="3037" y="1279"/>
                <a:ext cx="223" cy="83"/>
              </a:xfrm>
              <a:custGeom>
                <a:avLst/>
                <a:gdLst/>
                <a:ahLst/>
                <a:cxnLst>
                  <a:cxn ang="0">
                    <a:pos x="438" y="29"/>
                  </a:cxn>
                  <a:cxn ang="0">
                    <a:pos x="446" y="51"/>
                  </a:cxn>
                  <a:cxn ang="0">
                    <a:pos x="446" y="74"/>
                  </a:cxn>
                  <a:cxn ang="0">
                    <a:pos x="434" y="95"/>
                  </a:cxn>
                  <a:cxn ang="0">
                    <a:pos x="415" y="119"/>
                  </a:cxn>
                  <a:cxn ang="0">
                    <a:pos x="382" y="136"/>
                  </a:cxn>
                  <a:cxn ang="0">
                    <a:pos x="339" y="152"/>
                  </a:cxn>
                  <a:cxn ang="0">
                    <a:pos x="287" y="161"/>
                  </a:cxn>
                  <a:cxn ang="0">
                    <a:pos x="225" y="167"/>
                  </a:cxn>
                  <a:cxn ang="0">
                    <a:pos x="169" y="163"/>
                  </a:cxn>
                  <a:cxn ang="0">
                    <a:pos x="124" y="157"/>
                  </a:cxn>
                  <a:cxn ang="0">
                    <a:pos x="83" y="146"/>
                  </a:cxn>
                  <a:cxn ang="0">
                    <a:pos x="54" y="132"/>
                  </a:cxn>
                  <a:cxn ang="0">
                    <a:pos x="27" y="115"/>
                  </a:cxn>
                  <a:cxn ang="0">
                    <a:pos x="12" y="97"/>
                  </a:cxn>
                  <a:cxn ang="0">
                    <a:pos x="0" y="78"/>
                  </a:cxn>
                  <a:cxn ang="0">
                    <a:pos x="0" y="60"/>
                  </a:cxn>
                  <a:cxn ang="0">
                    <a:pos x="47" y="37"/>
                  </a:cxn>
                  <a:cxn ang="0">
                    <a:pos x="101" y="20"/>
                  </a:cxn>
                  <a:cxn ang="0">
                    <a:pos x="155" y="8"/>
                  </a:cxn>
                  <a:cxn ang="0">
                    <a:pos x="213" y="2"/>
                  </a:cxn>
                  <a:cxn ang="0">
                    <a:pos x="270" y="0"/>
                  </a:cxn>
                  <a:cxn ang="0">
                    <a:pos x="326" y="4"/>
                  </a:cxn>
                  <a:cxn ang="0">
                    <a:pos x="382" y="14"/>
                  </a:cxn>
                  <a:cxn ang="0">
                    <a:pos x="438" y="29"/>
                  </a:cxn>
                </a:cxnLst>
                <a:rect l="0" t="0" r="r" b="b"/>
                <a:pathLst>
                  <a:path w="446" h="167">
                    <a:moveTo>
                      <a:pt x="438" y="29"/>
                    </a:moveTo>
                    <a:lnTo>
                      <a:pt x="446" y="51"/>
                    </a:lnTo>
                    <a:lnTo>
                      <a:pt x="446" y="74"/>
                    </a:lnTo>
                    <a:lnTo>
                      <a:pt x="434" y="95"/>
                    </a:lnTo>
                    <a:lnTo>
                      <a:pt x="415" y="119"/>
                    </a:lnTo>
                    <a:lnTo>
                      <a:pt x="382" y="136"/>
                    </a:lnTo>
                    <a:lnTo>
                      <a:pt x="339" y="152"/>
                    </a:lnTo>
                    <a:lnTo>
                      <a:pt x="287" y="161"/>
                    </a:lnTo>
                    <a:lnTo>
                      <a:pt x="225" y="167"/>
                    </a:lnTo>
                    <a:lnTo>
                      <a:pt x="169" y="163"/>
                    </a:lnTo>
                    <a:lnTo>
                      <a:pt x="124" y="157"/>
                    </a:lnTo>
                    <a:lnTo>
                      <a:pt x="83" y="146"/>
                    </a:lnTo>
                    <a:lnTo>
                      <a:pt x="54" y="132"/>
                    </a:lnTo>
                    <a:lnTo>
                      <a:pt x="27" y="115"/>
                    </a:lnTo>
                    <a:lnTo>
                      <a:pt x="12" y="97"/>
                    </a:lnTo>
                    <a:lnTo>
                      <a:pt x="0" y="78"/>
                    </a:lnTo>
                    <a:lnTo>
                      <a:pt x="0" y="60"/>
                    </a:lnTo>
                    <a:lnTo>
                      <a:pt x="47" y="37"/>
                    </a:lnTo>
                    <a:lnTo>
                      <a:pt x="101" y="20"/>
                    </a:lnTo>
                    <a:lnTo>
                      <a:pt x="155" y="8"/>
                    </a:lnTo>
                    <a:lnTo>
                      <a:pt x="213" y="2"/>
                    </a:lnTo>
                    <a:lnTo>
                      <a:pt x="270" y="0"/>
                    </a:lnTo>
                    <a:lnTo>
                      <a:pt x="326" y="4"/>
                    </a:lnTo>
                    <a:lnTo>
                      <a:pt x="382" y="14"/>
                    </a:lnTo>
                    <a:lnTo>
                      <a:pt x="438" y="2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1" name="Freeform 835"/>
              <p:cNvSpPr>
                <a:spLocks/>
              </p:cNvSpPr>
              <p:nvPr/>
            </p:nvSpPr>
            <p:spPr bwMode="auto">
              <a:xfrm>
                <a:off x="3058" y="1278"/>
                <a:ext cx="173" cy="70"/>
              </a:xfrm>
              <a:custGeom>
                <a:avLst/>
                <a:gdLst/>
                <a:ahLst/>
                <a:cxnLst>
                  <a:cxn ang="0">
                    <a:pos x="318" y="12"/>
                  </a:cxn>
                  <a:cxn ang="0">
                    <a:pos x="337" y="30"/>
                  </a:cxn>
                  <a:cxn ang="0">
                    <a:pos x="347" y="51"/>
                  </a:cxn>
                  <a:cxn ang="0">
                    <a:pos x="347" y="72"/>
                  </a:cxn>
                  <a:cxn ang="0">
                    <a:pos x="335" y="94"/>
                  </a:cxn>
                  <a:cxn ang="0">
                    <a:pos x="312" y="109"/>
                  </a:cxn>
                  <a:cxn ang="0">
                    <a:pos x="277" y="125"/>
                  </a:cxn>
                  <a:cxn ang="0">
                    <a:pos x="230" y="134"/>
                  </a:cxn>
                  <a:cxn ang="0">
                    <a:pos x="174" y="140"/>
                  </a:cxn>
                  <a:cxn ang="0">
                    <a:pos x="126" y="136"/>
                  </a:cxn>
                  <a:cxn ang="0">
                    <a:pos x="87" y="130"/>
                  </a:cxn>
                  <a:cxn ang="0">
                    <a:pos x="52" y="119"/>
                  </a:cxn>
                  <a:cxn ang="0">
                    <a:pos x="29" y="107"/>
                  </a:cxn>
                  <a:cxn ang="0">
                    <a:pos x="11" y="90"/>
                  </a:cxn>
                  <a:cxn ang="0">
                    <a:pos x="2" y="74"/>
                  </a:cxn>
                  <a:cxn ang="0">
                    <a:pos x="0" y="57"/>
                  </a:cxn>
                  <a:cxn ang="0">
                    <a:pos x="6" y="41"/>
                  </a:cxn>
                  <a:cxn ang="0">
                    <a:pos x="40" y="28"/>
                  </a:cxn>
                  <a:cxn ang="0">
                    <a:pos x="77" y="16"/>
                  </a:cxn>
                  <a:cxn ang="0">
                    <a:pos x="116" y="8"/>
                  </a:cxn>
                  <a:cxn ang="0">
                    <a:pos x="157" y="4"/>
                  </a:cxn>
                  <a:cxn ang="0">
                    <a:pos x="196" y="0"/>
                  </a:cxn>
                  <a:cxn ang="0">
                    <a:pos x="236" y="0"/>
                  </a:cxn>
                  <a:cxn ang="0">
                    <a:pos x="277" y="4"/>
                  </a:cxn>
                  <a:cxn ang="0">
                    <a:pos x="318" y="12"/>
                  </a:cxn>
                </a:cxnLst>
                <a:rect l="0" t="0" r="r" b="b"/>
                <a:pathLst>
                  <a:path w="347" h="140">
                    <a:moveTo>
                      <a:pt x="318" y="12"/>
                    </a:moveTo>
                    <a:lnTo>
                      <a:pt x="337" y="30"/>
                    </a:lnTo>
                    <a:lnTo>
                      <a:pt x="347" y="51"/>
                    </a:lnTo>
                    <a:lnTo>
                      <a:pt x="347" y="72"/>
                    </a:lnTo>
                    <a:lnTo>
                      <a:pt x="335" y="94"/>
                    </a:lnTo>
                    <a:lnTo>
                      <a:pt x="312" y="109"/>
                    </a:lnTo>
                    <a:lnTo>
                      <a:pt x="277" y="125"/>
                    </a:lnTo>
                    <a:lnTo>
                      <a:pt x="230" y="134"/>
                    </a:lnTo>
                    <a:lnTo>
                      <a:pt x="174" y="140"/>
                    </a:lnTo>
                    <a:lnTo>
                      <a:pt x="126" y="136"/>
                    </a:lnTo>
                    <a:lnTo>
                      <a:pt x="87" y="130"/>
                    </a:lnTo>
                    <a:lnTo>
                      <a:pt x="52" y="119"/>
                    </a:lnTo>
                    <a:lnTo>
                      <a:pt x="29" y="107"/>
                    </a:lnTo>
                    <a:lnTo>
                      <a:pt x="11" y="90"/>
                    </a:lnTo>
                    <a:lnTo>
                      <a:pt x="2" y="74"/>
                    </a:lnTo>
                    <a:lnTo>
                      <a:pt x="0" y="57"/>
                    </a:lnTo>
                    <a:lnTo>
                      <a:pt x="6" y="41"/>
                    </a:lnTo>
                    <a:lnTo>
                      <a:pt x="40" y="28"/>
                    </a:lnTo>
                    <a:lnTo>
                      <a:pt x="77" y="16"/>
                    </a:lnTo>
                    <a:lnTo>
                      <a:pt x="116" y="8"/>
                    </a:lnTo>
                    <a:lnTo>
                      <a:pt x="157" y="4"/>
                    </a:lnTo>
                    <a:lnTo>
                      <a:pt x="196" y="0"/>
                    </a:lnTo>
                    <a:lnTo>
                      <a:pt x="236" y="0"/>
                    </a:lnTo>
                    <a:lnTo>
                      <a:pt x="277" y="4"/>
                    </a:lnTo>
                    <a:lnTo>
                      <a:pt x="318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2" name="Freeform 836"/>
              <p:cNvSpPr>
                <a:spLocks/>
              </p:cNvSpPr>
              <p:nvPr/>
            </p:nvSpPr>
            <p:spPr bwMode="auto">
              <a:xfrm>
                <a:off x="3078" y="1279"/>
                <a:ext cx="125" cy="55"/>
              </a:xfrm>
              <a:custGeom>
                <a:avLst/>
                <a:gdLst/>
                <a:ahLst/>
                <a:cxnLst>
                  <a:cxn ang="0">
                    <a:pos x="185" y="0"/>
                  </a:cxn>
                  <a:cxn ang="0">
                    <a:pos x="218" y="10"/>
                  </a:cxn>
                  <a:cxn ang="0">
                    <a:pos x="241" y="26"/>
                  </a:cxn>
                  <a:cxn ang="0">
                    <a:pos x="251" y="43"/>
                  </a:cxn>
                  <a:cxn ang="0">
                    <a:pos x="251" y="64"/>
                  </a:cxn>
                  <a:cxn ang="0">
                    <a:pos x="237" y="80"/>
                  </a:cxn>
                  <a:cxn ang="0">
                    <a:pos x="212" y="95"/>
                  </a:cxn>
                  <a:cxn ang="0">
                    <a:pos x="175" y="105"/>
                  </a:cxn>
                  <a:cxn ang="0">
                    <a:pos x="128" y="111"/>
                  </a:cxn>
                  <a:cxn ang="0">
                    <a:pos x="86" y="107"/>
                  </a:cxn>
                  <a:cxn ang="0">
                    <a:pos x="53" y="99"/>
                  </a:cxn>
                  <a:cxn ang="0">
                    <a:pos x="28" y="88"/>
                  </a:cxn>
                  <a:cxn ang="0">
                    <a:pos x="12" y="78"/>
                  </a:cxn>
                  <a:cxn ang="0">
                    <a:pos x="0" y="62"/>
                  </a:cxn>
                  <a:cxn ang="0">
                    <a:pos x="0" y="47"/>
                  </a:cxn>
                  <a:cxn ang="0">
                    <a:pos x="6" y="31"/>
                  </a:cxn>
                  <a:cxn ang="0">
                    <a:pos x="22" y="20"/>
                  </a:cxn>
                  <a:cxn ang="0">
                    <a:pos x="39" y="14"/>
                  </a:cxn>
                  <a:cxn ang="0">
                    <a:pos x="61" y="10"/>
                  </a:cxn>
                  <a:cxn ang="0">
                    <a:pos x="80" y="6"/>
                  </a:cxn>
                  <a:cxn ang="0">
                    <a:pos x="101" y="4"/>
                  </a:cxn>
                  <a:cxn ang="0">
                    <a:pos x="121" y="0"/>
                  </a:cxn>
                  <a:cxn ang="0">
                    <a:pos x="142" y="0"/>
                  </a:cxn>
                  <a:cxn ang="0">
                    <a:pos x="163" y="0"/>
                  </a:cxn>
                  <a:cxn ang="0">
                    <a:pos x="185" y="0"/>
                  </a:cxn>
                </a:cxnLst>
                <a:rect l="0" t="0" r="r" b="b"/>
                <a:pathLst>
                  <a:path w="251" h="111">
                    <a:moveTo>
                      <a:pt x="185" y="0"/>
                    </a:moveTo>
                    <a:lnTo>
                      <a:pt x="218" y="10"/>
                    </a:lnTo>
                    <a:lnTo>
                      <a:pt x="241" y="26"/>
                    </a:lnTo>
                    <a:lnTo>
                      <a:pt x="251" y="43"/>
                    </a:lnTo>
                    <a:lnTo>
                      <a:pt x="251" y="64"/>
                    </a:lnTo>
                    <a:lnTo>
                      <a:pt x="237" y="80"/>
                    </a:lnTo>
                    <a:lnTo>
                      <a:pt x="212" y="95"/>
                    </a:lnTo>
                    <a:lnTo>
                      <a:pt x="175" y="105"/>
                    </a:lnTo>
                    <a:lnTo>
                      <a:pt x="128" y="111"/>
                    </a:lnTo>
                    <a:lnTo>
                      <a:pt x="86" y="107"/>
                    </a:lnTo>
                    <a:lnTo>
                      <a:pt x="53" y="99"/>
                    </a:lnTo>
                    <a:lnTo>
                      <a:pt x="28" y="88"/>
                    </a:lnTo>
                    <a:lnTo>
                      <a:pt x="12" y="78"/>
                    </a:lnTo>
                    <a:lnTo>
                      <a:pt x="0" y="62"/>
                    </a:lnTo>
                    <a:lnTo>
                      <a:pt x="0" y="47"/>
                    </a:lnTo>
                    <a:lnTo>
                      <a:pt x="6" y="31"/>
                    </a:lnTo>
                    <a:lnTo>
                      <a:pt x="22" y="20"/>
                    </a:lnTo>
                    <a:lnTo>
                      <a:pt x="39" y="14"/>
                    </a:lnTo>
                    <a:lnTo>
                      <a:pt x="61" y="10"/>
                    </a:lnTo>
                    <a:lnTo>
                      <a:pt x="80" y="6"/>
                    </a:lnTo>
                    <a:lnTo>
                      <a:pt x="101" y="4"/>
                    </a:lnTo>
                    <a:lnTo>
                      <a:pt x="121" y="0"/>
                    </a:lnTo>
                    <a:lnTo>
                      <a:pt x="142" y="0"/>
                    </a:lnTo>
                    <a:lnTo>
                      <a:pt x="163" y="0"/>
                    </a:lnTo>
                    <a:lnTo>
                      <a:pt x="185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3" name="Freeform 837"/>
              <p:cNvSpPr>
                <a:spLocks/>
              </p:cNvSpPr>
              <p:nvPr/>
            </p:nvSpPr>
            <p:spPr bwMode="auto">
              <a:xfrm>
                <a:off x="2973" y="1730"/>
                <a:ext cx="499" cy="142"/>
              </a:xfrm>
              <a:custGeom>
                <a:avLst/>
                <a:gdLst/>
                <a:ahLst/>
                <a:cxnLst>
                  <a:cxn ang="0">
                    <a:pos x="33" y="68"/>
                  </a:cxn>
                  <a:cxn ang="0">
                    <a:pos x="0" y="153"/>
                  </a:cxn>
                  <a:cxn ang="0">
                    <a:pos x="56" y="219"/>
                  </a:cxn>
                  <a:cxn ang="0">
                    <a:pos x="179" y="262"/>
                  </a:cxn>
                  <a:cxn ang="0">
                    <a:pos x="347" y="283"/>
                  </a:cxn>
                  <a:cxn ang="0">
                    <a:pos x="533" y="275"/>
                  </a:cxn>
                  <a:cxn ang="0">
                    <a:pos x="721" y="240"/>
                  </a:cxn>
                  <a:cxn ang="0">
                    <a:pos x="882" y="175"/>
                  </a:cxn>
                  <a:cxn ang="0">
                    <a:pos x="999" y="81"/>
                  </a:cxn>
                  <a:cxn ang="0">
                    <a:pos x="979" y="45"/>
                  </a:cxn>
                  <a:cxn ang="0">
                    <a:pos x="890" y="21"/>
                  </a:cxn>
                  <a:cxn ang="0">
                    <a:pos x="747" y="4"/>
                  </a:cxn>
                  <a:cxn ang="0">
                    <a:pos x="574" y="0"/>
                  </a:cxn>
                  <a:cxn ang="0">
                    <a:pos x="392" y="2"/>
                  </a:cxn>
                  <a:cxn ang="0">
                    <a:pos x="227" y="14"/>
                  </a:cxn>
                  <a:cxn ang="0">
                    <a:pos x="99" y="35"/>
                  </a:cxn>
                  <a:cxn ang="0">
                    <a:pos x="33" y="68"/>
                  </a:cxn>
                </a:cxnLst>
                <a:rect l="0" t="0" r="r" b="b"/>
                <a:pathLst>
                  <a:path w="999" h="283">
                    <a:moveTo>
                      <a:pt x="33" y="68"/>
                    </a:moveTo>
                    <a:lnTo>
                      <a:pt x="0" y="153"/>
                    </a:lnTo>
                    <a:lnTo>
                      <a:pt x="56" y="219"/>
                    </a:lnTo>
                    <a:lnTo>
                      <a:pt x="179" y="262"/>
                    </a:lnTo>
                    <a:lnTo>
                      <a:pt x="347" y="283"/>
                    </a:lnTo>
                    <a:lnTo>
                      <a:pt x="533" y="275"/>
                    </a:lnTo>
                    <a:lnTo>
                      <a:pt x="721" y="240"/>
                    </a:lnTo>
                    <a:lnTo>
                      <a:pt x="882" y="175"/>
                    </a:lnTo>
                    <a:lnTo>
                      <a:pt x="999" y="81"/>
                    </a:lnTo>
                    <a:lnTo>
                      <a:pt x="979" y="45"/>
                    </a:lnTo>
                    <a:lnTo>
                      <a:pt x="890" y="21"/>
                    </a:lnTo>
                    <a:lnTo>
                      <a:pt x="747" y="4"/>
                    </a:lnTo>
                    <a:lnTo>
                      <a:pt x="574" y="0"/>
                    </a:lnTo>
                    <a:lnTo>
                      <a:pt x="392" y="2"/>
                    </a:lnTo>
                    <a:lnTo>
                      <a:pt x="227" y="14"/>
                    </a:lnTo>
                    <a:lnTo>
                      <a:pt x="99" y="35"/>
                    </a:lnTo>
                    <a:lnTo>
                      <a:pt x="33" y="68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4" name="Freeform 838"/>
              <p:cNvSpPr>
                <a:spLocks/>
              </p:cNvSpPr>
              <p:nvPr/>
            </p:nvSpPr>
            <p:spPr bwMode="auto">
              <a:xfrm>
                <a:off x="2990" y="1606"/>
                <a:ext cx="478" cy="217"/>
              </a:xfrm>
              <a:custGeom>
                <a:avLst/>
                <a:gdLst/>
                <a:ahLst/>
                <a:cxnLst>
                  <a:cxn ang="0">
                    <a:pos x="0" y="312"/>
                  </a:cxn>
                  <a:cxn ang="0">
                    <a:pos x="45" y="359"/>
                  </a:cxn>
                  <a:cxn ang="0">
                    <a:pos x="149" y="397"/>
                  </a:cxn>
                  <a:cxn ang="0">
                    <a:pos x="289" y="421"/>
                  </a:cxn>
                  <a:cxn ang="0">
                    <a:pos x="452" y="432"/>
                  </a:cxn>
                  <a:cxn ang="0">
                    <a:pos x="617" y="426"/>
                  </a:cxn>
                  <a:cxn ang="0">
                    <a:pos x="768" y="405"/>
                  </a:cxn>
                  <a:cxn ang="0">
                    <a:pos x="886" y="366"/>
                  </a:cxn>
                  <a:cxn ang="0">
                    <a:pos x="956" y="312"/>
                  </a:cxn>
                  <a:cxn ang="0">
                    <a:pos x="892" y="176"/>
                  </a:cxn>
                  <a:cxn ang="0">
                    <a:pos x="783" y="79"/>
                  </a:cxn>
                  <a:cxn ang="0">
                    <a:pos x="642" y="19"/>
                  </a:cxn>
                  <a:cxn ang="0">
                    <a:pos x="487" y="0"/>
                  </a:cxn>
                  <a:cxn ang="0">
                    <a:pos x="328" y="17"/>
                  </a:cxn>
                  <a:cxn ang="0">
                    <a:pos x="184" y="75"/>
                  </a:cxn>
                  <a:cxn ang="0">
                    <a:pos x="70" y="172"/>
                  </a:cxn>
                  <a:cxn ang="0">
                    <a:pos x="0" y="312"/>
                  </a:cxn>
                </a:cxnLst>
                <a:rect l="0" t="0" r="r" b="b"/>
                <a:pathLst>
                  <a:path w="956" h="432">
                    <a:moveTo>
                      <a:pt x="0" y="312"/>
                    </a:moveTo>
                    <a:lnTo>
                      <a:pt x="45" y="359"/>
                    </a:lnTo>
                    <a:lnTo>
                      <a:pt x="149" y="397"/>
                    </a:lnTo>
                    <a:lnTo>
                      <a:pt x="289" y="421"/>
                    </a:lnTo>
                    <a:lnTo>
                      <a:pt x="452" y="432"/>
                    </a:lnTo>
                    <a:lnTo>
                      <a:pt x="617" y="426"/>
                    </a:lnTo>
                    <a:lnTo>
                      <a:pt x="768" y="405"/>
                    </a:lnTo>
                    <a:lnTo>
                      <a:pt x="886" y="366"/>
                    </a:lnTo>
                    <a:lnTo>
                      <a:pt x="956" y="312"/>
                    </a:lnTo>
                    <a:lnTo>
                      <a:pt x="892" y="176"/>
                    </a:lnTo>
                    <a:lnTo>
                      <a:pt x="783" y="79"/>
                    </a:lnTo>
                    <a:lnTo>
                      <a:pt x="642" y="19"/>
                    </a:lnTo>
                    <a:lnTo>
                      <a:pt x="487" y="0"/>
                    </a:lnTo>
                    <a:lnTo>
                      <a:pt x="328" y="17"/>
                    </a:lnTo>
                    <a:lnTo>
                      <a:pt x="184" y="75"/>
                    </a:lnTo>
                    <a:lnTo>
                      <a:pt x="70" y="172"/>
                    </a:lnTo>
                    <a:lnTo>
                      <a:pt x="0" y="3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5" name="Freeform 839"/>
              <p:cNvSpPr>
                <a:spLocks/>
              </p:cNvSpPr>
              <p:nvPr/>
            </p:nvSpPr>
            <p:spPr bwMode="auto">
              <a:xfrm>
                <a:off x="2990" y="1606"/>
                <a:ext cx="478" cy="210"/>
              </a:xfrm>
              <a:custGeom>
                <a:avLst/>
                <a:gdLst/>
                <a:ahLst/>
                <a:cxnLst>
                  <a:cxn ang="0">
                    <a:pos x="47" y="360"/>
                  </a:cxn>
                  <a:cxn ang="0">
                    <a:pos x="85" y="372"/>
                  </a:cxn>
                  <a:cxn ang="0">
                    <a:pos x="130" y="384"/>
                  </a:cxn>
                  <a:cxn ang="0">
                    <a:pos x="175" y="391"/>
                  </a:cxn>
                  <a:cxn ang="0">
                    <a:pos x="225" y="401"/>
                  </a:cxn>
                  <a:cxn ang="0">
                    <a:pos x="275" y="407"/>
                  </a:cxn>
                  <a:cxn ang="0">
                    <a:pos x="330" y="413"/>
                  </a:cxn>
                  <a:cxn ang="0">
                    <a:pos x="388" y="417"/>
                  </a:cxn>
                  <a:cxn ang="0">
                    <a:pos x="452" y="419"/>
                  </a:cxn>
                  <a:cxn ang="0">
                    <a:pos x="531" y="415"/>
                  </a:cxn>
                  <a:cxn ang="0">
                    <a:pos x="607" y="409"/>
                  </a:cxn>
                  <a:cxn ang="0">
                    <a:pos x="677" y="399"/>
                  </a:cxn>
                  <a:cxn ang="0">
                    <a:pos x="743" y="390"/>
                  </a:cxn>
                  <a:cxn ang="0">
                    <a:pos x="801" y="374"/>
                  </a:cxn>
                  <a:cxn ang="0">
                    <a:pos x="855" y="359"/>
                  </a:cxn>
                  <a:cxn ang="0">
                    <a:pos x="903" y="339"/>
                  </a:cxn>
                  <a:cxn ang="0">
                    <a:pos x="950" y="322"/>
                  </a:cxn>
                  <a:cxn ang="0">
                    <a:pos x="952" y="316"/>
                  </a:cxn>
                  <a:cxn ang="0">
                    <a:pos x="956" y="312"/>
                  </a:cxn>
                  <a:cxn ang="0">
                    <a:pos x="892" y="176"/>
                  </a:cxn>
                  <a:cxn ang="0">
                    <a:pos x="783" y="79"/>
                  </a:cxn>
                  <a:cxn ang="0">
                    <a:pos x="642" y="19"/>
                  </a:cxn>
                  <a:cxn ang="0">
                    <a:pos x="487" y="0"/>
                  </a:cxn>
                  <a:cxn ang="0">
                    <a:pos x="328" y="17"/>
                  </a:cxn>
                  <a:cxn ang="0">
                    <a:pos x="184" y="75"/>
                  </a:cxn>
                  <a:cxn ang="0">
                    <a:pos x="70" y="172"/>
                  </a:cxn>
                  <a:cxn ang="0">
                    <a:pos x="0" y="312"/>
                  </a:cxn>
                  <a:cxn ang="0">
                    <a:pos x="4" y="324"/>
                  </a:cxn>
                  <a:cxn ang="0">
                    <a:pos x="16" y="337"/>
                  </a:cxn>
                  <a:cxn ang="0">
                    <a:pos x="27" y="349"/>
                  </a:cxn>
                  <a:cxn ang="0">
                    <a:pos x="47" y="360"/>
                  </a:cxn>
                </a:cxnLst>
                <a:rect l="0" t="0" r="r" b="b"/>
                <a:pathLst>
                  <a:path w="956" h="419">
                    <a:moveTo>
                      <a:pt x="47" y="360"/>
                    </a:moveTo>
                    <a:lnTo>
                      <a:pt x="85" y="372"/>
                    </a:lnTo>
                    <a:lnTo>
                      <a:pt x="130" y="384"/>
                    </a:lnTo>
                    <a:lnTo>
                      <a:pt x="175" y="391"/>
                    </a:lnTo>
                    <a:lnTo>
                      <a:pt x="225" y="401"/>
                    </a:lnTo>
                    <a:lnTo>
                      <a:pt x="275" y="407"/>
                    </a:lnTo>
                    <a:lnTo>
                      <a:pt x="330" y="413"/>
                    </a:lnTo>
                    <a:lnTo>
                      <a:pt x="388" y="417"/>
                    </a:lnTo>
                    <a:lnTo>
                      <a:pt x="452" y="419"/>
                    </a:lnTo>
                    <a:lnTo>
                      <a:pt x="531" y="415"/>
                    </a:lnTo>
                    <a:lnTo>
                      <a:pt x="607" y="409"/>
                    </a:lnTo>
                    <a:lnTo>
                      <a:pt x="677" y="399"/>
                    </a:lnTo>
                    <a:lnTo>
                      <a:pt x="743" y="390"/>
                    </a:lnTo>
                    <a:lnTo>
                      <a:pt x="801" y="374"/>
                    </a:lnTo>
                    <a:lnTo>
                      <a:pt x="855" y="359"/>
                    </a:lnTo>
                    <a:lnTo>
                      <a:pt x="903" y="339"/>
                    </a:lnTo>
                    <a:lnTo>
                      <a:pt x="950" y="322"/>
                    </a:lnTo>
                    <a:lnTo>
                      <a:pt x="952" y="316"/>
                    </a:lnTo>
                    <a:lnTo>
                      <a:pt x="956" y="312"/>
                    </a:lnTo>
                    <a:lnTo>
                      <a:pt x="892" y="176"/>
                    </a:lnTo>
                    <a:lnTo>
                      <a:pt x="783" y="79"/>
                    </a:lnTo>
                    <a:lnTo>
                      <a:pt x="642" y="19"/>
                    </a:lnTo>
                    <a:lnTo>
                      <a:pt x="487" y="0"/>
                    </a:lnTo>
                    <a:lnTo>
                      <a:pt x="328" y="17"/>
                    </a:lnTo>
                    <a:lnTo>
                      <a:pt x="184" y="75"/>
                    </a:lnTo>
                    <a:lnTo>
                      <a:pt x="70" y="172"/>
                    </a:lnTo>
                    <a:lnTo>
                      <a:pt x="0" y="312"/>
                    </a:lnTo>
                    <a:lnTo>
                      <a:pt x="4" y="324"/>
                    </a:lnTo>
                    <a:lnTo>
                      <a:pt x="16" y="337"/>
                    </a:lnTo>
                    <a:lnTo>
                      <a:pt x="27" y="349"/>
                    </a:lnTo>
                    <a:lnTo>
                      <a:pt x="47" y="36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6" name="Freeform 840"/>
              <p:cNvSpPr>
                <a:spLocks/>
              </p:cNvSpPr>
              <p:nvPr/>
            </p:nvSpPr>
            <p:spPr bwMode="auto">
              <a:xfrm>
                <a:off x="2993" y="1606"/>
                <a:ext cx="471" cy="194"/>
              </a:xfrm>
              <a:custGeom>
                <a:avLst/>
                <a:gdLst/>
                <a:ahLst/>
                <a:cxnLst>
                  <a:cxn ang="0">
                    <a:pos x="0" y="302"/>
                  </a:cxn>
                  <a:cxn ang="0">
                    <a:pos x="39" y="318"/>
                  </a:cxn>
                  <a:cxn ang="0">
                    <a:pos x="83" y="335"/>
                  </a:cxn>
                  <a:cxn ang="0">
                    <a:pos x="132" y="349"/>
                  </a:cxn>
                  <a:cxn ang="0">
                    <a:pos x="188" y="362"/>
                  </a:cxn>
                  <a:cxn ang="0">
                    <a:pos x="246" y="372"/>
                  </a:cxn>
                  <a:cxn ang="0">
                    <a:pos x="310" y="380"/>
                  </a:cxn>
                  <a:cxn ang="0">
                    <a:pos x="378" y="384"/>
                  </a:cxn>
                  <a:cxn ang="0">
                    <a:pos x="454" y="388"/>
                  </a:cxn>
                  <a:cxn ang="0">
                    <a:pos x="535" y="384"/>
                  </a:cxn>
                  <a:cxn ang="0">
                    <a:pos x="611" y="378"/>
                  </a:cxn>
                  <a:cxn ang="0">
                    <a:pos x="680" y="368"/>
                  </a:cxn>
                  <a:cxn ang="0">
                    <a:pos x="744" y="357"/>
                  </a:cxn>
                  <a:cxn ang="0">
                    <a:pos x="802" y="339"/>
                  </a:cxn>
                  <a:cxn ang="0">
                    <a:pos x="855" y="322"/>
                  </a:cxn>
                  <a:cxn ang="0">
                    <a:pos x="901" y="302"/>
                  </a:cxn>
                  <a:cxn ang="0">
                    <a:pos x="942" y="281"/>
                  </a:cxn>
                  <a:cxn ang="0">
                    <a:pos x="870" y="157"/>
                  </a:cxn>
                  <a:cxn ang="0">
                    <a:pos x="760" y="68"/>
                  </a:cxn>
                  <a:cxn ang="0">
                    <a:pos x="622" y="15"/>
                  </a:cxn>
                  <a:cxn ang="0">
                    <a:pos x="471" y="0"/>
                  </a:cxn>
                  <a:cxn ang="0">
                    <a:pos x="318" y="17"/>
                  </a:cxn>
                  <a:cxn ang="0">
                    <a:pos x="180" y="75"/>
                  </a:cxn>
                  <a:cxn ang="0">
                    <a:pos x="68" y="168"/>
                  </a:cxn>
                  <a:cxn ang="0">
                    <a:pos x="0" y="302"/>
                  </a:cxn>
                </a:cxnLst>
                <a:rect l="0" t="0" r="r" b="b"/>
                <a:pathLst>
                  <a:path w="942" h="388">
                    <a:moveTo>
                      <a:pt x="0" y="302"/>
                    </a:moveTo>
                    <a:lnTo>
                      <a:pt x="39" y="318"/>
                    </a:lnTo>
                    <a:lnTo>
                      <a:pt x="83" y="335"/>
                    </a:lnTo>
                    <a:lnTo>
                      <a:pt x="132" y="349"/>
                    </a:lnTo>
                    <a:lnTo>
                      <a:pt x="188" y="362"/>
                    </a:lnTo>
                    <a:lnTo>
                      <a:pt x="246" y="372"/>
                    </a:lnTo>
                    <a:lnTo>
                      <a:pt x="310" y="380"/>
                    </a:lnTo>
                    <a:lnTo>
                      <a:pt x="378" y="384"/>
                    </a:lnTo>
                    <a:lnTo>
                      <a:pt x="454" y="388"/>
                    </a:lnTo>
                    <a:lnTo>
                      <a:pt x="535" y="384"/>
                    </a:lnTo>
                    <a:lnTo>
                      <a:pt x="611" y="378"/>
                    </a:lnTo>
                    <a:lnTo>
                      <a:pt x="680" y="368"/>
                    </a:lnTo>
                    <a:lnTo>
                      <a:pt x="744" y="357"/>
                    </a:lnTo>
                    <a:lnTo>
                      <a:pt x="802" y="339"/>
                    </a:lnTo>
                    <a:lnTo>
                      <a:pt x="855" y="322"/>
                    </a:lnTo>
                    <a:lnTo>
                      <a:pt x="901" y="302"/>
                    </a:lnTo>
                    <a:lnTo>
                      <a:pt x="942" y="281"/>
                    </a:lnTo>
                    <a:lnTo>
                      <a:pt x="870" y="157"/>
                    </a:lnTo>
                    <a:lnTo>
                      <a:pt x="760" y="68"/>
                    </a:lnTo>
                    <a:lnTo>
                      <a:pt x="622" y="15"/>
                    </a:lnTo>
                    <a:lnTo>
                      <a:pt x="471" y="0"/>
                    </a:lnTo>
                    <a:lnTo>
                      <a:pt x="318" y="17"/>
                    </a:lnTo>
                    <a:lnTo>
                      <a:pt x="180" y="75"/>
                    </a:lnTo>
                    <a:lnTo>
                      <a:pt x="68" y="168"/>
                    </a:lnTo>
                    <a:lnTo>
                      <a:pt x="0" y="30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7" name="Freeform 841"/>
              <p:cNvSpPr>
                <a:spLocks/>
              </p:cNvSpPr>
              <p:nvPr/>
            </p:nvSpPr>
            <p:spPr bwMode="auto">
              <a:xfrm>
                <a:off x="3000" y="1606"/>
                <a:ext cx="458" cy="180"/>
              </a:xfrm>
              <a:custGeom>
                <a:avLst/>
                <a:gdLst/>
                <a:ahLst/>
                <a:cxnLst>
                  <a:cxn ang="0">
                    <a:pos x="0" y="260"/>
                  </a:cxn>
                  <a:cxn ang="0">
                    <a:pos x="35" y="279"/>
                  </a:cxn>
                  <a:cxn ang="0">
                    <a:pos x="78" y="298"/>
                  </a:cxn>
                  <a:cxn ang="0">
                    <a:pos x="126" y="316"/>
                  </a:cxn>
                  <a:cxn ang="0">
                    <a:pos x="181" y="331"/>
                  </a:cxn>
                  <a:cxn ang="0">
                    <a:pos x="239" y="341"/>
                  </a:cxn>
                  <a:cxn ang="0">
                    <a:pos x="303" y="351"/>
                  </a:cxn>
                  <a:cxn ang="0">
                    <a:pos x="373" y="355"/>
                  </a:cxn>
                  <a:cxn ang="0">
                    <a:pos x="448" y="359"/>
                  </a:cxn>
                  <a:cxn ang="0">
                    <a:pos x="526" y="355"/>
                  </a:cxn>
                  <a:cxn ang="0">
                    <a:pos x="601" y="349"/>
                  </a:cxn>
                  <a:cxn ang="0">
                    <a:pos x="667" y="337"/>
                  </a:cxn>
                  <a:cxn ang="0">
                    <a:pos x="731" y="326"/>
                  </a:cxn>
                  <a:cxn ang="0">
                    <a:pos x="786" y="308"/>
                  </a:cxn>
                  <a:cxn ang="0">
                    <a:pos x="836" y="291"/>
                  </a:cxn>
                  <a:cxn ang="0">
                    <a:pos x="879" y="269"/>
                  </a:cxn>
                  <a:cxn ang="0">
                    <a:pos x="917" y="248"/>
                  </a:cxn>
                  <a:cxn ang="0">
                    <a:pos x="840" y="137"/>
                  </a:cxn>
                  <a:cxn ang="0">
                    <a:pos x="731" y="62"/>
                  </a:cxn>
                  <a:cxn ang="0">
                    <a:pos x="599" y="13"/>
                  </a:cxn>
                  <a:cxn ang="0">
                    <a:pos x="458" y="0"/>
                  </a:cxn>
                  <a:cxn ang="0">
                    <a:pos x="315" y="15"/>
                  </a:cxn>
                  <a:cxn ang="0">
                    <a:pos x="185" y="66"/>
                  </a:cxn>
                  <a:cxn ang="0">
                    <a:pos x="74" y="145"/>
                  </a:cxn>
                  <a:cxn ang="0">
                    <a:pos x="0" y="260"/>
                  </a:cxn>
                </a:cxnLst>
                <a:rect l="0" t="0" r="r" b="b"/>
                <a:pathLst>
                  <a:path w="917" h="359">
                    <a:moveTo>
                      <a:pt x="0" y="260"/>
                    </a:moveTo>
                    <a:lnTo>
                      <a:pt x="35" y="279"/>
                    </a:lnTo>
                    <a:lnTo>
                      <a:pt x="78" y="298"/>
                    </a:lnTo>
                    <a:lnTo>
                      <a:pt x="126" y="316"/>
                    </a:lnTo>
                    <a:lnTo>
                      <a:pt x="181" y="331"/>
                    </a:lnTo>
                    <a:lnTo>
                      <a:pt x="239" y="341"/>
                    </a:lnTo>
                    <a:lnTo>
                      <a:pt x="303" y="351"/>
                    </a:lnTo>
                    <a:lnTo>
                      <a:pt x="373" y="355"/>
                    </a:lnTo>
                    <a:lnTo>
                      <a:pt x="448" y="359"/>
                    </a:lnTo>
                    <a:lnTo>
                      <a:pt x="526" y="355"/>
                    </a:lnTo>
                    <a:lnTo>
                      <a:pt x="601" y="349"/>
                    </a:lnTo>
                    <a:lnTo>
                      <a:pt x="667" y="337"/>
                    </a:lnTo>
                    <a:lnTo>
                      <a:pt x="731" y="326"/>
                    </a:lnTo>
                    <a:lnTo>
                      <a:pt x="786" y="308"/>
                    </a:lnTo>
                    <a:lnTo>
                      <a:pt x="836" y="291"/>
                    </a:lnTo>
                    <a:lnTo>
                      <a:pt x="879" y="269"/>
                    </a:lnTo>
                    <a:lnTo>
                      <a:pt x="917" y="248"/>
                    </a:lnTo>
                    <a:lnTo>
                      <a:pt x="840" y="137"/>
                    </a:lnTo>
                    <a:lnTo>
                      <a:pt x="731" y="62"/>
                    </a:lnTo>
                    <a:lnTo>
                      <a:pt x="599" y="13"/>
                    </a:lnTo>
                    <a:lnTo>
                      <a:pt x="458" y="0"/>
                    </a:lnTo>
                    <a:lnTo>
                      <a:pt x="315" y="15"/>
                    </a:lnTo>
                    <a:lnTo>
                      <a:pt x="185" y="66"/>
                    </a:lnTo>
                    <a:lnTo>
                      <a:pt x="74" y="145"/>
                    </a:lnTo>
                    <a:lnTo>
                      <a:pt x="0" y="26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8" name="Freeform 842"/>
              <p:cNvSpPr>
                <a:spLocks/>
              </p:cNvSpPr>
              <p:nvPr/>
            </p:nvSpPr>
            <p:spPr bwMode="auto">
              <a:xfrm>
                <a:off x="3009" y="1606"/>
                <a:ext cx="440" cy="165"/>
              </a:xfrm>
              <a:custGeom>
                <a:avLst/>
                <a:gdLst/>
                <a:ahLst/>
                <a:cxnLst>
                  <a:cxn ang="0">
                    <a:pos x="0" y="221"/>
                  </a:cxn>
                  <a:cxn ang="0">
                    <a:pos x="31" y="240"/>
                  </a:cxn>
                  <a:cxn ang="0">
                    <a:pos x="70" y="262"/>
                  </a:cxn>
                  <a:cxn ang="0">
                    <a:pos x="116" y="279"/>
                  </a:cxn>
                  <a:cxn ang="0">
                    <a:pos x="168" y="296"/>
                  </a:cxn>
                  <a:cxn ang="0">
                    <a:pos x="225" y="308"/>
                  </a:cxn>
                  <a:cxn ang="0">
                    <a:pos x="289" y="320"/>
                  </a:cxn>
                  <a:cxn ang="0">
                    <a:pos x="360" y="326"/>
                  </a:cxn>
                  <a:cxn ang="0">
                    <a:pos x="438" y="329"/>
                  </a:cxn>
                  <a:cxn ang="0">
                    <a:pos x="514" y="326"/>
                  </a:cxn>
                  <a:cxn ang="0">
                    <a:pos x="585" y="320"/>
                  </a:cxn>
                  <a:cxn ang="0">
                    <a:pos x="649" y="308"/>
                  </a:cxn>
                  <a:cxn ang="0">
                    <a:pos x="709" y="295"/>
                  </a:cxn>
                  <a:cxn ang="0">
                    <a:pos x="760" y="277"/>
                  </a:cxn>
                  <a:cxn ang="0">
                    <a:pos x="806" y="258"/>
                  </a:cxn>
                  <a:cxn ang="0">
                    <a:pos x="845" y="234"/>
                  </a:cxn>
                  <a:cxn ang="0">
                    <a:pos x="880" y="213"/>
                  </a:cxn>
                  <a:cxn ang="0">
                    <a:pos x="801" y="118"/>
                  </a:cxn>
                  <a:cxn ang="0">
                    <a:pos x="696" y="52"/>
                  </a:cxn>
                  <a:cxn ang="0">
                    <a:pos x="572" y="11"/>
                  </a:cxn>
                  <a:cxn ang="0">
                    <a:pos x="442" y="0"/>
                  </a:cxn>
                  <a:cxn ang="0">
                    <a:pos x="308" y="11"/>
                  </a:cxn>
                  <a:cxn ang="0">
                    <a:pos x="186" y="54"/>
                  </a:cxn>
                  <a:cxn ang="0">
                    <a:pos x="79" y="122"/>
                  </a:cxn>
                  <a:cxn ang="0">
                    <a:pos x="0" y="221"/>
                  </a:cxn>
                </a:cxnLst>
                <a:rect l="0" t="0" r="r" b="b"/>
                <a:pathLst>
                  <a:path w="880" h="329">
                    <a:moveTo>
                      <a:pt x="0" y="221"/>
                    </a:moveTo>
                    <a:lnTo>
                      <a:pt x="31" y="240"/>
                    </a:lnTo>
                    <a:lnTo>
                      <a:pt x="70" y="262"/>
                    </a:lnTo>
                    <a:lnTo>
                      <a:pt x="116" y="279"/>
                    </a:lnTo>
                    <a:lnTo>
                      <a:pt x="168" y="296"/>
                    </a:lnTo>
                    <a:lnTo>
                      <a:pt x="225" y="308"/>
                    </a:lnTo>
                    <a:lnTo>
                      <a:pt x="289" y="320"/>
                    </a:lnTo>
                    <a:lnTo>
                      <a:pt x="360" y="326"/>
                    </a:lnTo>
                    <a:lnTo>
                      <a:pt x="438" y="329"/>
                    </a:lnTo>
                    <a:lnTo>
                      <a:pt x="514" y="326"/>
                    </a:lnTo>
                    <a:lnTo>
                      <a:pt x="585" y="320"/>
                    </a:lnTo>
                    <a:lnTo>
                      <a:pt x="649" y="308"/>
                    </a:lnTo>
                    <a:lnTo>
                      <a:pt x="709" y="295"/>
                    </a:lnTo>
                    <a:lnTo>
                      <a:pt x="760" y="277"/>
                    </a:lnTo>
                    <a:lnTo>
                      <a:pt x="806" y="258"/>
                    </a:lnTo>
                    <a:lnTo>
                      <a:pt x="845" y="234"/>
                    </a:lnTo>
                    <a:lnTo>
                      <a:pt x="880" y="213"/>
                    </a:lnTo>
                    <a:lnTo>
                      <a:pt x="801" y="118"/>
                    </a:lnTo>
                    <a:lnTo>
                      <a:pt x="696" y="52"/>
                    </a:lnTo>
                    <a:lnTo>
                      <a:pt x="572" y="11"/>
                    </a:lnTo>
                    <a:lnTo>
                      <a:pt x="442" y="0"/>
                    </a:lnTo>
                    <a:lnTo>
                      <a:pt x="308" y="11"/>
                    </a:lnTo>
                    <a:lnTo>
                      <a:pt x="186" y="54"/>
                    </a:lnTo>
                    <a:lnTo>
                      <a:pt x="79" y="122"/>
                    </a:lnTo>
                    <a:lnTo>
                      <a:pt x="0" y="22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79" name="Freeform 843"/>
              <p:cNvSpPr>
                <a:spLocks/>
              </p:cNvSpPr>
              <p:nvPr/>
            </p:nvSpPr>
            <p:spPr bwMode="auto">
              <a:xfrm>
                <a:off x="3025" y="1606"/>
                <a:ext cx="413" cy="150"/>
              </a:xfrm>
              <a:custGeom>
                <a:avLst/>
                <a:gdLst/>
                <a:ahLst/>
                <a:cxnLst>
                  <a:cxn ang="0">
                    <a:pos x="0" y="178"/>
                  </a:cxn>
                  <a:cxn ang="0">
                    <a:pos x="23" y="200"/>
                  </a:cxn>
                  <a:cxn ang="0">
                    <a:pos x="58" y="223"/>
                  </a:cxn>
                  <a:cxn ang="0">
                    <a:pos x="99" y="242"/>
                  </a:cxn>
                  <a:cxn ang="0">
                    <a:pos x="149" y="262"/>
                  </a:cxn>
                  <a:cxn ang="0">
                    <a:pos x="201" y="275"/>
                  </a:cxn>
                  <a:cxn ang="0">
                    <a:pos x="265" y="289"/>
                  </a:cxn>
                  <a:cxn ang="0">
                    <a:pos x="335" y="295"/>
                  </a:cxn>
                  <a:cxn ang="0">
                    <a:pos x="415" y="298"/>
                  </a:cxn>
                  <a:cxn ang="0">
                    <a:pos x="488" y="295"/>
                  </a:cxn>
                  <a:cxn ang="0">
                    <a:pos x="558" y="289"/>
                  </a:cxn>
                  <a:cxn ang="0">
                    <a:pos x="618" y="277"/>
                  </a:cxn>
                  <a:cxn ang="0">
                    <a:pos x="675" y="264"/>
                  </a:cxn>
                  <a:cxn ang="0">
                    <a:pos x="721" y="244"/>
                  </a:cxn>
                  <a:cxn ang="0">
                    <a:pos x="762" y="225"/>
                  </a:cxn>
                  <a:cxn ang="0">
                    <a:pos x="797" y="201"/>
                  </a:cxn>
                  <a:cxn ang="0">
                    <a:pos x="826" y="180"/>
                  </a:cxn>
                  <a:cxn ang="0">
                    <a:pos x="746" y="101"/>
                  </a:cxn>
                  <a:cxn ang="0">
                    <a:pos x="647" y="44"/>
                  </a:cxn>
                  <a:cxn ang="0">
                    <a:pos x="535" y="9"/>
                  </a:cxn>
                  <a:cxn ang="0">
                    <a:pos x="417" y="0"/>
                  </a:cxn>
                  <a:cxn ang="0">
                    <a:pos x="295" y="9"/>
                  </a:cxn>
                  <a:cxn ang="0">
                    <a:pos x="182" y="42"/>
                  </a:cxn>
                  <a:cxn ang="0">
                    <a:pos x="81" y="99"/>
                  </a:cxn>
                  <a:cxn ang="0">
                    <a:pos x="0" y="178"/>
                  </a:cxn>
                </a:cxnLst>
                <a:rect l="0" t="0" r="r" b="b"/>
                <a:pathLst>
                  <a:path w="826" h="298">
                    <a:moveTo>
                      <a:pt x="0" y="178"/>
                    </a:moveTo>
                    <a:lnTo>
                      <a:pt x="23" y="200"/>
                    </a:lnTo>
                    <a:lnTo>
                      <a:pt x="58" y="223"/>
                    </a:lnTo>
                    <a:lnTo>
                      <a:pt x="99" y="242"/>
                    </a:lnTo>
                    <a:lnTo>
                      <a:pt x="149" y="262"/>
                    </a:lnTo>
                    <a:lnTo>
                      <a:pt x="201" y="275"/>
                    </a:lnTo>
                    <a:lnTo>
                      <a:pt x="265" y="289"/>
                    </a:lnTo>
                    <a:lnTo>
                      <a:pt x="335" y="295"/>
                    </a:lnTo>
                    <a:lnTo>
                      <a:pt x="415" y="298"/>
                    </a:lnTo>
                    <a:lnTo>
                      <a:pt x="488" y="295"/>
                    </a:lnTo>
                    <a:lnTo>
                      <a:pt x="558" y="289"/>
                    </a:lnTo>
                    <a:lnTo>
                      <a:pt x="618" y="277"/>
                    </a:lnTo>
                    <a:lnTo>
                      <a:pt x="675" y="264"/>
                    </a:lnTo>
                    <a:lnTo>
                      <a:pt x="721" y="244"/>
                    </a:lnTo>
                    <a:lnTo>
                      <a:pt x="762" y="225"/>
                    </a:lnTo>
                    <a:lnTo>
                      <a:pt x="797" y="201"/>
                    </a:lnTo>
                    <a:lnTo>
                      <a:pt x="826" y="180"/>
                    </a:lnTo>
                    <a:lnTo>
                      <a:pt x="746" y="101"/>
                    </a:lnTo>
                    <a:lnTo>
                      <a:pt x="647" y="44"/>
                    </a:lnTo>
                    <a:lnTo>
                      <a:pt x="535" y="9"/>
                    </a:lnTo>
                    <a:lnTo>
                      <a:pt x="417" y="0"/>
                    </a:lnTo>
                    <a:lnTo>
                      <a:pt x="295" y="9"/>
                    </a:lnTo>
                    <a:lnTo>
                      <a:pt x="182" y="42"/>
                    </a:lnTo>
                    <a:lnTo>
                      <a:pt x="81" y="99"/>
                    </a:lnTo>
                    <a:lnTo>
                      <a:pt x="0" y="17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0" name="Freeform 844"/>
              <p:cNvSpPr>
                <a:spLocks/>
              </p:cNvSpPr>
              <p:nvPr/>
            </p:nvSpPr>
            <p:spPr bwMode="auto">
              <a:xfrm>
                <a:off x="3043" y="1606"/>
                <a:ext cx="381" cy="135"/>
              </a:xfrm>
              <a:custGeom>
                <a:avLst/>
                <a:gdLst/>
                <a:ahLst/>
                <a:cxnLst>
                  <a:cxn ang="0">
                    <a:pos x="0" y="136"/>
                  </a:cxn>
                  <a:cxn ang="0">
                    <a:pos x="17" y="159"/>
                  </a:cxn>
                  <a:cxn ang="0">
                    <a:pos x="44" y="184"/>
                  </a:cxn>
                  <a:cxn ang="0">
                    <a:pos x="79" y="207"/>
                  </a:cxn>
                  <a:cxn ang="0">
                    <a:pos x="126" y="229"/>
                  </a:cxn>
                  <a:cxn ang="0">
                    <a:pos x="176" y="244"/>
                  </a:cxn>
                  <a:cxn ang="0">
                    <a:pos x="238" y="258"/>
                  </a:cxn>
                  <a:cxn ang="0">
                    <a:pos x="306" y="265"/>
                  </a:cxn>
                  <a:cxn ang="0">
                    <a:pos x="384" y="269"/>
                  </a:cxn>
                  <a:cxn ang="0">
                    <a:pos x="455" y="265"/>
                  </a:cxn>
                  <a:cxn ang="0">
                    <a:pos x="521" y="260"/>
                  </a:cxn>
                  <a:cxn ang="0">
                    <a:pos x="579" y="246"/>
                  </a:cxn>
                  <a:cxn ang="0">
                    <a:pos x="632" y="232"/>
                  </a:cxn>
                  <a:cxn ang="0">
                    <a:pos x="674" y="213"/>
                  </a:cxn>
                  <a:cxn ang="0">
                    <a:pos x="711" y="194"/>
                  </a:cxn>
                  <a:cxn ang="0">
                    <a:pos x="738" y="170"/>
                  </a:cxn>
                  <a:cxn ang="0">
                    <a:pos x="762" y="149"/>
                  </a:cxn>
                  <a:cxn ang="0">
                    <a:pos x="682" y="85"/>
                  </a:cxn>
                  <a:cxn ang="0">
                    <a:pos x="593" y="39"/>
                  </a:cxn>
                  <a:cxn ang="0">
                    <a:pos x="490" y="9"/>
                  </a:cxn>
                  <a:cxn ang="0">
                    <a:pos x="385" y="0"/>
                  </a:cxn>
                  <a:cxn ang="0">
                    <a:pos x="277" y="6"/>
                  </a:cxn>
                  <a:cxn ang="0">
                    <a:pos x="174" y="31"/>
                  </a:cxn>
                  <a:cxn ang="0">
                    <a:pos x="79" y="73"/>
                  </a:cxn>
                  <a:cxn ang="0">
                    <a:pos x="0" y="136"/>
                  </a:cxn>
                </a:cxnLst>
                <a:rect l="0" t="0" r="r" b="b"/>
                <a:pathLst>
                  <a:path w="762" h="269">
                    <a:moveTo>
                      <a:pt x="0" y="136"/>
                    </a:moveTo>
                    <a:lnTo>
                      <a:pt x="17" y="159"/>
                    </a:lnTo>
                    <a:lnTo>
                      <a:pt x="44" y="184"/>
                    </a:lnTo>
                    <a:lnTo>
                      <a:pt x="79" y="207"/>
                    </a:lnTo>
                    <a:lnTo>
                      <a:pt x="126" y="229"/>
                    </a:lnTo>
                    <a:lnTo>
                      <a:pt x="176" y="244"/>
                    </a:lnTo>
                    <a:lnTo>
                      <a:pt x="238" y="258"/>
                    </a:lnTo>
                    <a:lnTo>
                      <a:pt x="306" y="265"/>
                    </a:lnTo>
                    <a:lnTo>
                      <a:pt x="384" y="269"/>
                    </a:lnTo>
                    <a:lnTo>
                      <a:pt x="455" y="265"/>
                    </a:lnTo>
                    <a:lnTo>
                      <a:pt x="521" y="260"/>
                    </a:lnTo>
                    <a:lnTo>
                      <a:pt x="579" y="246"/>
                    </a:lnTo>
                    <a:lnTo>
                      <a:pt x="632" y="232"/>
                    </a:lnTo>
                    <a:lnTo>
                      <a:pt x="674" y="213"/>
                    </a:lnTo>
                    <a:lnTo>
                      <a:pt x="711" y="194"/>
                    </a:lnTo>
                    <a:lnTo>
                      <a:pt x="738" y="170"/>
                    </a:lnTo>
                    <a:lnTo>
                      <a:pt x="762" y="149"/>
                    </a:lnTo>
                    <a:lnTo>
                      <a:pt x="682" y="85"/>
                    </a:lnTo>
                    <a:lnTo>
                      <a:pt x="593" y="39"/>
                    </a:lnTo>
                    <a:lnTo>
                      <a:pt x="490" y="9"/>
                    </a:lnTo>
                    <a:lnTo>
                      <a:pt x="385" y="0"/>
                    </a:lnTo>
                    <a:lnTo>
                      <a:pt x="277" y="6"/>
                    </a:lnTo>
                    <a:lnTo>
                      <a:pt x="174" y="31"/>
                    </a:lnTo>
                    <a:lnTo>
                      <a:pt x="79" y="73"/>
                    </a:lnTo>
                    <a:lnTo>
                      <a:pt x="0" y="13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1" name="Freeform 845"/>
              <p:cNvSpPr>
                <a:spLocks/>
              </p:cNvSpPr>
              <p:nvPr/>
            </p:nvSpPr>
            <p:spPr bwMode="auto">
              <a:xfrm>
                <a:off x="3067" y="1606"/>
                <a:ext cx="342" cy="121"/>
              </a:xfrm>
              <a:custGeom>
                <a:avLst/>
                <a:gdLst/>
                <a:ahLst/>
                <a:cxnLst>
                  <a:cxn ang="0">
                    <a:pos x="0" y="97"/>
                  </a:cxn>
                  <a:cxn ang="0">
                    <a:pos x="10" y="122"/>
                  </a:cxn>
                  <a:cxn ang="0">
                    <a:pos x="29" y="149"/>
                  </a:cxn>
                  <a:cxn ang="0">
                    <a:pos x="58" y="172"/>
                  </a:cxn>
                  <a:cxn ang="0">
                    <a:pos x="97" y="196"/>
                  </a:cxn>
                  <a:cxn ang="0">
                    <a:pos x="144" y="213"/>
                  </a:cxn>
                  <a:cxn ang="0">
                    <a:pos x="202" y="227"/>
                  </a:cxn>
                  <a:cxn ang="0">
                    <a:pos x="268" y="236"/>
                  </a:cxn>
                  <a:cxn ang="0">
                    <a:pos x="345" y="240"/>
                  </a:cxn>
                  <a:cxn ang="0">
                    <a:pos x="413" y="236"/>
                  </a:cxn>
                  <a:cxn ang="0">
                    <a:pos x="475" y="229"/>
                  </a:cxn>
                  <a:cxn ang="0">
                    <a:pos x="528" y="217"/>
                  </a:cxn>
                  <a:cxn ang="0">
                    <a:pos x="576" y="203"/>
                  </a:cxn>
                  <a:cxn ang="0">
                    <a:pos x="613" y="184"/>
                  </a:cxn>
                  <a:cxn ang="0">
                    <a:pos x="644" y="163"/>
                  </a:cxn>
                  <a:cxn ang="0">
                    <a:pos x="667" y="139"/>
                  </a:cxn>
                  <a:cxn ang="0">
                    <a:pos x="685" y="118"/>
                  </a:cxn>
                  <a:cxn ang="0">
                    <a:pos x="611" y="68"/>
                  </a:cxn>
                  <a:cxn ang="0">
                    <a:pos x="529" y="33"/>
                  </a:cxn>
                  <a:cxn ang="0">
                    <a:pos x="440" y="8"/>
                  </a:cxn>
                  <a:cxn ang="0">
                    <a:pos x="349" y="0"/>
                  </a:cxn>
                  <a:cxn ang="0">
                    <a:pos x="254" y="2"/>
                  </a:cxn>
                  <a:cxn ang="0">
                    <a:pos x="163" y="21"/>
                  </a:cxn>
                  <a:cxn ang="0">
                    <a:pos x="78" y="50"/>
                  </a:cxn>
                  <a:cxn ang="0">
                    <a:pos x="0" y="97"/>
                  </a:cxn>
                </a:cxnLst>
                <a:rect l="0" t="0" r="r" b="b"/>
                <a:pathLst>
                  <a:path w="685" h="240">
                    <a:moveTo>
                      <a:pt x="0" y="97"/>
                    </a:moveTo>
                    <a:lnTo>
                      <a:pt x="10" y="122"/>
                    </a:lnTo>
                    <a:lnTo>
                      <a:pt x="29" y="149"/>
                    </a:lnTo>
                    <a:lnTo>
                      <a:pt x="58" y="172"/>
                    </a:lnTo>
                    <a:lnTo>
                      <a:pt x="97" y="196"/>
                    </a:lnTo>
                    <a:lnTo>
                      <a:pt x="144" y="213"/>
                    </a:lnTo>
                    <a:lnTo>
                      <a:pt x="202" y="227"/>
                    </a:lnTo>
                    <a:lnTo>
                      <a:pt x="268" y="236"/>
                    </a:lnTo>
                    <a:lnTo>
                      <a:pt x="345" y="240"/>
                    </a:lnTo>
                    <a:lnTo>
                      <a:pt x="413" y="236"/>
                    </a:lnTo>
                    <a:lnTo>
                      <a:pt x="475" y="229"/>
                    </a:lnTo>
                    <a:lnTo>
                      <a:pt x="528" y="217"/>
                    </a:lnTo>
                    <a:lnTo>
                      <a:pt x="576" y="203"/>
                    </a:lnTo>
                    <a:lnTo>
                      <a:pt x="613" y="184"/>
                    </a:lnTo>
                    <a:lnTo>
                      <a:pt x="644" y="163"/>
                    </a:lnTo>
                    <a:lnTo>
                      <a:pt x="667" y="139"/>
                    </a:lnTo>
                    <a:lnTo>
                      <a:pt x="685" y="118"/>
                    </a:lnTo>
                    <a:lnTo>
                      <a:pt x="611" y="68"/>
                    </a:lnTo>
                    <a:lnTo>
                      <a:pt x="529" y="33"/>
                    </a:lnTo>
                    <a:lnTo>
                      <a:pt x="440" y="8"/>
                    </a:lnTo>
                    <a:lnTo>
                      <a:pt x="349" y="0"/>
                    </a:lnTo>
                    <a:lnTo>
                      <a:pt x="254" y="2"/>
                    </a:lnTo>
                    <a:lnTo>
                      <a:pt x="163" y="21"/>
                    </a:lnTo>
                    <a:lnTo>
                      <a:pt x="78" y="50"/>
                    </a:lnTo>
                    <a:lnTo>
                      <a:pt x="0" y="9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2" name="Freeform 846"/>
              <p:cNvSpPr>
                <a:spLocks/>
              </p:cNvSpPr>
              <p:nvPr/>
            </p:nvSpPr>
            <p:spPr bwMode="auto">
              <a:xfrm>
                <a:off x="3097" y="1606"/>
                <a:ext cx="293" cy="106"/>
              </a:xfrm>
              <a:custGeom>
                <a:avLst/>
                <a:gdLst/>
                <a:ahLst/>
                <a:cxnLst>
                  <a:cxn ang="0">
                    <a:pos x="2" y="62"/>
                  </a:cxn>
                  <a:cxn ang="0">
                    <a:pos x="0" y="87"/>
                  </a:cxn>
                  <a:cxn ang="0">
                    <a:pos x="10" y="114"/>
                  </a:cxn>
                  <a:cxn ang="0">
                    <a:pos x="29" y="137"/>
                  </a:cxn>
                  <a:cxn ang="0">
                    <a:pos x="62" y="163"/>
                  </a:cxn>
                  <a:cxn ang="0">
                    <a:pos x="103" y="180"/>
                  </a:cxn>
                  <a:cxn ang="0">
                    <a:pos x="157" y="198"/>
                  </a:cxn>
                  <a:cxn ang="0">
                    <a:pos x="219" y="207"/>
                  </a:cxn>
                  <a:cxn ang="0">
                    <a:pos x="293" y="211"/>
                  </a:cxn>
                  <a:cxn ang="0">
                    <a:pos x="355" y="207"/>
                  </a:cxn>
                  <a:cxn ang="0">
                    <a:pos x="413" y="200"/>
                  </a:cxn>
                  <a:cxn ang="0">
                    <a:pos x="460" y="188"/>
                  </a:cxn>
                  <a:cxn ang="0">
                    <a:pos x="502" y="174"/>
                  </a:cxn>
                  <a:cxn ang="0">
                    <a:pos x="533" y="155"/>
                  </a:cxn>
                  <a:cxn ang="0">
                    <a:pos x="559" y="136"/>
                  </a:cxn>
                  <a:cxn ang="0">
                    <a:pos x="576" y="112"/>
                  </a:cxn>
                  <a:cxn ang="0">
                    <a:pos x="588" y="91"/>
                  </a:cxn>
                  <a:cxn ang="0">
                    <a:pos x="522" y="52"/>
                  </a:cxn>
                  <a:cxn ang="0">
                    <a:pos x="452" y="25"/>
                  </a:cxn>
                  <a:cxn ang="0">
                    <a:pos x="376" y="8"/>
                  </a:cxn>
                  <a:cxn ang="0">
                    <a:pos x="301" y="0"/>
                  </a:cxn>
                  <a:cxn ang="0">
                    <a:pos x="221" y="0"/>
                  </a:cxn>
                  <a:cxn ang="0">
                    <a:pos x="144" y="11"/>
                  </a:cxn>
                  <a:cxn ang="0">
                    <a:pos x="70" y="31"/>
                  </a:cxn>
                  <a:cxn ang="0">
                    <a:pos x="2" y="62"/>
                  </a:cxn>
                </a:cxnLst>
                <a:rect l="0" t="0" r="r" b="b"/>
                <a:pathLst>
                  <a:path w="588" h="211">
                    <a:moveTo>
                      <a:pt x="2" y="62"/>
                    </a:moveTo>
                    <a:lnTo>
                      <a:pt x="0" y="87"/>
                    </a:lnTo>
                    <a:lnTo>
                      <a:pt x="10" y="114"/>
                    </a:lnTo>
                    <a:lnTo>
                      <a:pt x="29" y="137"/>
                    </a:lnTo>
                    <a:lnTo>
                      <a:pt x="62" y="163"/>
                    </a:lnTo>
                    <a:lnTo>
                      <a:pt x="103" y="180"/>
                    </a:lnTo>
                    <a:lnTo>
                      <a:pt x="157" y="198"/>
                    </a:lnTo>
                    <a:lnTo>
                      <a:pt x="219" y="207"/>
                    </a:lnTo>
                    <a:lnTo>
                      <a:pt x="293" y="211"/>
                    </a:lnTo>
                    <a:lnTo>
                      <a:pt x="355" y="207"/>
                    </a:lnTo>
                    <a:lnTo>
                      <a:pt x="413" y="200"/>
                    </a:lnTo>
                    <a:lnTo>
                      <a:pt x="460" y="188"/>
                    </a:lnTo>
                    <a:lnTo>
                      <a:pt x="502" y="174"/>
                    </a:lnTo>
                    <a:lnTo>
                      <a:pt x="533" y="155"/>
                    </a:lnTo>
                    <a:lnTo>
                      <a:pt x="559" y="136"/>
                    </a:lnTo>
                    <a:lnTo>
                      <a:pt x="576" y="112"/>
                    </a:lnTo>
                    <a:lnTo>
                      <a:pt x="588" y="91"/>
                    </a:lnTo>
                    <a:lnTo>
                      <a:pt x="522" y="52"/>
                    </a:lnTo>
                    <a:lnTo>
                      <a:pt x="452" y="25"/>
                    </a:lnTo>
                    <a:lnTo>
                      <a:pt x="376" y="8"/>
                    </a:lnTo>
                    <a:lnTo>
                      <a:pt x="301" y="0"/>
                    </a:lnTo>
                    <a:lnTo>
                      <a:pt x="221" y="0"/>
                    </a:lnTo>
                    <a:lnTo>
                      <a:pt x="144" y="11"/>
                    </a:lnTo>
                    <a:lnTo>
                      <a:pt x="70" y="31"/>
                    </a:lnTo>
                    <a:lnTo>
                      <a:pt x="2" y="6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3" name="Freeform 847"/>
              <p:cNvSpPr>
                <a:spLocks/>
              </p:cNvSpPr>
              <p:nvPr/>
            </p:nvSpPr>
            <p:spPr bwMode="auto">
              <a:xfrm>
                <a:off x="3127" y="1606"/>
                <a:ext cx="242" cy="91"/>
              </a:xfrm>
              <a:custGeom>
                <a:avLst/>
                <a:gdLst/>
                <a:ahLst/>
                <a:cxnLst>
                  <a:cxn ang="0">
                    <a:pos x="14" y="33"/>
                  </a:cxn>
                  <a:cxn ang="0">
                    <a:pos x="0" y="56"/>
                  </a:cxn>
                  <a:cxn ang="0">
                    <a:pos x="0" y="81"/>
                  </a:cxn>
                  <a:cxn ang="0">
                    <a:pos x="12" y="104"/>
                  </a:cxn>
                  <a:cxn ang="0">
                    <a:pos x="35" y="130"/>
                  </a:cxn>
                  <a:cxn ang="0">
                    <a:pos x="68" y="149"/>
                  </a:cxn>
                  <a:cxn ang="0">
                    <a:pos x="115" y="165"/>
                  </a:cxn>
                  <a:cxn ang="0">
                    <a:pos x="173" y="174"/>
                  </a:cxn>
                  <a:cxn ang="0">
                    <a:pos x="243" y="180"/>
                  </a:cxn>
                  <a:cxn ang="0">
                    <a:pos x="299" y="176"/>
                  </a:cxn>
                  <a:cxn ang="0">
                    <a:pos x="347" y="168"/>
                  </a:cxn>
                  <a:cxn ang="0">
                    <a:pos x="388" y="157"/>
                  </a:cxn>
                  <a:cxn ang="0">
                    <a:pos x="425" y="143"/>
                  </a:cxn>
                  <a:cxn ang="0">
                    <a:pos x="450" y="124"/>
                  </a:cxn>
                  <a:cxn ang="0">
                    <a:pos x="470" y="106"/>
                  </a:cxn>
                  <a:cxn ang="0">
                    <a:pos x="479" y="85"/>
                  </a:cxn>
                  <a:cxn ang="0">
                    <a:pos x="485" y="64"/>
                  </a:cxn>
                  <a:cxn ang="0">
                    <a:pos x="429" y="39"/>
                  </a:cxn>
                  <a:cxn ang="0">
                    <a:pos x="373" y="19"/>
                  </a:cxn>
                  <a:cxn ang="0">
                    <a:pos x="313" y="8"/>
                  </a:cxn>
                  <a:cxn ang="0">
                    <a:pos x="254" y="2"/>
                  </a:cxn>
                  <a:cxn ang="0">
                    <a:pos x="192" y="0"/>
                  </a:cxn>
                  <a:cxn ang="0">
                    <a:pos x="130" y="4"/>
                  </a:cxn>
                  <a:cxn ang="0">
                    <a:pos x="70" y="15"/>
                  </a:cxn>
                  <a:cxn ang="0">
                    <a:pos x="14" y="33"/>
                  </a:cxn>
                </a:cxnLst>
                <a:rect l="0" t="0" r="r" b="b"/>
                <a:pathLst>
                  <a:path w="485" h="180">
                    <a:moveTo>
                      <a:pt x="14" y="33"/>
                    </a:moveTo>
                    <a:lnTo>
                      <a:pt x="0" y="56"/>
                    </a:lnTo>
                    <a:lnTo>
                      <a:pt x="0" y="81"/>
                    </a:lnTo>
                    <a:lnTo>
                      <a:pt x="12" y="104"/>
                    </a:lnTo>
                    <a:lnTo>
                      <a:pt x="35" y="130"/>
                    </a:lnTo>
                    <a:lnTo>
                      <a:pt x="68" y="149"/>
                    </a:lnTo>
                    <a:lnTo>
                      <a:pt x="115" y="165"/>
                    </a:lnTo>
                    <a:lnTo>
                      <a:pt x="173" y="174"/>
                    </a:lnTo>
                    <a:lnTo>
                      <a:pt x="243" y="180"/>
                    </a:lnTo>
                    <a:lnTo>
                      <a:pt x="299" y="176"/>
                    </a:lnTo>
                    <a:lnTo>
                      <a:pt x="347" y="168"/>
                    </a:lnTo>
                    <a:lnTo>
                      <a:pt x="388" y="157"/>
                    </a:lnTo>
                    <a:lnTo>
                      <a:pt x="425" y="143"/>
                    </a:lnTo>
                    <a:lnTo>
                      <a:pt x="450" y="124"/>
                    </a:lnTo>
                    <a:lnTo>
                      <a:pt x="470" y="106"/>
                    </a:lnTo>
                    <a:lnTo>
                      <a:pt x="479" y="85"/>
                    </a:lnTo>
                    <a:lnTo>
                      <a:pt x="485" y="64"/>
                    </a:lnTo>
                    <a:lnTo>
                      <a:pt x="429" y="39"/>
                    </a:lnTo>
                    <a:lnTo>
                      <a:pt x="373" y="19"/>
                    </a:lnTo>
                    <a:lnTo>
                      <a:pt x="313" y="8"/>
                    </a:lnTo>
                    <a:lnTo>
                      <a:pt x="254" y="2"/>
                    </a:lnTo>
                    <a:lnTo>
                      <a:pt x="192" y="0"/>
                    </a:lnTo>
                    <a:lnTo>
                      <a:pt x="130" y="4"/>
                    </a:lnTo>
                    <a:lnTo>
                      <a:pt x="70" y="15"/>
                    </a:lnTo>
                    <a:lnTo>
                      <a:pt x="14" y="3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4" name="Freeform 848"/>
              <p:cNvSpPr>
                <a:spLocks/>
              </p:cNvSpPr>
              <p:nvPr/>
            </p:nvSpPr>
            <p:spPr bwMode="auto">
              <a:xfrm>
                <a:off x="3157" y="1605"/>
                <a:ext cx="189" cy="77"/>
              </a:xfrm>
              <a:custGeom>
                <a:avLst/>
                <a:gdLst/>
                <a:ahLst/>
                <a:cxnLst>
                  <a:cxn ang="0">
                    <a:pos x="36" y="11"/>
                  </a:cxn>
                  <a:cxn ang="0">
                    <a:pos x="11" y="31"/>
                  </a:cxn>
                  <a:cxn ang="0">
                    <a:pos x="0" y="54"/>
                  </a:cxn>
                  <a:cxn ang="0">
                    <a:pos x="1" y="77"/>
                  </a:cxn>
                  <a:cxn ang="0">
                    <a:pos x="15" y="101"/>
                  </a:cxn>
                  <a:cxn ang="0">
                    <a:pos x="38" y="120"/>
                  </a:cxn>
                  <a:cxn ang="0">
                    <a:pos x="77" y="138"/>
                  </a:cxn>
                  <a:cxn ang="0">
                    <a:pos x="126" y="147"/>
                  </a:cxn>
                  <a:cxn ang="0">
                    <a:pos x="189" y="153"/>
                  </a:cxn>
                  <a:cxn ang="0">
                    <a:pos x="238" y="149"/>
                  </a:cxn>
                  <a:cxn ang="0">
                    <a:pos x="281" y="141"/>
                  </a:cxn>
                  <a:cxn ang="0">
                    <a:pos x="316" y="130"/>
                  </a:cxn>
                  <a:cxn ang="0">
                    <a:pos x="345" y="116"/>
                  </a:cxn>
                  <a:cxn ang="0">
                    <a:pos x="362" y="97"/>
                  </a:cxn>
                  <a:cxn ang="0">
                    <a:pos x="374" y="79"/>
                  </a:cxn>
                  <a:cxn ang="0">
                    <a:pos x="378" y="62"/>
                  </a:cxn>
                  <a:cxn ang="0">
                    <a:pos x="374" y="44"/>
                  </a:cxn>
                  <a:cxn ang="0">
                    <a:pos x="333" y="29"/>
                  </a:cxn>
                  <a:cxn ang="0">
                    <a:pos x="292" y="17"/>
                  </a:cxn>
                  <a:cxn ang="0">
                    <a:pos x="250" y="8"/>
                  </a:cxn>
                  <a:cxn ang="0">
                    <a:pos x="209" y="4"/>
                  </a:cxn>
                  <a:cxn ang="0">
                    <a:pos x="164" y="0"/>
                  </a:cxn>
                  <a:cxn ang="0">
                    <a:pos x="122" y="2"/>
                  </a:cxn>
                  <a:cxn ang="0">
                    <a:pos x="77" y="4"/>
                  </a:cxn>
                  <a:cxn ang="0">
                    <a:pos x="36" y="11"/>
                  </a:cxn>
                </a:cxnLst>
                <a:rect l="0" t="0" r="r" b="b"/>
                <a:pathLst>
                  <a:path w="378" h="153">
                    <a:moveTo>
                      <a:pt x="36" y="11"/>
                    </a:moveTo>
                    <a:lnTo>
                      <a:pt x="11" y="31"/>
                    </a:lnTo>
                    <a:lnTo>
                      <a:pt x="0" y="54"/>
                    </a:lnTo>
                    <a:lnTo>
                      <a:pt x="1" y="77"/>
                    </a:lnTo>
                    <a:lnTo>
                      <a:pt x="15" y="101"/>
                    </a:lnTo>
                    <a:lnTo>
                      <a:pt x="38" y="120"/>
                    </a:lnTo>
                    <a:lnTo>
                      <a:pt x="77" y="138"/>
                    </a:lnTo>
                    <a:lnTo>
                      <a:pt x="126" y="147"/>
                    </a:lnTo>
                    <a:lnTo>
                      <a:pt x="189" y="153"/>
                    </a:lnTo>
                    <a:lnTo>
                      <a:pt x="238" y="149"/>
                    </a:lnTo>
                    <a:lnTo>
                      <a:pt x="281" y="141"/>
                    </a:lnTo>
                    <a:lnTo>
                      <a:pt x="316" y="130"/>
                    </a:lnTo>
                    <a:lnTo>
                      <a:pt x="345" y="116"/>
                    </a:lnTo>
                    <a:lnTo>
                      <a:pt x="362" y="97"/>
                    </a:lnTo>
                    <a:lnTo>
                      <a:pt x="374" y="79"/>
                    </a:lnTo>
                    <a:lnTo>
                      <a:pt x="378" y="62"/>
                    </a:lnTo>
                    <a:lnTo>
                      <a:pt x="374" y="44"/>
                    </a:lnTo>
                    <a:lnTo>
                      <a:pt x="333" y="29"/>
                    </a:lnTo>
                    <a:lnTo>
                      <a:pt x="292" y="17"/>
                    </a:lnTo>
                    <a:lnTo>
                      <a:pt x="250" y="8"/>
                    </a:lnTo>
                    <a:lnTo>
                      <a:pt x="209" y="4"/>
                    </a:lnTo>
                    <a:lnTo>
                      <a:pt x="164" y="0"/>
                    </a:lnTo>
                    <a:lnTo>
                      <a:pt x="122" y="2"/>
                    </a:lnTo>
                    <a:lnTo>
                      <a:pt x="77" y="4"/>
                    </a:lnTo>
                    <a:lnTo>
                      <a:pt x="36" y="1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5" name="Freeform 849"/>
              <p:cNvSpPr>
                <a:spLocks/>
              </p:cNvSpPr>
              <p:nvPr/>
            </p:nvSpPr>
            <p:spPr bwMode="auto">
              <a:xfrm>
                <a:off x="3187" y="1606"/>
                <a:ext cx="136" cy="61"/>
              </a:xfrm>
              <a:custGeom>
                <a:avLst/>
                <a:gdLst/>
                <a:ahLst/>
                <a:cxnLst>
                  <a:cxn ang="0">
                    <a:pos x="75" y="0"/>
                  </a:cxn>
                  <a:cxn ang="0">
                    <a:pos x="36" y="11"/>
                  </a:cxn>
                  <a:cxn ang="0">
                    <a:pos x="11" y="29"/>
                  </a:cxn>
                  <a:cxn ang="0">
                    <a:pos x="0" y="48"/>
                  </a:cxn>
                  <a:cxn ang="0">
                    <a:pos x="2" y="70"/>
                  </a:cxn>
                  <a:cxn ang="0">
                    <a:pos x="15" y="87"/>
                  </a:cxn>
                  <a:cxn ang="0">
                    <a:pos x="42" y="104"/>
                  </a:cxn>
                  <a:cxn ang="0">
                    <a:pos x="83" y="116"/>
                  </a:cxn>
                  <a:cxn ang="0">
                    <a:pos x="137" y="122"/>
                  </a:cxn>
                  <a:cxn ang="0">
                    <a:pos x="180" y="118"/>
                  </a:cxn>
                  <a:cxn ang="0">
                    <a:pos x="215" y="110"/>
                  </a:cxn>
                  <a:cxn ang="0">
                    <a:pos x="242" y="99"/>
                  </a:cxn>
                  <a:cxn ang="0">
                    <a:pos x="261" y="85"/>
                  </a:cxn>
                  <a:cxn ang="0">
                    <a:pos x="271" y="68"/>
                  </a:cxn>
                  <a:cxn ang="0">
                    <a:pos x="273" y="52"/>
                  </a:cxn>
                  <a:cxn ang="0">
                    <a:pos x="267" y="37"/>
                  </a:cxn>
                  <a:cxn ang="0">
                    <a:pos x="254" y="23"/>
                  </a:cxn>
                  <a:cxn ang="0">
                    <a:pos x="230" y="17"/>
                  </a:cxn>
                  <a:cxn ang="0">
                    <a:pos x="209" y="11"/>
                  </a:cxn>
                  <a:cxn ang="0">
                    <a:pos x="186" y="8"/>
                  </a:cxn>
                  <a:cxn ang="0">
                    <a:pos x="164" y="6"/>
                  </a:cxn>
                  <a:cxn ang="0">
                    <a:pos x="141" y="2"/>
                  </a:cxn>
                  <a:cxn ang="0">
                    <a:pos x="120" y="0"/>
                  </a:cxn>
                  <a:cxn ang="0">
                    <a:pos x="97" y="0"/>
                  </a:cxn>
                  <a:cxn ang="0">
                    <a:pos x="75" y="0"/>
                  </a:cxn>
                </a:cxnLst>
                <a:rect l="0" t="0" r="r" b="b"/>
                <a:pathLst>
                  <a:path w="273" h="122">
                    <a:moveTo>
                      <a:pt x="75" y="0"/>
                    </a:moveTo>
                    <a:lnTo>
                      <a:pt x="36" y="11"/>
                    </a:lnTo>
                    <a:lnTo>
                      <a:pt x="11" y="29"/>
                    </a:lnTo>
                    <a:lnTo>
                      <a:pt x="0" y="48"/>
                    </a:lnTo>
                    <a:lnTo>
                      <a:pt x="2" y="70"/>
                    </a:lnTo>
                    <a:lnTo>
                      <a:pt x="15" y="87"/>
                    </a:lnTo>
                    <a:lnTo>
                      <a:pt x="42" y="104"/>
                    </a:lnTo>
                    <a:lnTo>
                      <a:pt x="83" y="116"/>
                    </a:lnTo>
                    <a:lnTo>
                      <a:pt x="137" y="122"/>
                    </a:lnTo>
                    <a:lnTo>
                      <a:pt x="180" y="118"/>
                    </a:lnTo>
                    <a:lnTo>
                      <a:pt x="215" y="110"/>
                    </a:lnTo>
                    <a:lnTo>
                      <a:pt x="242" y="99"/>
                    </a:lnTo>
                    <a:lnTo>
                      <a:pt x="261" y="85"/>
                    </a:lnTo>
                    <a:lnTo>
                      <a:pt x="271" y="68"/>
                    </a:lnTo>
                    <a:lnTo>
                      <a:pt x="273" y="52"/>
                    </a:lnTo>
                    <a:lnTo>
                      <a:pt x="267" y="37"/>
                    </a:lnTo>
                    <a:lnTo>
                      <a:pt x="254" y="23"/>
                    </a:lnTo>
                    <a:lnTo>
                      <a:pt x="230" y="17"/>
                    </a:lnTo>
                    <a:lnTo>
                      <a:pt x="209" y="11"/>
                    </a:lnTo>
                    <a:lnTo>
                      <a:pt x="186" y="8"/>
                    </a:lnTo>
                    <a:lnTo>
                      <a:pt x="164" y="6"/>
                    </a:lnTo>
                    <a:lnTo>
                      <a:pt x="141" y="2"/>
                    </a:lnTo>
                    <a:lnTo>
                      <a:pt x="120" y="0"/>
                    </a:lnTo>
                    <a:lnTo>
                      <a:pt x="97" y="0"/>
                    </a:lnTo>
                    <a:lnTo>
                      <a:pt x="75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6" name="Freeform 850"/>
              <p:cNvSpPr>
                <a:spLocks/>
              </p:cNvSpPr>
              <p:nvPr/>
            </p:nvSpPr>
            <p:spPr bwMode="auto">
              <a:xfrm>
                <a:off x="2950" y="1866"/>
                <a:ext cx="477" cy="136"/>
              </a:xfrm>
              <a:custGeom>
                <a:avLst/>
                <a:gdLst/>
                <a:ahLst/>
                <a:cxnLst>
                  <a:cxn ang="0">
                    <a:pos x="924" y="66"/>
                  </a:cxn>
                  <a:cxn ang="0">
                    <a:pos x="953" y="148"/>
                  </a:cxn>
                  <a:cxn ang="0">
                    <a:pos x="899" y="212"/>
                  </a:cxn>
                  <a:cxn ang="0">
                    <a:pos x="781" y="253"/>
                  </a:cxn>
                  <a:cxn ang="0">
                    <a:pos x="622" y="272"/>
                  </a:cxn>
                  <a:cxn ang="0">
                    <a:pos x="440" y="264"/>
                  </a:cxn>
                  <a:cxn ang="0">
                    <a:pos x="263" y="231"/>
                  </a:cxn>
                  <a:cxn ang="0">
                    <a:pos x="108" y="169"/>
                  </a:cxn>
                  <a:cxn ang="0">
                    <a:pos x="0" y="78"/>
                  </a:cxn>
                  <a:cxn ang="0">
                    <a:pos x="13" y="43"/>
                  </a:cxn>
                  <a:cxn ang="0">
                    <a:pos x="100" y="22"/>
                  </a:cxn>
                  <a:cxn ang="0">
                    <a:pos x="238" y="4"/>
                  </a:cxn>
                  <a:cxn ang="0">
                    <a:pos x="405" y="0"/>
                  </a:cxn>
                  <a:cxn ang="0">
                    <a:pos x="575" y="2"/>
                  </a:cxn>
                  <a:cxn ang="0">
                    <a:pos x="734" y="14"/>
                  </a:cxn>
                  <a:cxn ang="0">
                    <a:pos x="856" y="35"/>
                  </a:cxn>
                  <a:cxn ang="0">
                    <a:pos x="924" y="66"/>
                  </a:cxn>
                </a:cxnLst>
                <a:rect l="0" t="0" r="r" b="b"/>
                <a:pathLst>
                  <a:path w="953" h="272">
                    <a:moveTo>
                      <a:pt x="924" y="66"/>
                    </a:moveTo>
                    <a:lnTo>
                      <a:pt x="953" y="148"/>
                    </a:lnTo>
                    <a:lnTo>
                      <a:pt x="899" y="212"/>
                    </a:lnTo>
                    <a:lnTo>
                      <a:pt x="781" y="253"/>
                    </a:lnTo>
                    <a:lnTo>
                      <a:pt x="622" y="272"/>
                    </a:lnTo>
                    <a:lnTo>
                      <a:pt x="440" y="264"/>
                    </a:lnTo>
                    <a:lnTo>
                      <a:pt x="263" y="231"/>
                    </a:lnTo>
                    <a:lnTo>
                      <a:pt x="108" y="169"/>
                    </a:lnTo>
                    <a:lnTo>
                      <a:pt x="0" y="78"/>
                    </a:lnTo>
                    <a:lnTo>
                      <a:pt x="13" y="43"/>
                    </a:lnTo>
                    <a:lnTo>
                      <a:pt x="100" y="22"/>
                    </a:lnTo>
                    <a:lnTo>
                      <a:pt x="238" y="4"/>
                    </a:lnTo>
                    <a:lnTo>
                      <a:pt x="405" y="0"/>
                    </a:lnTo>
                    <a:lnTo>
                      <a:pt x="575" y="2"/>
                    </a:lnTo>
                    <a:lnTo>
                      <a:pt x="734" y="14"/>
                    </a:lnTo>
                    <a:lnTo>
                      <a:pt x="856" y="35"/>
                    </a:lnTo>
                    <a:lnTo>
                      <a:pt x="924" y="66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7" name="Freeform 851"/>
              <p:cNvSpPr>
                <a:spLocks/>
              </p:cNvSpPr>
              <p:nvPr/>
            </p:nvSpPr>
            <p:spPr bwMode="auto">
              <a:xfrm>
                <a:off x="2953" y="1748"/>
                <a:ext cx="458" cy="206"/>
              </a:xfrm>
              <a:custGeom>
                <a:avLst/>
                <a:gdLst/>
                <a:ahLst/>
                <a:cxnLst>
                  <a:cxn ang="0">
                    <a:pos x="915" y="299"/>
                  </a:cxn>
                  <a:cxn ang="0">
                    <a:pos x="869" y="345"/>
                  </a:cxn>
                  <a:cxn ang="0">
                    <a:pos x="772" y="380"/>
                  </a:cxn>
                  <a:cxn ang="0">
                    <a:pos x="636" y="401"/>
                  </a:cxn>
                  <a:cxn ang="0">
                    <a:pos x="483" y="413"/>
                  </a:cxn>
                  <a:cxn ang="0">
                    <a:pos x="324" y="407"/>
                  </a:cxn>
                  <a:cxn ang="0">
                    <a:pos x="179" y="388"/>
                  </a:cxn>
                  <a:cxn ang="0">
                    <a:pos x="64" y="351"/>
                  </a:cxn>
                  <a:cxn ang="0">
                    <a:pos x="0" y="299"/>
                  </a:cxn>
                  <a:cxn ang="0">
                    <a:pos x="59" y="169"/>
                  </a:cxn>
                  <a:cxn ang="0">
                    <a:pos x="165" y="76"/>
                  </a:cxn>
                  <a:cxn ang="0">
                    <a:pos x="299" y="17"/>
                  </a:cxn>
                  <a:cxn ang="0">
                    <a:pos x="450" y="0"/>
                  </a:cxn>
                  <a:cxn ang="0">
                    <a:pos x="599" y="15"/>
                  </a:cxn>
                  <a:cxn ang="0">
                    <a:pos x="737" y="72"/>
                  </a:cxn>
                  <a:cxn ang="0">
                    <a:pos x="848" y="165"/>
                  </a:cxn>
                  <a:cxn ang="0">
                    <a:pos x="915" y="299"/>
                  </a:cxn>
                </a:cxnLst>
                <a:rect l="0" t="0" r="r" b="b"/>
                <a:pathLst>
                  <a:path w="915" h="413">
                    <a:moveTo>
                      <a:pt x="915" y="299"/>
                    </a:moveTo>
                    <a:lnTo>
                      <a:pt x="869" y="345"/>
                    </a:lnTo>
                    <a:lnTo>
                      <a:pt x="772" y="380"/>
                    </a:lnTo>
                    <a:lnTo>
                      <a:pt x="636" y="401"/>
                    </a:lnTo>
                    <a:lnTo>
                      <a:pt x="483" y="413"/>
                    </a:lnTo>
                    <a:lnTo>
                      <a:pt x="324" y="407"/>
                    </a:lnTo>
                    <a:lnTo>
                      <a:pt x="179" y="388"/>
                    </a:lnTo>
                    <a:lnTo>
                      <a:pt x="64" y="351"/>
                    </a:lnTo>
                    <a:lnTo>
                      <a:pt x="0" y="299"/>
                    </a:lnTo>
                    <a:lnTo>
                      <a:pt x="59" y="169"/>
                    </a:lnTo>
                    <a:lnTo>
                      <a:pt x="165" y="76"/>
                    </a:lnTo>
                    <a:lnTo>
                      <a:pt x="299" y="17"/>
                    </a:lnTo>
                    <a:lnTo>
                      <a:pt x="450" y="0"/>
                    </a:lnTo>
                    <a:lnTo>
                      <a:pt x="599" y="15"/>
                    </a:lnTo>
                    <a:lnTo>
                      <a:pt x="737" y="72"/>
                    </a:lnTo>
                    <a:lnTo>
                      <a:pt x="848" y="165"/>
                    </a:lnTo>
                    <a:lnTo>
                      <a:pt x="915" y="29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8" name="Freeform 852"/>
              <p:cNvSpPr>
                <a:spLocks/>
              </p:cNvSpPr>
              <p:nvPr/>
            </p:nvSpPr>
            <p:spPr bwMode="auto">
              <a:xfrm>
                <a:off x="2953" y="1748"/>
                <a:ext cx="458" cy="200"/>
              </a:xfrm>
              <a:custGeom>
                <a:avLst/>
                <a:gdLst/>
                <a:ahLst/>
                <a:cxnLst>
                  <a:cxn ang="0">
                    <a:pos x="871" y="345"/>
                  </a:cxn>
                  <a:cxn ang="0">
                    <a:pos x="830" y="355"/>
                  </a:cxn>
                  <a:cxn ang="0">
                    <a:pos x="789" y="366"/>
                  </a:cxn>
                  <a:cxn ang="0">
                    <a:pos x="745" y="376"/>
                  </a:cxn>
                  <a:cxn ang="0">
                    <a:pos x="700" y="384"/>
                  </a:cxn>
                  <a:cxn ang="0">
                    <a:pos x="648" y="388"/>
                  </a:cxn>
                  <a:cxn ang="0">
                    <a:pos x="596" y="394"/>
                  </a:cxn>
                  <a:cxn ang="0">
                    <a:pos x="539" y="397"/>
                  </a:cxn>
                  <a:cxn ang="0">
                    <a:pos x="483" y="399"/>
                  </a:cxn>
                  <a:cxn ang="0">
                    <a:pos x="404" y="395"/>
                  </a:cxn>
                  <a:cxn ang="0">
                    <a:pos x="332" y="392"/>
                  </a:cxn>
                  <a:cxn ang="0">
                    <a:pos x="264" y="382"/>
                  </a:cxn>
                  <a:cxn ang="0">
                    <a:pos x="204" y="372"/>
                  </a:cxn>
                  <a:cxn ang="0">
                    <a:pos x="146" y="359"/>
                  </a:cxn>
                  <a:cxn ang="0">
                    <a:pos x="93" y="343"/>
                  </a:cxn>
                  <a:cxn ang="0">
                    <a:pos x="47" y="324"/>
                  </a:cxn>
                  <a:cxn ang="0">
                    <a:pos x="8" y="304"/>
                  </a:cxn>
                  <a:cxn ang="0">
                    <a:pos x="2" y="300"/>
                  </a:cxn>
                  <a:cxn ang="0">
                    <a:pos x="0" y="299"/>
                  </a:cxn>
                  <a:cxn ang="0">
                    <a:pos x="59" y="169"/>
                  </a:cxn>
                  <a:cxn ang="0">
                    <a:pos x="165" y="76"/>
                  </a:cxn>
                  <a:cxn ang="0">
                    <a:pos x="299" y="17"/>
                  </a:cxn>
                  <a:cxn ang="0">
                    <a:pos x="450" y="0"/>
                  </a:cxn>
                  <a:cxn ang="0">
                    <a:pos x="599" y="15"/>
                  </a:cxn>
                  <a:cxn ang="0">
                    <a:pos x="737" y="72"/>
                  </a:cxn>
                  <a:cxn ang="0">
                    <a:pos x="848" y="165"/>
                  </a:cxn>
                  <a:cxn ang="0">
                    <a:pos x="915" y="299"/>
                  </a:cxn>
                  <a:cxn ang="0">
                    <a:pos x="910" y="310"/>
                  </a:cxn>
                  <a:cxn ang="0">
                    <a:pos x="900" y="322"/>
                  </a:cxn>
                  <a:cxn ang="0">
                    <a:pos x="886" y="333"/>
                  </a:cxn>
                  <a:cxn ang="0">
                    <a:pos x="871" y="345"/>
                  </a:cxn>
                </a:cxnLst>
                <a:rect l="0" t="0" r="r" b="b"/>
                <a:pathLst>
                  <a:path w="915" h="399">
                    <a:moveTo>
                      <a:pt x="871" y="345"/>
                    </a:moveTo>
                    <a:lnTo>
                      <a:pt x="830" y="355"/>
                    </a:lnTo>
                    <a:lnTo>
                      <a:pt x="789" y="366"/>
                    </a:lnTo>
                    <a:lnTo>
                      <a:pt x="745" y="376"/>
                    </a:lnTo>
                    <a:lnTo>
                      <a:pt x="700" y="384"/>
                    </a:lnTo>
                    <a:lnTo>
                      <a:pt x="648" y="388"/>
                    </a:lnTo>
                    <a:lnTo>
                      <a:pt x="596" y="394"/>
                    </a:lnTo>
                    <a:lnTo>
                      <a:pt x="539" y="397"/>
                    </a:lnTo>
                    <a:lnTo>
                      <a:pt x="483" y="399"/>
                    </a:lnTo>
                    <a:lnTo>
                      <a:pt x="404" y="395"/>
                    </a:lnTo>
                    <a:lnTo>
                      <a:pt x="332" y="392"/>
                    </a:lnTo>
                    <a:lnTo>
                      <a:pt x="264" y="382"/>
                    </a:lnTo>
                    <a:lnTo>
                      <a:pt x="204" y="372"/>
                    </a:lnTo>
                    <a:lnTo>
                      <a:pt x="146" y="359"/>
                    </a:lnTo>
                    <a:lnTo>
                      <a:pt x="93" y="343"/>
                    </a:lnTo>
                    <a:lnTo>
                      <a:pt x="47" y="324"/>
                    </a:lnTo>
                    <a:lnTo>
                      <a:pt x="8" y="304"/>
                    </a:lnTo>
                    <a:lnTo>
                      <a:pt x="2" y="300"/>
                    </a:lnTo>
                    <a:lnTo>
                      <a:pt x="0" y="299"/>
                    </a:lnTo>
                    <a:lnTo>
                      <a:pt x="59" y="169"/>
                    </a:lnTo>
                    <a:lnTo>
                      <a:pt x="165" y="76"/>
                    </a:lnTo>
                    <a:lnTo>
                      <a:pt x="299" y="17"/>
                    </a:lnTo>
                    <a:lnTo>
                      <a:pt x="450" y="0"/>
                    </a:lnTo>
                    <a:lnTo>
                      <a:pt x="599" y="15"/>
                    </a:lnTo>
                    <a:lnTo>
                      <a:pt x="737" y="72"/>
                    </a:lnTo>
                    <a:lnTo>
                      <a:pt x="848" y="165"/>
                    </a:lnTo>
                    <a:lnTo>
                      <a:pt x="915" y="299"/>
                    </a:lnTo>
                    <a:lnTo>
                      <a:pt x="910" y="310"/>
                    </a:lnTo>
                    <a:lnTo>
                      <a:pt x="900" y="322"/>
                    </a:lnTo>
                    <a:lnTo>
                      <a:pt x="886" y="333"/>
                    </a:lnTo>
                    <a:lnTo>
                      <a:pt x="871" y="34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89" name="Freeform 853"/>
              <p:cNvSpPr>
                <a:spLocks/>
              </p:cNvSpPr>
              <p:nvPr/>
            </p:nvSpPr>
            <p:spPr bwMode="auto">
              <a:xfrm>
                <a:off x="2957" y="1748"/>
                <a:ext cx="452" cy="185"/>
              </a:xfrm>
              <a:custGeom>
                <a:avLst/>
                <a:gdLst/>
                <a:ahLst/>
                <a:cxnLst>
                  <a:cxn ang="0">
                    <a:pos x="904" y="287"/>
                  </a:cxn>
                  <a:cxn ang="0">
                    <a:pos x="863" y="302"/>
                  </a:cxn>
                  <a:cxn ang="0">
                    <a:pos x="820" y="320"/>
                  </a:cxn>
                  <a:cxn ang="0">
                    <a:pos x="772" y="333"/>
                  </a:cxn>
                  <a:cxn ang="0">
                    <a:pos x="721" y="347"/>
                  </a:cxn>
                  <a:cxn ang="0">
                    <a:pos x="663" y="355"/>
                  </a:cxn>
                  <a:cxn ang="0">
                    <a:pos x="603" y="363"/>
                  </a:cxn>
                  <a:cxn ang="0">
                    <a:pos x="537" y="366"/>
                  </a:cxn>
                  <a:cxn ang="0">
                    <a:pos x="469" y="370"/>
                  </a:cxn>
                  <a:cxn ang="0">
                    <a:pos x="390" y="366"/>
                  </a:cxn>
                  <a:cxn ang="0">
                    <a:pos x="318" y="361"/>
                  </a:cxn>
                  <a:cxn ang="0">
                    <a:pos x="250" y="351"/>
                  </a:cxn>
                  <a:cxn ang="0">
                    <a:pos x="190" y="341"/>
                  </a:cxn>
                  <a:cxn ang="0">
                    <a:pos x="134" y="326"/>
                  </a:cxn>
                  <a:cxn ang="0">
                    <a:pos x="83" y="310"/>
                  </a:cxn>
                  <a:cxn ang="0">
                    <a:pos x="39" y="291"/>
                  </a:cxn>
                  <a:cxn ang="0">
                    <a:pos x="0" y="271"/>
                  </a:cxn>
                  <a:cxn ang="0">
                    <a:pos x="66" y="151"/>
                  </a:cxn>
                  <a:cxn ang="0">
                    <a:pos x="173" y="66"/>
                  </a:cxn>
                  <a:cxn ang="0">
                    <a:pos x="303" y="15"/>
                  </a:cxn>
                  <a:cxn ang="0">
                    <a:pos x="450" y="0"/>
                  </a:cxn>
                  <a:cxn ang="0">
                    <a:pos x="595" y="17"/>
                  </a:cxn>
                  <a:cxn ang="0">
                    <a:pos x="729" y="72"/>
                  </a:cxn>
                  <a:cxn ang="0">
                    <a:pos x="836" y="159"/>
                  </a:cxn>
                  <a:cxn ang="0">
                    <a:pos x="904" y="287"/>
                  </a:cxn>
                </a:cxnLst>
                <a:rect l="0" t="0" r="r" b="b"/>
                <a:pathLst>
                  <a:path w="904" h="370">
                    <a:moveTo>
                      <a:pt x="904" y="287"/>
                    </a:moveTo>
                    <a:lnTo>
                      <a:pt x="863" y="302"/>
                    </a:lnTo>
                    <a:lnTo>
                      <a:pt x="820" y="320"/>
                    </a:lnTo>
                    <a:lnTo>
                      <a:pt x="772" y="333"/>
                    </a:lnTo>
                    <a:lnTo>
                      <a:pt x="721" y="347"/>
                    </a:lnTo>
                    <a:lnTo>
                      <a:pt x="663" y="355"/>
                    </a:lnTo>
                    <a:lnTo>
                      <a:pt x="603" y="363"/>
                    </a:lnTo>
                    <a:lnTo>
                      <a:pt x="537" y="366"/>
                    </a:lnTo>
                    <a:lnTo>
                      <a:pt x="469" y="370"/>
                    </a:lnTo>
                    <a:lnTo>
                      <a:pt x="390" y="366"/>
                    </a:lnTo>
                    <a:lnTo>
                      <a:pt x="318" y="361"/>
                    </a:lnTo>
                    <a:lnTo>
                      <a:pt x="250" y="351"/>
                    </a:lnTo>
                    <a:lnTo>
                      <a:pt x="190" y="341"/>
                    </a:lnTo>
                    <a:lnTo>
                      <a:pt x="134" y="326"/>
                    </a:lnTo>
                    <a:lnTo>
                      <a:pt x="83" y="310"/>
                    </a:lnTo>
                    <a:lnTo>
                      <a:pt x="39" y="291"/>
                    </a:lnTo>
                    <a:lnTo>
                      <a:pt x="0" y="271"/>
                    </a:lnTo>
                    <a:lnTo>
                      <a:pt x="66" y="151"/>
                    </a:lnTo>
                    <a:lnTo>
                      <a:pt x="173" y="66"/>
                    </a:lnTo>
                    <a:lnTo>
                      <a:pt x="303" y="15"/>
                    </a:lnTo>
                    <a:lnTo>
                      <a:pt x="450" y="0"/>
                    </a:lnTo>
                    <a:lnTo>
                      <a:pt x="595" y="17"/>
                    </a:lnTo>
                    <a:lnTo>
                      <a:pt x="729" y="72"/>
                    </a:lnTo>
                    <a:lnTo>
                      <a:pt x="836" y="159"/>
                    </a:lnTo>
                    <a:lnTo>
                      <a:pt x="904" y="28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0" name="Freeform 854"/>
              <p:cNvSpPr>
                <a:spLocks/>
              </p:cNvSpPr>
              <p:nvPr/>
            </p:nvSpPr>
            <p:spPr bwMode="auto">
              <a:xfrm>
                <a:off x="2964" y="1748"/>
                <a:ext cx="438" cy="171"/>
              </a:xfrm>
              <a:custGeom>
                <a:avLst/>
                <a:gdLst/>
                <a:ahLst/>
                <a:cxnLst>
                  <a:cxn ang="0">
                    <a:pos x="876" y="248"/>
                  </a:cxn>
                  <a:cxn ang="0">
                    <a:pos x="839" y="266"/>
                  </a:cxn>
                  <a:cxn ang="0">
                    <a:pos x="798" y="285"/>
                  </a:cxn>
                  <a:cxn ang="0">
                    <a:pos x="752" y="300"/>
                  </a:cxn>
                  <a:cxn ang="0">
                    <a:pos x="702" y="314"/>
                  </a:cxn>
                  <a:cxn ang="0">
                    <a:pos x="643" y="324"/>
                  </a:cxn>
                  <a:cxn ang="0">
                    <a:pos x="583" y="333"/>
                  </a:cxn>
                  <a:cxn ang="0">
                    <a:pos x="517" y="337"/>
                  </a:cxn>
                  <a:cxn ang="0">
                    <a:pos x="448" y="341"/>
                  </a:cxn>
                  <a:cxn ang="0">
                    <a:pos x="370" y="337"/>
                  </a:cxn>
                  <a:cxn ang="0">
                    <a:pos x="298" y="331"/>
                  </a:cxn>
                  <a:cxn ang="0">
                    <a:pos x="232" y="322"/>
                  </a:cxn>
                  <a:cxn ang="0">
                    <a:pos x="174" y="312"/>
                  </a:cxn>
                  <a:cxn ang="0">
                    <a:pos x="122" y="295"/>
                  </a:cxn>
                  <a:cxn ang="0">
                    <a:pos x="75" y="277"/>
                  </a:cxn>
                  <a:cxn ang="0">
                    <a:pos x="35" y="258"/>
                  </a:cxn>
                  <a:cxn ang="0">
                    <a:pos x="0" y="236"/>
                  </a:cxn>
                  <a:cxn ang="0">
                    <a:pos x="68" y="132"/>
                  </a:cxn>
                  <a:cxn ang="0">
                    <a:pos x="172" y="58"/>
                  </a:cxn>
                  <a:cxn ang="0">
                    <a:pos x="296" y="12"/>
                  </a:cxn>
                  <a:cxn ang="0">
                    <a:pos x="434" y="0"/>
                  </a:cxn>
                  <a:cxn ang="0">
                    <a:pos x="570" y="13"/>
                  </a:cxn>
                  <a:cxn ang="0">
                    <a:pos x="696" y="60"/>
                  </a:cxn>
                  <a:cxn ang="0">
                    <a:pos x="800" y="138"/>
                  </a:cxn>
                  <a:cxn ang="0">
                    <a:pos x="876" y="248"/>
                  </a:cxn>
                </a:cxnLst>
                <a:rect l="0" t="0" r="r" b="b"/>
                <a:pathLst>
                  <a:path w="876" h="341">
                    <a:moveTo>
                      <a:pt x="876" y="248"/>
                    </a:moveTo>
                    <a:lnTo>
                      <a:pt x="839" y="266"/>
                    </a:lnTo>
                    <a:lnTo>
                      <a:pt x="798" y="285"/>
                    </a:lnTo>
                    <a:lnTo>
                      <a:pt x="752" y="300"/>
                    </a:lnTo>
                    <a:lnTo>
                      <a:pt x="702" y="314"/>
                    </a:lnTo>
                    <a:lnTo>
                      <a:pt x="643" y="324"/>
                    </a:lnTo>
                    <a:lnTo>
                      <a:pt x="583" y="333"/>
                    </a:lnTo>
                    <a:lnTo>
                      <a:pt x="517" y="337"/>
                    </a:lnTo>
                    <a:lnTo>
                      <a:pt x="448" y="341"/>
                    </a:lnTo>
                    <a:lnTo>
                      <a:pt x="370" y="337"/>
                    </a:lnTo>
                    <a:lnTo>
                      <a:pt x="298" y="331"/>
                    </a:lnTo>
                    <a:lnTo>
                      <a:pt x="232" y="322"/>
                    </a:lnTo>
                    <a:lnTo>
                      <a:pt x="174" y="312"/>
                    </a:lnTo>
                    <a:lnTo>
                      <a:pt x="122" y="295"/>
                    </a:lnTo>
                    <a:lnTo>
                      <a:pt x="75" y="277"/>
                    </a:lnTo>
                    <a:lnTo>
                      <a:pt x="35" y="258"/>
                    </a:lnTo>
                    <a:lnTo>
                      <a:pt x="0" y="236"/>
                    </a:lnTo>
                    <a:lnTo>
                      <a:pt x="68" y="132"/>
                    </a:lnTo>
                    <a:lnTo>
                      <a:pt x="172" y="58"/>
                    </a:lnTo>
                    <a:lnTo>
                      <a:pt x="296" y="12"/>
                    </a:lnTo>
                    <a:lnTo>
                      <a:pt x="434" y="0"/>
                    </a:lnTo>
                    <a:lnTo>
                      <a:pt x="570" y="13"/>
                    </a:lnTo>
                    <a:lnTo>
                      <a:pt x="696" y="60"/>
                    </a:lnTo>
                    <a:lnTo>
                      <a:pt x="800" y="138"/>
                    </a:lnTo>
                    <a:lnTo>
                      <a:pt x="876" y="24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1" name="Freeform 855"/>
              <p:cNvSpPr>
                <a:spLocks/>
              </p:cNvSpPr>
              <p:nvPr/>
            </p:nvSpPr>
            <p:spPr bwMode="auto">
              <a:xfrm>
                <a:off x="2972" y="1748"/>
                <a:ext cx="420" cy="156"/>
              </a:xfrm>
              <a:custGeom>
                <a:avLst/>
                <a:gdLst/>
                <a:ahLst/>
                <a:cxnLst>
                  <a:cxn ang="0">
                    <a:pos x="842" y="209"/>
                  </a:cxn>
                  <a:cxn ang="0">
                    <a:pos x="809" y="231"/>
                  </a:cxn>
                  <a:cxn ang="0">
                    <a:pos x="772" y="250"/>
                  </a:cxn>
                  <a:cxn ang="0">
                    <a:pos x="727" y="267"/>
                  </a:cxn>
                  <a:cxn ang="0">
                    <a:pos x="679" y="283"/>
                  </a:cxn>
                  <a:cxn ang="0">
                    <a:pos x="623" y="293"/>
                  </a:cxn>
                  <a:cxn ang="0">
                    <a:pos x="562" y="302"/>
                  </a:cxn>
                  <a:cxn ang="0">
                    <a:pos x="497" y="308"/>
                  </a:cxn>
                  <a:cxn ang="0">
                    <a:pos x="425" y="312"/>
                  </a:cxn>
                  <a:cxn ang="0">
                    <a:pos x="349" y="308"/>
                  </a:cxn>
                  <a:cxn ang="0">
                    <a:pos x="279" y="302"/>
                  </a:cxn>
                  <a:cxn ang="0">
                    <a:pos x="215" y="293"/>
                  </a:cxn>
                  <a:cxn ang="0">
                    <a:pos x="161" y="281"/>
                  </a:cxn>
                  <a:cxn ang="0">
                    <a:pos x="109" y="264"/>
                  </a:cxn>
                  <a:cxn ang="0">
                    <a:pos x="66" y="246"/>
                  </a:cxn>
                  <a:cxn ang="0">
                    <a:pos x="29" y="225"/>
                  </a:cxn>
                  <a:cxn ang="0">
                    <a:pos x="0" y="203"/>
                  </a:cxn>
                  <a:cxn ang="0">
                    <a:pos x="72" y="112"/>
                  </a:cxn>
                  <a:cxn ang="0">
                    <a:pos x="173" y="50"/>
                  </a:cxn>
                  <a:cxn ang="0">
                    <a:pos x="289" y="12"/>
                  </a:cxn>
                  <a:cxn ang="0">
                    <a:pos x="417" y="0"/>
                  </a:cxn>
                  <a:cxn ang="0">
                    <a:pos x="543" y="12"/>
                  </a:cxn>
                  <a:cxn ang="0">
                    <a:pos x="661" y="52"/>
                  </a:cxn>
                  <a:cxn ang="0">
                    <a:pos x="762" y="116"/>
                  </a:cxn>
                  <a:cxn ang="0">
                    <a:pos x="842" y="209"/>
                  </a:cxn>
                </a:cxnLst>
                <a:rect l="0" t="0" r="r" b="b"/>
                <a:pathLst>
                  <a:path w="842" h="312">
                    <a:moveTo>
                      <a:pt x="842" y="209"/>
                    </a:moveTo>
                    <a:lnTo>
                      <a:pt x="809" y="231"/>
                    </a:lnTo>
                    <a:lnTo>
                      <a:pt x="772" y="250"/>
                    </a:lnTo>
                    <a:lnTo>
                      <a:pt x="727" y="267"/>
                    </a:lnTo>
                    <a:lnTo>
                      <a:pt x="679" y="283"/>
                    </a:lnTo>
                    <a:lnTo>
                      <a:pt x="623" y="293"/>
                    </a:lnTo>
                    <a:lnTo>
                      <a:pt x="562" y="302"/>
                    </a:lnTo>
                    <a:lnTo>
                      <a:pt x="497" y="308"/>
                    </a:lnTo>
                    <a:lnTo>
                      <a:pt x="425" y="312"/>
                    </a:lnTo>
                    <a:lnTo>
                      <a:pt x="349" y="308"/>
                    </a:lnTo>
                    <a:lnTo>
                      <a:pt x="279" y="302"/>
                    </a:lnTo>
                    <a:lnTo>
                      <a:pt x="215" y="293"/>
                    </a:lnTo>
                    <a:lnTo>
                      <a:pt x="161" y="281"/>
                    </a:lnTo>
                    <a:lnTo>
                      <a:pt x="109" y="264"/>
                    </a:lnTo>
                    <a:lnTo>
                      <a:pt x="66" y="246"/>
                    </a:lnTo>
                    <a:lnTo>
                      <a:pt x="29" y="225"/>
                    </a:lnTo>
                    <a:lnTo>
                      <a:pt x="0" y="203"/>
                    </a:lnTo>
                    <a:lnTo>
                      <a:pt x="72" y="112"/>
                    </a:lnTo>
                    <a:lnTo>
                      <a:pt x="173" y="50"/>
                    </a:lnTo>
                    <a:lnTo>
                      <a:pt x="289" y="12"/>
                    </a:lnTo>
                    <a:lnTo>
                      <a:pt x="417" y="0"/>
                    </a:lnTo>
                    <a:lnTo>
                      <a:pt x="543" y="12"/>
                    </a:lnTo>
                    <a:lnTo>
                      <a:pt x="661" y="52"/>
                    </a:lnTo>
                    <a:lnTo>
                      <a:pt x="762" y="116"/>
                    </a:lnTo>
                    <a:lnTo>
                      <a:pt x="842" y="20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2" name="Freeform 856"/>
              <p:cNvSpPr>
                <a:spLocks/>
              </p:cNvSpPr>
              <p:nvPr/>
            </p:nvSpPr>
            <p:spPr bwMode="auto">
              <a:xfrm>
                <a:off x="2982" y="1747"/>
                <a:ext cx="397" cy="143"/>
              </a:xfrm>
              <a:custGeom>
                <a:avLst/>
                <a:gdLst/>
                <a:ahLst/>
                <a:cxnLst>
                  <a:cxn ang="0">
                    <a:pos x="792" y="171"/>
                  </a:cxn>
                  <a:cxn ang="0">
                    <a:pos x="765" y="192"/>
                  </a:cxn>
                  <a:cxn ang="0">
                    <a:pos x="732" y="213"/>
                  </a:cxn>
                  <a:cxn ang="0">
                    <a:pos x="692" y="233"/>
                  </a:cxn>
                  <a:cxn ang="0">
                    <a:pos x="647" y="252"/>
                  </a:cxn>
                  <a:cxn ang="0">
                    <a:pos x="593" y="266"/>
                  </a:cxn>
                  <a:cxn ang="0">
                    <a:pos x="535" y="277"/>
                  </a:cxn>
                  <a:cxn ang="0">
                    <a:pos x="467" y="283"/>
                  </a:cxn>
                  <a:cxn ang="0">
                    <a:pos x="395" y="287"/>
                  </a:cxn>
                  <a:cxn ang="0">
                    <a:pos x="321" y="283"/>
                  </a:cxn>
                  <a:cxn ang="0">
                    <a:pos x="255" y="277"/>
                  </a:cxn>
                  <a:cxn ang="0">
                    <a:pos x="195" y="266"/>
                  </a:cxn>
                  <a:cxn ang="0">
                    <a:pos x="143" y="254"/>
                  </a:cxn>
                  <a:cxn ang="0">
                    <a:pos x="96" y="237"/>
                  </a:cxn>
                  <a:cxn ang="0">
                    <a:pos x="56" y="217"/>
                  </a:cxn>
                  <a:cxn ang="0">
                    <a:pos x="23" y="196"/>
                  </a:cxn>
                  <a:cxn ang="0">
                    <a:pos x="0" y="174"/>
                  </a:cxn>
                  <a:cxn ang="0">
                    <a:pos x="73" y="97"/>
                  </a:cxn>
                  <a:cxn ang="0">
                    <a:pos x="168" y="45"/>
                  </a:cxn>
                  <a:cxn ang="0">
                    <a:pos x="275" y="10"/>
                  </a:cxn>
                  <a:cxn ang="0">
                    <a:pos x="389" y="0"/>
                  </a:cxn>
                  <a:cxn ang="0">
                    <a:pos x="504" y="10"/>
                  </a:cxn>
                  <a:cxn ang="0">
                    <a:pos x="614" y="41"/>
                  </a:cxn>
                  <a:cxn ang="0">
                    <a:pos x="711" y="93"/>
                  </a:cxn>
                  <a:cxn ang="0">
                    <a:pos x="792" y="171"/>
                  </a:cxn>
                </a:cxnLst>
                <a:rect l="0" t="0" r="r" b="b"/>
                <a:pathLst>
                  <a:path w="792" h="287">
                    <a:moveTo>
                      <a:pt x="792" y="171"/>
                    </a:moveTo>
                    <a:lnTo>
                      <a:pt x="765" y="192"/>
                    </a:lnTo>
                    <a:lnTo>
                      <a:pt x="732" y="213"/>
                    </a:lnTo>
                    <a:lnTo>
                      <a:pt x="692" y="233"/>
                    </a:lnTo>
                    <a:lnTo>
                      <a:pt x="647" y="252"/>
                    </a:lnTo>
                    <a:lnTo>
                      <a:pt x="593" y="266"/>
                    </a:lnTo>
                    <a:lnTo>
                      <a:pt x="535" y="277"/>
                    </a:lnTo>
                    <a:lnTo>
                      <a:pt x="467" y="283"/>
                    </a:lnTo>
                    <a:lnTo>
                      <a:pt x="395" y="287"/>
                    </a:lnTo>
                    <a:lnTo>
                      <a:pt x="321" y="283"/>
                    </a:lnTo>
                    <a:lnTo>
                      <a:pt x="255" y="277"/>
                    </a:lnTo>
                    <a:lnTo>
                      <a:pt x="195" y="266"/>
                    </a:lnTo>
                    <a:lnTo>
                      <a:pt x="143" y="254"/>
                    </a:lnTo>
                    <a:lnTo>
                      <a:pt x="96" y="237"/>
                    </a:lnTo>
                    <a:lnTo>
                      <a:pt x="56" y="217"/>
                    </a:lnTo>
                    <a:lnTo>
                      <a:pt x="23" y="196"/>
                    </a:lnTo>
                    <a:lnTo>
                      <a:pt x="0" y="174"/>
                    </a:lnTo>
                    <a:lnTo>
                      <a:pt x="73" y="97"/>
                    </a:lnTo>
                    <a:lnTo>
                      <a:pt x="168" y="45"/>
                    </a:lnTo>
                    <a:lnTo>
                      <a:pt x="275" y="10"/>
                    </a:lnTo>
                    <a:lnTo>
                      <a:pt x="389" y="0"/>
                    </a:lnTo>
                    <a:lnTo>
                      <a:pt x="504" y="10"/>
                    </a:lnTo>
                    <a:lnTo>
                      <a:pt x="614" y="41"/>
                    </a:lnTo>
                    <a:lnTo>
                      <a:pt x="711" y="93"/>
                    </a:lnTo>
                    <a:lnTo>
                      <a:pt x="792" y="17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3" name="Freeform 857"/>
              <p:cNvSpPr>
                <a:spLocks/>
              </p:cNvSpPr>
              <p:nvPr/>
            </p:nvSpPr>
            <p:spPr bwMode="auto">
              <a:xfrm>
                <a:off x="2995" y="1747"/>
                <a:ext cx="365" cy="129"/>
              </a:xfrm>
              <a:custGeom>
                <a:avLst/>
                <a:gdLst/>
                <a:ahLst/>
                <a:cxnLst>
                  <a:cxn ang="0">
                    <a:pos x="731" y="132"/>
                  </a:cxn>
                  <a:cxn ang="0">
                    <a:pos x="711" y="155"/>
                  </a:cxn>
                  <a:cxn ang="0">
                    <a:pos x="684" y="180"/>
                  </a:cxn>
                  <a:cxn ang="0">
                    <a:pos x="649" y="202"/>
                  </a:cxn>
                  <a:cxn ang="0">
                    <a:pos x="608" y="221"/>
                  </a:cxn>
                  <a:cxn ang="0">
                    <a:pos x="556" y="235"/>
                  </a:cxn>
                  <a:cxn ang="0">
                    <a:pos x="498" y="246"/>
                  </a:cxn>
                  <a:cxn ang="0">
                    <a:pos x="432" y="254"/>
                  </a:cxn>
                  <a:cxn ang="0">
                    <a:pos x="360" y="258"/>
                  </a:cxn>
                  <a:cxn ang="0">
                    <a:pos x="289" y="254"/>
                  </a:cxn>
                  <a:cxn ang="0">
                    <a:pos x="227" y="248"/>
                  </a:cxn>
                  <a:cxn ang="0">
                    <a:pos x="170" y="237"/>
                  </a:cxn>
                  <a:cxn ang="0">
                    <a:pos x="124" y="223"/>
                  </a:cxn>
                  <a:cxn ang="0">
                    <a:pos x="81" y="205"/>
                  </a:cxn>
                  <a:cxn ang="0">
                    <a:pos x="46" y="186"/>
                  </a:cxn>
                  <a:cxn ang="0">
                    <a:pos x="19" y="165"/>
                  </a:cxn>
                  <a:cxn ang="0">
                    <a:pos x="0" y="143"/>
                  </a:cxn>
                  <a:cxn ang="0">
                    <a:pos x="71" y="81"/>
                  </a:cxn>
                  <a:cxn ang="0">
                    <a:pos x="159" y="39"/>
                  </a:cxn>
                  <a:cxn ang="0">
                    <a:pos x="256" y="10"/>
                  </a:cxn>
                  <a:cxn ang="0">
                    <a:pos x="358" y="0"/>
                  </a:cxn>
                  <a:cxn ang="0">
                    <a:pos x="459" y="6"/>
                  </a:cxn>
                  <a:cxn ang="0">
                    <a:pos x="560" y="31"/>
                  </a:cxn>
                  <a:cxn ang="0">
                    <a:pos x="651" y="72"/>
                  </a:cxn>
                  <a:cxn ang="0">
                    <a:pos x="731" y="132"/>
                  </a:cxn>
                </a:cxnLst>
                <a:rect l="0" t="0" r="r" b="b"/>
                <a:pathLst>
                  <a:path w="731" h="258">
                    <a:moveTo>
                      <a:pt x="731" y="132"/>
                    </a:moveTo>
                    <a:lnTo>
                      <a:pt x="711" y="155"/>
                    </a:lnTo>
                    <a:lnTo>
                      <a:pt x="684" y="180"/>
                    </a:lnTo>
                    <a:lnTo>
                      <a:pt x="649" y="202"/>
                    </a:lnTo>
                    <a:lnTo>
                      <a:pt x="608" y="221"/>
                    </a:lnTo>
                    <a:lnTo>
                      <a:pt x="556" y="235"/>
                    </a:lnTo>
                    <a:lnTo>
                      <a:pt x="498" y="246"/>
                    </a:lnTo>
                    <a:lnTo>
                      <a:pt x="432" y="254"/>
                    </a:lnTo>
                    <a:lnTo>
                      <a:pt x="360" y="258"/>
                    </a:lnTo>
                    <a:lnTo>
                      <a:pt x="289" y="254"/>
                    </a:lnTo>
                    <a:lnTo>
                      <a:pt x="227" y="248"/>
                    </a:lnTo>
                    <a:lnTo>
                      <a:pt x="170" y="237"/>
                    </a:lnTo>
                    <a:lnTo>
                      <a:pt x="124" y="223"/>
                    </a:lnTo>
                    <a:lnTo>
                      <a:pt x="81" y="205"/>
                    </a:lnTo>
                    <a:lnTo>
                      <a:pt x="46" y="186"/>
                    </a:lnTo>
                    <a:lnTo>
                      <a:pt x="19" y="165"/>
                    </a:lnTo>
                    <a:lnTo>
                      <a:pt x="0" y="143"/>
                    </a:lnTo>
                    <a:lnTo>
                      <a:pt x="71" y="81"/>
                    </a:lnTo>
                    <a:lnTo>
                      <a:pt x="159" y="39"/>
                    </a:lnTo>
                    <a:lnTo>
                      <a:pt x="256" y="10"/>
                    </a:lnTo>
                    <a:lnTo>
                      <a:pt x="358" y="0"/>
                    </a:lnTo>
                    <a:lnTo>
                      <a:pt x="459" y="6"/>
                    </a:lnTo>
                    <a:lnTo>
                      <a:pt x="560" y="31"/>
                    </a:lnTo>
                    <a:lnTo>
                      <a:pt x="651" y="72"/>
                    </a:lnTo>
                    <a:lnTo>
                      <a:pt x="731" y="13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4" name="Freeform 858"/>
              <p:cNvSpPr>
                <a:spLocks/>
              </p:cNvSpPr>
              <p:nvPr/>
            </p:nvSpPr>
            <p:spPr bwMode="auto">
              <a:xfrm>
                <a:off x="3009" y="1747"/>
                <a:ext cx="328" cy="115"/>
              </a:xfrm>
              <a:custGeom>
                <a:avLst/>
                <a:gdLst/>
                <a:ahLst/>
                <a:cxnLst>
                  <a:cxn ang="0">
                    <a:pos x="655" y="95"/>
                  </a:cxn>
                  <a:cxn ang="0">
                    <a:pos x="643" y="118"/>
                  </a:cxn>
                  <a:cxn ang="0">
                    <a:pos x="624" y="143"/>
                  </a:cxn>
                  <a:cxn ang="0">
                    <a:pos x="595" y="167"/>
                  </a:cxn>
                  <a:cxn ang="0">
                    <a:pos x="560" y="188"/>
                  </a:cxn>
                  <a:cxn ang="0">
                    <a:pos x="514" y="204"/>
                  </a:cxn>
                  <a:cxn ang="0">
                    <a:pos x="459" y="217"/>
                  </a:cxn>
                  <a:cxn ang="0">
                    <a:pos x="395" y="227"/>
                  </a:cxn>
                  <a:cxn ang="0">
                    <a:pos x="324" y="231"/>
                  </a:cxn>
                  <a:cxn ang="0">
                    <a:pos x="256" y="227"/>
                  </a:cxn>
                  <a:cxn ang="0">
                    <a:pos x="200" y="221"/>
                  </a:cxn>
                  <a:cxn ang="0">
                    <a:pos x="147" y="209"/>
                  </a:cxn>
                  <a:cxn ang="0">
                    <a:pos x="105" y="196"/>
                  </a:cxn>
                  <a:cxn ang="0">
                    <a:pos x="66" y="176"/>
                  </a:cxn>
                  <a:cxn ang="0">
                    <a:pos x="37" y="157"/>
                  </a:cxn>
                  <a:cxn ang="0">
                    <a:pos x="13" y="136"/>
                  </a:cxn>
                  <a:cxn ang="0">
                    <a:pos x="0" y="114"/>
                  </a:cxn>
                  <a:cxn ang="0">
                    <a:pos x="66" y="66"/>
                  </a:cxn>
                  <a:cxn ang="0">
                    <a:pos x="145" y="31"/>
                  </a:cxn>
                  <a:cxn ang="0">
                    <a:pos x="231" y="8"/>
                  </a:cxn>
                  <a:cxn ang="0">
                    <a:pos x="320" y="0"/>
                  </a:cxn>
                  <a:cxn ang="0">
                    <a:pos x="409" y="4"/>
                  </a:cxn>
                  <a:cxn ang="0">
                    <a:pos x="496" y="21"/>
                  </a:cxn>
                  <a:cxn ang="0">
                    <a:pos x="579" y="50"/>
                  </a:cxn>
                  <a:cxn ang="0">
                    <a:pos x="655" y="95"/>
                  </a:cxn>
                </a:cxnLst>
                <a:rect l="0" t="0" r="r" b="b"/>
                <a:pathLst>
                  <a:path w="655" h="231">
                    <a:moveTo>
                      <a:pt x="655" y="95"/>
                    </a:moveTo>
                    <a:lnTo>
                      <a:pt x="643" y="118"/>
                    </a:lnTo>
                    <a:lnTo>
                      <a:pt x="624" y="143"/>
                    </a:lnTo>
                    <a:lnTo>
                      <a:pt x="595" y="167"/>
                    </a:lnTo>
                    <a:lnTo>
                      <a:pt x="560" y="188"/>
                    </a:lnTo>
                    <a:lnTo>
                      <a:pt x="514" y="204"/>
                    </a:lnTo>
                    <a:lnTo>
                      <a:pt x="459" y="217"/>
                    </a:lnTo>
                    <a:lnTo>
                      <a:pt x="395" y="227"/>
                    </a:lnTo>
                    <a:lnTo>
                      <a:pt x="324" y="231"/>
                    </a:lnTo>
                    <a:lnTo>
                      <a:pt x="256" y="227"/>
                    </a:lnTo>
                    <a:lnTo>
                      <a:pt x="200" y="221"/>
                    </a:lnTo>
                    <a:lnTo>
                      <a:pt x="147" y="209"/>
                    </a:lnTo>
                    <a:lnTo>
                      <a:pt x="105" y="196"/>
                    </a:lnTo>
                    <a:lnTo>
                      <a:pt x="66" y="176"/>
                    </a:lnTo>
                    <a:lnTo>
                      <a:pt x="37" y="157"/>
                    </a:lnTo>
                    <a:lnTo>
                      <a:pt x="13" y="136"/>
                    </a:lnTo>
                    <a:lnTo>
                      <a:pt x="0" y="114"/>
                    </a:lnTo>
                    <a:lnTo>
                      <a:pt x="66" y="66"/>
                    </a:lnTo>
                    <a:lnTo>
                      <a:pt x="145" y="31"/>
                    </a:lnTo>
                    <a:lnTo>
                      <a:pt x="231" y="8"/>
                    </a:lnTo>
                    <a:lnTo>
                      <a:pt x="320" y="0"/>
                    </a:lnTo>
                    <a:lnTo>
                      <a:pt x="409" y="4"/>
                    </a:lnTo>
                    <a:lnTo>
                      <a:pt x="496" y="21"/>
                    </a:lnTo>
                    <a:lnTo>
                      <a:pt x="579" y="50"/>
                    </a:lnTo>
                    <a:lnTo>
                      <a:pt x="655" y="9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5" name="Freeform 859"/>
              <p:cNvSpPr>
                <a:spLocks/>
              </p:cNvSpPr>
              <p:nvPr/>
            </p:nvSpPr>
            <p:spPr bwMode="auto">
              <a:xfrm>
                <a:off x="3028" y="1747"/>
                <a:ext cx="281" cy="101"/>
              </a:xfrm>
              <a:custGeom>
                <a:avLst/>
                <a:gdLst/>
                <a:ahLst/>
                <a:cxnLst>
                  <a:cxn ang="0">
                    <a:pos x="562" y="60"/>
                  </a:cxn>
                  <a:cxn ang="0">
                    <a:pos x="560" y="85"/>
                  </a:cxn>
                  <a:cxn ang="0">
                    <a:pos x="550" y="110"/>
                  </a:cxn>
                  <a:cxn ang="0">
                    <a:pos x="529" y="134"/>
                  </a:cxn>
                  <a:cxn ang="0">
                    <a:pos x="500" y="157"/>
                  </a:cxn>
                  <a:cxn ang="0">
                    <a:pos x="459" y="173"/>
                  </a:cxn>
                  <a:cxn ang="0">
                    <a:pos x="409" y="188"/>
                  </a:cxn>
                  <a:cxn ang="0">
                    <a:pos x="349" y="198"/>
                  </a:cxn>
                  <a:cxn ang="0">
                    <a:pos x="279" y="202"/>
                  </a:cxn>
                  <a:cxn ang="0">
                    <a:pos x="215" y="198"/>
                  </a:cxn>
                  <a:cxn ang="0">
                    <a:pos x="163" y="192"/>
                  </a:cxn>
                  <a:cxn ang="0">
                    <a:pos x="116" y="180"/>
                  </a:cxn>
                  <a:cxn ang="0">
                    <a:pos x="79" y="167"/>
                  </a:cxn>
                  <a:cxn ang="0">
                    <a:pos x="46" y="147"/>
                  </a:cxn>
                  <a:cxn ang="0">
                    <a:pos x="23" y="130"/>
                  </a:cxn>
                  <a:cxn ang="0">
                    <a:pos x="5" y="109"/>
                  </a:cxn>
                  <a:cxn ang="0">
                    <a:pos x="0" y="87"/>
                  </a:cxn>
                  <a:cxn ang="0">
                    <a:pos x="60" y="50"/>
                  </a:cxn>
                  <a:cxn ang="0">
                    <a:pos x="128" y="25"/>
                  </a:cxn>
                  <a:cxn ang="0">
                    <a:pos x="197" y="8"/>
                  </a:cxn>
                  <a:cxn ang="0">
                    <a:pos x="273" y="2"/>
                  </a:cxn>
                  <a:cxn ang="0">
                    <a:pos x="347" y="0"/>
                  </a:cxn>
                  <a:cxn ang="0">
                    <a:pos x="422" y="12"/>
                  </a:cxn>
                  <a:cxn ang="0">
                    <a:pos x="494" y="29"/>
                  </a:cxn>
                  <a:cxn ang="0">
                    <a:pos x="562" y="60"/>
                  </a:cxn>
                </a:cxnLst>
                <a:rect l="0" t="0" r="r" b="b"/>
                <a:pathLst>
                  <a:path w="562" h="202">
                    <a:moveTo>
                      <a:pt x="562" y="60"/>
                    </a:moveTo>
                    <a:lnTo>
                      <a:pt x="560" y="85"/>
                    </a:lnTo>
                    <a:lnTo>
                      <a:pt x="550" y="110"/>
                    </a:lnTo>
                    <a:lnTo>
                      <a:pt x="529" y="134"/>
                    </a:lnTo>
                    <a:lnTo>
                      <a:pt x="500" y="157"/>
                    </a:lnTo>
                    <a:lnTo>
                      <a:pt x="459" y="173"/>
                    </a:lnTo>
                    <a:lnTo>
                      <a:pt x="409" y="188"/>
                    </a:lnTo>
                    <a:lnTo>
                      <a:pt x="349" y="198"/>
                    </a:lnTo>
                    <a:lnTo>
                      <a:pt x="279" y="202"/>
                    </a:lnTo>
                    <a:lnTo>
                      <a:pt x="215" y="198"/>
                    </a:lnTo>
                    <a:lnTo>
                      <a:pt x="163" y="192"/>
                    </a:lnTo>
                    <a:lnTo>
                      <a:pt x="116" y="180"/>
                    </a:lnTo>
                    <a:lnTo>
                      <a:pt x="79" y="167"/>
                    </a:lnTo>
                    <a:lnTo>
                      <a:pt x="46" y="147"/>
                    </a:lnTo>
                    <a:lnTo>
                      <a:pt x="23" y="130"/>
                    </a:lnTo>
                    <a:lnTo>
                      <a:pt x="5" y="109"/>
                    </a:lnTo>
                    <a:lnTo>
                      <a:pt x="0" y="87"/>
                    </a:lnTo>
                    <a:lnTo>
                      <a:pt x="60" y="50"/>
                    </a:lnTo>
                    <a:lnTo>
                      <a:pt x="128" y="25"/>
                    </a:lnTo>
                    <a:lnTo>
                      <a:pt x="197" y="8"/>
                    </a:lnTo>
                    <a:lnTo>
                      <a:pt x="273" y="2"/>
                    </a:lnTo>
                    <a:lnTo>
                      <a:pt x="347" y="0"/>
                    </a:lnTo>
                    <a:lnTo>
                      <a:pt x="422" y="12"/>
                    </a:lnTo>
                    <a:lnTo>
                      <a:pt x="494" y="29"/>
                    </a:lnTo>
                    <a:lnTo>
                      <a:pt x="562" y="6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6" name="Freeform 860"/>
              <p:cNvSpPr>
                <a:spLocks/>
              </p:cNvSpPr>
              <p:nvPr/>
            </p:nvSpPr>
            <p:spPr bwMode="auto">
              <a:xfrm>
                <a:off x="3048" y="1747"/>
                <a:ext cx="231" cy="87"/>
              </a:xfrm>
              <a:custGeom>
                <a:avLst/>
                <a:gdLst/>
                <a:ahLst/>
                <a:cxnLst>
                  <a:cxn ang="0">
                    <a:pos x="452" y="31"/>
                  </a:cxn>
                  <a:cxn ang="0">
                    <a:pos x="462" y="54"/>
                  </a:cxn>
                  <a:cxn ang="0">
                    <a:pos x="462" y="78"/>
                  </a:cxn>
                  <a:cxn ang="0">
                    <a:pos x="450" y="101"/>
                  </a:cxn>
                  <a:cxn ang="0">
                    <a:pos x="429" y="126"/>
                  </a:cxn>
                  <a:cxn ang="0">
                    <a:pos x="396" y="143"/>
                  </a:cxn>
                  <a:cxn ang="0">
                    <a:pos x="353" y="159"/>
                  </a:cxn>
                  <a:cxn ang="0">
                    <a:pos x="297" y="169"/>
                  </a:cxn>
                  <a:cxn ang="0">
                    <a:pos x="233" y="174"/>
                  </a:cxn>
                  <a:cxn ang="0">
                    <a:pos x="175" y="171"/>
                  </a:cxn>
                  <a:cxn ang="0">
                    <a:pos x="128" y="165"/>
                  </a:cxn>
                  <a:cxn ang="0">
                    <a:pos x="86" y="153"/>
                  </a:cxn>
                  <a:cxn ang="0">
                    <a:pos x="55" y="140"/>
                  </a:cxn>
                  <a:cxn ang="0">
                    <a:pos x="29" y="120"/>
                  </a:cxn>
                  <a:cxn ang="0">
                    <a:pos x="12" y="103"/>
                  </a:cxn>
                  <a:cxn ang="0">
                    <a:pos x="0" y="81"/>
                  </a:cxn>
                  <a:cxn ang="0">
                    <a:pos x="0" y="62"/>
                  </a:cxn>
                  <a:cxn ang="0">
                    <a:pos x="49" y="37"/>
                  </a:cxn>
                  <a:cxn ang="0">
                    <a:pos x="103" y="19"/>
                  </a:cxn>
                  <a:cxn ang="0">
                    <a:pos x="161" y="8"/>
                  </a:cxn>
                  <a:cxn ang="0">
                    <a:pos x="219" y="2"/>
                  </a:cxn>
                  <a:cxn ang="0">
                    <a:pos x="278" y="0"/>
                  </a:cxn>
                  <a:cxn ang="0">
                    <a:pos x="338" y="6"/>
                  </a:cxn>
                  <a:cxn ang="0">
                    <a:pos x="394" y="15"/>
                  </a:cxn>
                  <a:cxn ang="0">
                    <a:pos x="452" y="31"/>
                  </a:cxn>
                </a:cxnLst>
                <a:rect l="0" t="0" r="r" b="b"/>
                <a:pathLst>
                  <a:path w="462" h="174">
                    <a:moveTo>
                      <a:pt x="452" y="31"/>
                    </a:moveTo>
                    <a:lnTo>
                      <a:pt x="462" y="54"/>
                    </a:lnTo>
                    <a:lnTo>
                      <a:pt x="462" y="78"/>
                    </a:lnTo>
                    <a:lnTo>
                      <a:pt x="450" y="101"/>
                    </a:lnTo>
                    <a:lnTo>
                      <a:pt x="429" y="126"/>
                    </a:lnTo>
                    <a:lnTo>
                      <a:pt x="396" y="143"/>
                    </a:lnTo>
                    <a:lnTo>
                      <a:pt x="353" y="159"/>
                    </a:lnTo>
                    <a:lnTo>
                      <a:pt x="297" y="169"/>
                    </a:lnTo>
                    <a:lnTo>
                      <a:pt x="233" y="174"/>
                    </a:lnTo>
                    <a:lnTo>
                      <a:pt x="175" y="171"/>
                    </a:lnTo>
                    <a:lnTo>
                      <a:pt x="128" y="165"/>
                    </a:lnTo>
                    <a:lnTo>
                      <a:pt x="86" y="153"/>
                    </a:lnTo>
                    <a:lnTo>
                      <a:pt x="55" y="140"/>
                    </a:lnTo>
                    <a:lnTo>
                      <a:pt x="29" y="120"/>
                    </a:lnTo>
                    <a:lnTo>
                      <a:pt x="12" y="103"/>
                    </a:lnTo>
                    <a:lnTo>
                      <a:pt x="0" y="81"/>
                    </a:lnTo>
                    <a:lnTo>
                      <a:pt x="0" y="62"/>
                    </a:lnTo>
                    <a:lnTo>
                      <a:pt x="49" y="37"/>
                    </a:lnTo>
                    <a:lnTo>
                      <a:pt x="103" y="19"/>
                    </a:lnTo>
                    <a:lnTo>
                      <a:pt x="161" y="8"/>
                    </a:lnTo>
                    <a:lnTo>
                      <a:pt x="219" y="2"/>
                    </a:lnTo>
                    <a:lnTo>
                      <a:pt x="278" y="0"/>
                    </a:lnTo>
                    <a:lnTo>
                      <a:pt x="338" y="6"/>
                    </a:lnTo>
                    <a:lnTo>
                      <a:pt x="394" y="15"/>
                    </a:lnTo>
                    <a:lnTo>
                      <a:pt x="452" y="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7" name="Freeform 861"/>
              <p:cNvSpPr>
                <a:spLocks/>
              </p:cNvSpPr>
              <p:nvPr/>
            </p:nvSpPr>
            <p:spPr bwMode="auto">
              <a:xfrm>
                <a:off x="3069" y="1747"/>
                <a:ext cx="181" cy="72"/>
              </a:xfrm>
              <a:custGeom>
                <a:avLst/>
                <a:gdLst/>
                <a:ahLst/>
                <a:cxnLst>
                  <a:cxn ang="0">
                    <a:pos x="332" y="12"/>
                  </a:cxn>
                  <a:cxn ang="0">
                    <a:pos x="353" y="29"/>
                  </a:cxn>
                  <a:cxn ang="0">
                    <a:pos x="363" y="50"/>
                  </a:cxn>
                  <a:cxn ang="0">
                    <a:pos x="361" y="72"/>
                  </a:cxn>
                  <a:cxn ang="0">
                    <a:pos x="349" y="95"/>
                  </a:cxn>
                  <a:cxn ang="0">
                    <a:pos x="324" y="112"/>
                  </a:cxn>
                  <a:cxn ang="0">
                    <a:pos x="289" y="128"/>
                  </a:cxn>
                  <a:cxn ang="0">
                    <a:pos x="242" y="138"/>
                  </a:cxn>
                  <a:cxn ang="0">
                    <a:pos x="184" y="143"/>
                  </a:cxn>
                  <a:cxn ang="0">
                    <a:pos x="132" y="140"/>
                  </a:cxn>
                  <a:cxn ang="0">
                    <a:pos x="91" y="134"/>
                  </a:cxn>
                  <a:cxn ang="0">
                    <a:pos x="56" y="122"/>
                  </a:cxn>
                  <a:cxn ang="0">
                    <a:pos x="33" y="110"/>
                  </a:cxn>
                  <a:cxn ang="0">
                    <a:pos x="14" y="93"/>
                  </a:cxn>
                  <a:cxn ang="0">
                    <a:pos x="4" y="78"/>
                  </a:cxn>
                  <a:cxn ang="0">
                    <a:pos x="0" y="60"/>
                  </a:cxn>
                  <a:cxn ang="0">
                    <a:pos x="6" y="43"/>
                  </a:cxn>
                  <a:cxn ang="0">
                    <a:pos x="41" y="27"/>
                  </a:cxn>
                  <a:cxn ang="0">
                    <a:pos x="82" y="17"/>
                  </a:cxn>
                  <a:cxn ang="0">
                    <a:pos x="122" y="8"/>
                  </a:cxn>
                  <a:cxn ang="0">
                    <a:pos x="165" y="4"/>
                  </a:cxn>
                  <a:cxn ang="0">
                    <a:pos x="206" y="0"/>
                  </a:cxn>
                  <a:cxn ang="0">
                    <a:pos x="248" y="0"/>
                  </a:cxn>
                  <a:cxn ang="0">
                    <a:pos x="289" y="4"/>
                  </a:cxn>
                  <a:cxn ang="0">
                    <a:pos x="332" y="12"/>
                  </a:cxn>
                </a:cxnLst>
                <a:rect l="0" t="0" r="r" b="b"/>
                <a:pathLst>
                  <a:path w="363" h="143">
                    <a:moveTo>
                      <a:pt x="332" y="12"/>
                    </a:moveTo>
                    <a:lnTo>
                      <a:pt x="353" y="29"/>
                    </a:lnTo>
                    <a:lnTo>
                      <a:pt x="363" y="50"/>
                    </a:lnTo>
                    <a:lnTo>
                      <a:pt x="361" y="72"/>
                    </a:lnTo>
                    <a:lnTo>
                      <a:pt x="349" y="95"/>
                    </a:lnTo>
                    <a:lnTo>
                      <a:pt x="324" y="112"/>
                    </a:lnTo>
                    <a:lnTo>
                      <a:pt x="289" y="128"/>
                    </a:lnTo>
                    <a:lnTo>
                      <a:pt x="242" y="138"/>
                    </a:lnTo>
                    <a:lnTo>
                      <a:pt x="184" y="143"/>
                    </a:lnTo>
                    <a:lnTo>
                      <a:pt x="132" y="140"/>
                    </a:lnTo>
                    <a:lnTo>
                      <a:pt x="91" y="134"/>
                    </a:lnTo>
                    <a:lnTo>
                      <a:pt x="56" y="122"/>
                    </a:lnTo>
                    <a:lnTo>
                      <a:pt x="33" y="110"/>
                    </a:lnTo>
                    <a:lnTo>
                      <a:pt x="14" y="93"/>
                    </a:lnTo>
                    <a:lnTo>
                      <a:pt x="4" y="78"/>
                    </a:lnTo>
                    <a:lnTo>
                      <a:pt x="0" y="60"/>
                    </a:lnTo>
                    <a:lnTo>
                      <a:pt x="6" y="43"/>
                    </a:lnTo>
                    <a:lnTo>
                      <a:pt x="41" y="27"/>
                    </a:lnTo>
                    <a:lnTo>
                      <a:pt x="82" y="17"/>
                    </a:lnTo>
                    <a:lnTo>
                      <a:pt x="122" y="8"/>
                    </a:lnTo>
                    <a:lnTo>
                      <a:pt x="165" y="4"/>
                    </a:lnTo>
                    <a:lnTo>
                      <a:pt x="206" y="0"/>
                    </a:lnTo>
                    <a:lnTo>
                      <a:pt x="248" y="0"/>
                    </a:lnTo>
                    <a:lnTo>
                      <a:pt x="289" y="4"/>
                    </a:lnTo>
                    <a:lnTo>
                      <a:pt x="332" y="1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8" name="Freeform 862"/>
              <p:cNvSpPr>
                <a:spLocks/>
              </p:cNvSpPr>
              <p:nvPr/>
            </p:nvSpPr>
            <p:spPr bwMode="auto">
              <a:xfrm>
                <a:off x="3090" y="1747"/>
                <a:ext cx="131" cy="58"/>
              </a:xfrm>
              <a:custGeom>
                <a:avLst/>
                <a:gdLst/>
                <a:ahLst/>
                <a:cxnLst>
                  <a:cxn ang="0">
                    <a:pos x="192" y="0"/>
                  </a:cxn>
                  <a:cxn ang="0">
                    <a:pos x="227" y="10"/>
                  </a:cxn>
                  <a:cxn ang="0">
                    <a:pos x="250" y="27"/>
                  </a:cxn>
                  <a:cxn ang="0">
                    <a:pos x="261" y="45"/>
                  </a:cxn>
                  <a:cxn ang="0">
                    <a:pos x="261" y="66"/>
                  </a:cxn>
                  <a:cxn ang="0">
                    <a:pos x="246" y="83"/>
                  </a:cxn>
                  <a:cxn ang="0">
                    <a:pos x="221" y="101"/>
                  </a:cxn>
                  <a:cxn ang="0">
                    <a:pos x="182" y="110"/>
                  </a:cxn>
                  <a:cxn ang="0">
                    <a:pos x="134" y="116"/>
                  </a:cxn>
                  <a:cxn ang="0">
                    <a:pos x="89" y="112"/>
                  </a:cxn>
                  <a:cxn ang="0">
                    <a:pos x="56" y="105"/>
                  </a:cxn>
                  <a:cxn ang="0">
                    <a:pos x="29" y="93"/>
                  </a:cxn>
                  <a:cxn ang="0">
                    <a:pos x="11" y="81"/>
                  </a:cxn>
                  <a:cxn ang="0">
                    <a:pos x="0" y="66"/>
                  </a:cxn>
                  <a:cxn ang="0">
                    <a:pos x="0" y="52"/>
                  </a:cxn>
                  <a:cxn ang="0">
                    <a:pos x="6" y="35"/>
                  </a:cxn>
                  <a:cxn ang="0">
                    <a:pos x="23" y="23"/>
                  </a:cxn>
                  <a:cxn ang="0">
                    <a:pos x="42" y="17"/>
                  </a:cxn>
                  <a:cxn ang="0">
                    <a:pos x="64" y="12"/>
                  </a:cxn>
                  <a:cxn ang="0">
                    <a:pos x="83" y="8"/>
                  </a:cxn>
                  <a:cxn ang="0">
                    <a:pos x="106" y="6"/>
                  </a:cxn>
                  <a:cxn ang="0">
                    <a:pos x="126" y="2"/>
                  </a:cxn>
                  <a:cxn ang="0">
                    <a:pos x="147" y="0"/>
                  </a:cxn>
                  <a:cxn ang="0">
                    <a:pos x="168" y="0"/>
                  </a:cxn>
                  <a:cxn ang="0">
                    <a:pos x="192" y="0"/>
                  </a:cxn>
                </a:cxnLst>
                <a:rect l="0" t="0" r="r" b="b"/>
                <a:pathLst>
                  <a:path w="261" h="116">
                    <a:moveTo>
                      <a:pt x="192" y="0"/>
                    </a:moveTo>
                    <a:lnTo>
                      <a:pt x="227" y="10"/>
                    </a:lnTo>
                    <a:lnTo>
                      <a:pt x="250" y="27"/>
                    </a:lnTo>
                    <a:lnTo>
                      <a:pt x="261" y="45"/>
                    </a:lnTo>
                    <a:lnTo>
                      <a:pt x="261" y="66"/>
                    </a:lnTo>
                    <a:lnTo>
                      <a:pt x="246" y="83"/>
                    </a:lnTo>
                    <a:lnTo>
                      <a:pt x="221" y="101"/>
                    </a:lnTo>
                    <a:lnTo>
                      <a:pt x="182" y="110"/>
                    </a:lnTo>
                    <a:lnTo>
                      <a:pt x="134" y="116"/>
                    </a:lnTo>
                    <a:lnTo>
                      <a:pt x="89" y="112"/>
                    </a:lnTo>
                    <a:lnTo>
                      <a:pt x="56" y="105"/>
                    </a:lnTo>
                    <a:lnTo>
                      <a:pt x="29" y="93"/>
                    </a:lnTo>
                    <a:lnTo>
                      <a:pt x="11" y="81"/>
                    </a:lnTo>
                    <a:lnTo>
                      <a:pt x="0" y="66"/>
                    </a:lnTo>
                    <a:lnTo>
                      <a:pt x="0" y="52"/>
                    </a:lnTo>
                    <a:lnTo>
                      <a:pt x="6" y="35"/>
                    </a:lnTo>
                    <a:lnTo>
                      <a:pt x="23" y="23"/>
                    </a:lnTo>
                    <a:lnTo>
                      <a:pt x="42" y="17"/>
                    </a:lnTo>
                    <a:lnTo>
                      <a:pt x="64" y="12"/>
                    </a:lnTo>
                    <a:lnTo>
                      <a:pt x="83" y="8"/>
                    </a:lnTo>
                    <a:lnTo>
                      <a:pt x="106" y="6"/>
                    </a:lnTo>
                    <a:lnTo>
                      <a:pt x="126" y="2"/>
                    </a:lnTo>
                    <a:lnTo>
                      <a:pt x="147" y="0"/>
                    </a:lnTo>
                    <a:lnTo>
                      <a:pt x="168" y="0"/>
                    </a:lnTo>
                    <a:lnTo>
                      <a:pt x="192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199" name="Freeform 863"/>
              <p:cNvSpPr>
                <a:spLocks/>
              </p:cNvSpPr>
              <p:nvPr/>
            </p:nvSpPr>
            <p:spPr bwMode="auto">
              <a:xfrm>
                <a:off x="2801" y="2490"/>
                <a:ext cx="554" cy="158"/>
              </a:xfrm>
              <a:custGeom>
                <a:avLst/>
                <a:gdLst/>
                <a:ahLst/>
                <a:cxnLst>
                  <a:cxn ang="0">
                    <a:pos x="1072" y="76"/>
                  </a:cxn>
                  <a:cxn ang="0">
                    <a:pos x="1107" y="171"/>
                  </a:cxn>
                  <a:cxn ang="0">
                    <a:pos x="1043" y="245"/>
                  </a:cxn>
                  <a:cxn ang="0">
                    <a:pos x="903" y="293"/>
                  </a:cxn>
                  <a:cxn ang="0">
                    <a:pos x="719" y="316"/>
                  </a:cxn>
                  <a:cxn ang="0">
                    <a:pos x="510" y="309"/>
                  </a:cxn>
                  <a:cxn ang="0">
                    <a:pos x="304" y="272"/>
                  </a:cxn>
                  <a:cxn ang="0">
                    <a:pos x="124" y="200"/>
                  </a:cxn>
                  <a:cxn ang="0">
                    <a:pos x="0" y="93"/>
                  </a:cxn>
                  <a:cxn ang="0">
                    <a:pos x="17" y="53"/>
                  </a:cxn>
                  <a:cxn ang="0">
                    <a:pos x="118" y="25"/>
                  </a:cxn>
                  <a:cxn ang="0">
                    <a:pos x="275" y="6"/>
                  </a:cxn>
                  <a:cxn ang="0">
                    <a:pos x="469" y="0"/>
                  </a:cxn>
                  <a:cxn ang="0">
                    <a:pos x="669" y="2"/>
                  </a:cxn>
                  <a:cxn ang="0">
                    <a:pos x="853" y="18"/>
                  </a:cxn>
                  <a:cxn ang="0">
                    <a:pos x="995" y="41"/>
                  </a:cxn>
                  <a:cxn ang="0">
                    <a:pos x="1072" y="76"/>
                  </a:cxn>
                </a:cxnLst>
                <a:rect l="0" t="0" r="r" b="b"/>
                <a:pathLst>
                  <a:path w="1107" h="316">
                    <a:moveTo>
                      <a:pt x="1072" y="76"/>
                    </a:moveTo>
                    <a:lnTo>
                      <a:pt x="1107" y="171"/>
                    </a:lnTo>
                    <a:lnTo>
                      <a:pt x="1043" y="245"/>
                    </a:lnTo>
                    <a:lnTo>
                      <a:pt x="903" y="293"/>
                    </a:lnTo>
                    <a:lnTo>
                      <a:pt x="719" y="316"/>
                    </a:lnTo>
                    <a:lnTo>
                      <a:pt x="510" y="309"/>
                    </a:lnTo>
                    <a:lnTo>
                      <a:pt x="304" y="272"/>
                    </a:lnTo>
                    <a:lnTo>
                      <a:pt x="124" y="200"/>
                    </a:lnTo>
                    <a:lnTo>
                      <a:pt x="0" y="93"/>
                    </a:lnTo>
                    <a:lnTo>
                      <a:pt x="17" y="53"/>
                    </a:lnTo>
                    <a:lnTo>
                      <a:pt x="118" y="25"/>
                    </a:lnTo>
                    <a:lnTo>
                      <a:pt x="275" y="6"/>
                    </a:lnTo>
                    <a:lnTo>
                      <a:pt x="469" y="0"/>
                    </a:lnTo>
                    <a:lnTo>
                      <a:pt x="669" y="2"/>
                    </a:lnTo>
                    <a:lnTo>
                      <a:pt x="853" y="18"/>
                    </a:lnTo>
                    <a:lnTo>
                      <a:pt x="995" y="41"/>
                    </a:lnTo>
                    <a:lnTo>
                      <a:pt x="1072" y="76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0" name="Freeform 864"/>
              <p:cNvSpPr>
                <a:spLocks/>
              </p:cNvSpPr>
              <p:nvPr/>
            </p:nvSpPr>
            <p:spPr bwMode="auto">
              <a:xfrm>
                <a:off x="2805" y="2352"/>
                <a:ext cx="529" cy="241"/>
              </a:xfrm>
              <a:custGeom>
                <a:avLst/>
                <a:gdLst/>
                <a:ahLst/>
                <a:cxnLst>
                  <a:cxn ang="0">
                    <a:pos x="1058" y="349"/>
                  </a:cxn>
                  <a:cxn ang="0">
                    <a:pos x="1006" y="401"/>
                  </a:cxn>
                  <a:cxn ang="0">
                    <a:pos x="892" y="442"/>
                  </a:cxn>
                  <a:cxn ang="0">
                    <a:pos x="736" y="469"/>
                  </a:cxn>
                  <a:cxn ang="0">
                    <a:pos x="558" y="483"/>
                  </a:cxn>
                  <a:cxn ang="0">
                    <a:pos x="374" y="477"/>
                  </a:cxn>
                  <a:cxn ang="0">
                    <a:pos x="207" y="454"/>
                  </a:cxn>
                  <a:cxn ang="0">
                    <a:pos x="73" y="409"/>
                  </a:cxn>
                  <a:cxn ang="0">
                    <a:pos x="0" y="349"/>
                  </a:cxn>
                  <a:cxn ang="0">
                    <a:pos x="68" y="198"/>
                  </a:cxn>
                  <a:cxn ang="0">
                    <a:pos x="190" y="89"/>
                  </a:cxn>
                  <a:cxn ang="0">
                    <a:pos x="345" y="21"/>
                  </a:cxn>
                  <a:cxn ang="0">
                    <a:pos x="519" y="0"/>
                  </a:cxn>
                  <a:cxn ang="0">
                    <a:pos x="694" y="19"/>
                  </a:cxn>
                  <a:cxn ang="0">
                    <a:pos x="853" y="85"/>
                  </a:cxn>
                  <a:cxn ang="0">
                    <a:pos x="979" y="194"/>
                  </a:cxn>
                  <a:cxn ang="0">
                    <a:pos x="1058" y="349"/>
                  </a:cxn>
                </a:cxnLst>
                <a:rect l="0" t="0" r="r" b="b"/>
                <a:pathLst>
                  <a:path w="1058" h="483">
                    <a:moveTo>
                      <a:pt x="1058" y="349"/>
                    </a:moveTo>
                    <a:lnTo>
                      <a:pt x="1006" y="401"/>
                    </a:lnTo>
                    <a:lnTo>
                      <a:pt x="892" y="442"/>
                    </a:lnTo>
                    <a:lnTo>
                      <a:pt x="736" y="469"/>
                    </a:lnTo>
                    <a:lnTo>
                      <a:pt x="558" y="483"/>
                    </a:lnTo>
                    <a:lnTo>
                      <a:pt x="374" y="477"/>
                    </a:lnTo>
                    <a:lnTo>
                      <a:pt x="207" y="454"/>
                    </a:lnTo>
                    <a:lnTo>
                      <a:pt x="73" y="409"/>
                    </a:lnTo>
                    <a:lnTo>
                      <a:pt x="0" y="349"/>
                    </a:lnTo>
                    <a:lnTo>
                      <a:pt x="68" y="198"/>
                    </a:lnTo>
                    <a:lnTo>
                      <a:pt x="190" y="89"/>
                    </a:lnTo>
                    <a:lnTo>
                      <a:pt x="345" y="21"/>
                    </a:lnTo>
                    <a:lnTo>
                      <a:pt x="519" y="0"/>
                    </a:lnTo>
                    <a:lnTo>
                      <a:pt x="694" y="19"/>
                    </a:lnTo>
                    <a:lnTo>
                      <a:pt x="853" y="85"/>
                    </a:lnTo>
                    <a:lnTo>
                      <a:pt x="979" y="194"/>
                    </a:lnTo>
                    <a:lnTo>
                      <a:pt x="1058" y="34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1" name="Freeform 865"/>
              <p:cNvSpPr>
                <a:spLocks/>
              </p:cNvSpPr>
              <p:nvPr/>
            </p:nvSpPr>
            <p:spPr bwMode="auto">
              <a:xfrm>
                <a:off x="2805" y="2352"/>
                <a:ext cx="529" cy="233"/>
              </a:xfrm>
              <a:custGeom>
                <a:avLst/>
                <a:gdLst/>
                <a:ahLst/>
                <a:cxnLst>
                  <a:cxn ang="0">
                    <a:pos x="1010" y="401"/>
                  </a:cxn>
                  <a:cxn ang="0">
                    <a:pos x="963" y="413"/>
                  </a:cxn>
                  <a:cxn ang="0">
                    <a:pos x="915" y="427"/>
                  </a:cxn>
                  <a:cxn ang="0">
                    <a:pos x="862" y="436"/>
                  </a:cxn>
                  <a:cxn ang="0">
                    <a:pos x="810" y="448"/>
                  </a:cxn>
                  <a:cxn ang="0">
                    <a:pos x="752" y="454"/>
                  </a:cxn>
                  <a:cxn ang="0">
                    <a:pos x="692" y="459"/>
                  </a:cxn>
                  <a:cxn ang="0">
                    <a:pos x="626" y="463"/>
                  </a:cxn>
                  <a:cxn ang="0">
                    <a:pos x="560" y="465"/>
                  </a:cxn>
                  <a:cxn ang="0">
                    <a:pos x="469" y="461"/>
                  </a:cxn>
                  <a:cxn ang="0">
                    <a:pos x="386" y="456"/>
                  </a:cxn>
                  <a:cxn ang="0">
                    <a:pos x="306" y="446"/>
                  </a:cxn>
                  <a:cxn ang="0">
                    <a:pos x="236" y="434"/>
                  </a:cxn>
                  <a:cxn ang="0">
                    <a:pos x="168" y="417"/>
                  </a:cxn>
                  <a:cxn ang="0">
                    <a:pos x="108" y="399"/>
                  </a:cxn>
                  <a:cxn ang="0">
                    <a:pos x="52" y="378"/>
                  </a:cxn>
                  <a:cxn ang="0">
                    <a:pos x="6" y="357"/>
                  </a:cxn>
                  <a:cxn ang="0">
                    <a:pos x="0" y="353"/>
                  </a:cxn>
                  <a:cxn ang="0">
                    <a:pos x="0" y="349"/>
                  </a:cxn>
                  <a:cxn ang="0">
                    <a:pos x="68" y="198"/>
                  </a:cxn>
                  <a:cxn ang="0">
                    <a:pos x="190" y="89"/>
                  </a:cxn>
                  <a:cxn ang="0">
                    <a:pos x="345" y="21"/>
                  </a:cxn>
                  <a:cxn ang="0">
                    <a:pos x="519" y="0"/>
                  </a:cxn>
                  <a:cxn ang="0">
                    <a:pos x="694" y="19"/>
                  </a:cxn>
                  <a:cxn ang="0">
                    <a:pos x="853" y="85"/>
                  </a:cxn>
                  <a:cxn ang="0">
                    <a:pos x="979" y="194"/>
                  </a:cxn>
                  <a:cxn ang="0">
                    <a:pos x="1058" y="349"/>
                  </a:cxn>
                  <a:cxn ang="0">
                    <a:pos x="1052" y="363"/>
                  </a:cxn>
                  <a:cxn ang="0">
                    <a:pos x="1043" y="376"/>
                  </a:cxn>
                  <a:cxn ang="0">
                    <a:pos x="1027" y="388"/>
                  </a:cxn>
                  <a:cxn ang="0">
                    <a:pos x="1010" y="401"/>
                  </a:cxn>
                </a:cxnLst>
                <a:rect l="0" t="0" r="r" b="b"/>
                <a:pathLst>
                  <a:path w="1058" h="465">
                    <a:moveTo>
                      <a:pt x="1010" y="401"/>
                    </a:moveTo>
                    <a:lnTo>
                      <a:pt x="963" y="413"/>
                    </a:lnTo>
                    <a:lnTo>
                      <a:pt x="915" y="427"/>
                    </a:lnTo>
                    <a:lnTo>
                      <a:pt x="862" y="436"/>
                    </a:lnTo>
                    <a:lnTo>
                      <a:pt x="810" y="448"/>
                    </a:lnTo>
                    <a:lnTo>
                      <a:pt x="752" y="454"/>
                    </a:lnTo>
                    <a:lnTo>
                      <a:pt x="692" y="459"/>
                    </a:lnTo>
                    <a:lnTo>
                      <a:pt x="626" y="463"/>
                    </a:lnTo>
                    <a:lnTo>
                      <a:pt x="560" y="465"/>
                    </a:lnTo>
                    <a:lnTo>
                      <a:pt x="469" y="461"/>
                    </a:lnTo>
                    <a:lnTo>
                      <a:pt x="386" y="456"/>
                    </a:lnTo>
                    <a:lnTo>
                      <a:pt x="306" y="446"/>
                    </a:lnTo>
                    <a:lnTo>
                      <a:pt x="236" y="434"/>
                    </a:lnTo>
                    <a:lnTo>
                      <a:pt x="168" y="417"/>
                    </a:lnTo>
                    <a:lnTo>
                      <a:pt x="108" y="399"/>
                    </a:lnTo>
                    <a:lnTo>
                      <a:pt x="52" y="378"/>
                    </a:lnTo>
                    <a:lnTo>
                      <a:pt x="6" y="357"/>
                    </a:lnTo>
                    <a:lnTo>
                      <a:pt x="0" y="353"/>
                    </a:lnTo>
                    <a:lnTo>
                      <a:pt x="0" y="349"/>
                    </a:lnTo>
                    <a:lnTo>
                      <a:pt x="68" y="198"/>
                    </a:lnTo>
                    <a:lnTo>
                      <a:pt x="190" y="89"/>
                    </a:lnTo>
                    <a:lnTo>
                      <a:pt x="345" y="21"/>
                    </a:lnTo>
                    <a:lnTo>
                      <a:pt x="519" y="0"/>
                    </a:lnTo>
                    <a:lnTo>
                      <a:pt x="694" y="19"/>
                    </a:lnTo>
                    <a:lnTo>
                      <a:pt x="853" y="85"/>
                    </a:lnTo>
                    <a:lnTo>
                      <a:pt x="979" y="194"/>
                    </a:lnTo>
                    <a:lnTo>
                      <a:pt x="1058" y="349"/>
                    </a:lnTo>
                    <a:lnTo>
                      <a:pt x="1052" y="363"/>
                    </a:lnTo>
                    <a:lnTo>
                      <a:pt x="1043" y="376"/>
                    </a:lnTo>
                    <a:lnTo>
                      <a:pt x="1027" y="388"/>
                    </a:lnTo>
                    <a:lnTo>
                      <a:pt x="1010" y="40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2" name="Freeform 866"/>
              <p:cNvSpPr>
                <a:spLocks/>
              </p:cNvSpPr>
              <p:nvPr/>
            </p:nvSpPr>
            <p:spPr bwMode="auto">
              <a:xfrm>
                <a:off x="2809" y="2353"/>
                <a:ext cx="524" cy="214"/>
              </a:xfrm>
              <a:custGeom>
                <a:avLst/>
                <a:gdLst/>
                <a:ahLst/>
                <a:cxnLst>
                  <a:cxn ang="0">
                    <a:pos x="1048" y="335"/>
                  </a:cxn>
                  <a:cxn ang="0">
                    <a:pos x="1002" y="353"/>
                  </a:cxn>
                  <a:cxn ang="0">
                    <a:pos x="951" y="372"/>
                  </a:cxn>
                  <a:cxn ang="0">
                    <a:pos x="895" y="388"/>
                  </a:cxn>
                  <a:cxn ang="0">
                    <a:pos x="835" y="401"/>
                  </a:cxn>
                  <a:cxn ang="0">
                    <a:pos x="769" y="411"/>
                  </a:cxn>
                  <a:cxn ang="0">
                    <a:pos x="699" y="421"/>
                  </a:cxn>
                  <a:cxn ang="0">
                    <a:pos x="624" y="425"/>
                  </a:cxn>
                  <a:cxn ang="0">
                    <a:pos x="542" y="428"/>
                  </a:cxn>
                  <a:cxn ang="0">
                    <a:pos x="449" y="425"/>
                  </a:cxn>
                  <a:cxn ang="0">
                    <a:pos x="366" y="419"/>
                  </a:cxn>
                  <a:cxn ang="0">
                    <a:pos x="288" y="407"/>
                  </a:cxn>
                  <a:cxn ang="0">
                    <a:pos x="219" y="395"/>
                  </a:cxn>
                  <a:cxn ang="0">
                    <a:pos x="153" y="378"/>
                  </a:cxn>
                  <a:cxn ang="0">
                    <a:pos x="95" y="359"/>
                  </a:cxn>
                  <a:cxn ang="0">
                    <a:pos x="42" y="335"/>
                  </a:cxn>
                  <a:cxn ang="0">
                    <a:pos x="0" y="312"/>
                  </a:cxn>
                  <a:cxn ang="0">
                    <a:pos x="75" y="172"/>
                  </a:cxn>
                  <a:cxn ang="0">
                    <a:pos x="199" y="76"/>
                  </a:cxn>
                  <a:cxn ang="0">
                    <a:pos x="352" y="17"/>
                  </a:cxn>
                  <a:cxn ang="0">
                    <a:pos x="523" y="0"/>
                  </a:cxn>
                  <a:cxn ang="0">
                    <a:pos x="692" y="21"/>
                  </a:cxn>
                  <a:cxn ang="0">
                    <a:pos x="845" y="83"/>
                  </a:cxn>
                  <a:cxn ang="0">
                    <a:pos x="969" y="188"/>
                  </a:cxn>
                  <a:cxn ang="0">
                    <a:pos x="1048" y="335"/>
                  </a:cxn>
                </a:cxnLst>
                <a:rect l="0" t="0" r="r" b="b"/>
                <a:pathLst>
                  <a:path w="1048" h="428">
                    <a:moveTo>
                      <a:pt x="1048" y="335"/>
                    </a:moveTo>
                    <a:lnTo>
                      <a:pt x="1002" y="353"/>
                    </a:lnTo>
                    <a:lnTo>
                      <a:pt x="951" y="372"/>
                    </a:lnTo>
                    <a:lnTo>
                      <a:pt x="895" y="388"/>
                    </a:lnTo>
                    <a:lnTo>
                      <a:pt x="835" y="401"/>
                    </a:lnTo>
                    <a:lnTo>
                      <a:pt x="769" y="411"/>
                    </a:lnTo>
                    <a:lnTo>
                      <a:pt x="699" y="421"/>
                    </a:lnTo>
                    <a:lnTo>
                      <a:pt x="624" y="425"/>
                    </a:lnTo>
                    <a:lnTo>
                      <a:pt x="542" y="428"/>
                    </a:lnTo>
                    <a:lnTo>
                      <a:pt x="449" y="425"/>
                    </a:lnTo>
                    <a:lnTo>
                      <a:pt x="366" y="419"/>
                    </a:lnTo>
                    <a:lnTo>
                      <a:pt x="288" y="407"/>
                    </a:lnTo>
                    <a:lnTo>
                      <a:pt x="219" y="395"/>
                    </a:lnTo>
                    <a:lnTo>
                      <a:pt x="153" y="378"/>
                    </a:lnTo>
                    <a:lnTo>
                      <a:pt x="95" y="359"/>
                    </a:lnTo>
                    <a:lnTo>
                      <a:pt x="42" y="335"/>
                    </a:lnTo>
                    <a:lnTo>
                      <a:pt x="0" y="312"/>
                    </a:lnTo>
                    <a:lnTo>
                      <a:pt x="75" y="172"/>
                    </a:lnTo>
                    <a:lnTo>
                      <a:pt x="199" y="76"/>
                    </a:lnTo>
                    <a:lnTo>
                      <a:pt x="352" y="17"/>
                    </a:lnTo>
                    <a:lnTo>
                      <a:pt x="523" y="0"/>
                    </a:lnTo>
                    <a:lnTo>
                      <a:pt x="692" y="21"/>
                    </a:lnTo>
                    <a:lnTo>
                      <a:pt x="845" y="83"/>
                    </a:lnTo>
                    <a:lnTo>
                      <a:pt x="969" y="188"/>
                    </a:lnTo>
                    <a:lnTo>
                      <a:pt x="1048" y="3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3" name="Freeform 867"/>
              <p:cNvSpPr>
                <a:spLocks/>
              </p:cNvSpPr>
              <p:nvPr/>
            </p:nvSpPr>
            <p:spPr bwMode="auto">
              <a:xfrm>
                <a:off x="2816" y="2352"/>
                <a:ext cx="508" cy="199"/>
              </a:xfrm>
              <a:custGeom>
                <a:avLst/>
                <a:gdLst/>
                <a:ahLst/>
                <a:cxnLst>
                  <a:cxn ang="0">
                    <a:pos x="1018" y="289"/>
                  </a:cxn>
                  <a:cxn ang="0">
                    <a:pos x="975" y="310"/>
                  </a:cxn>
                  <a:cxn ang="0">
                    <a:pos x="929" y="333"/>
                  </a:cxn>
                  <a:cxn ang="0">
                    <a:pos x="876" y="349"/>
                  </a:cxn>
                  <a:cxn ang="0">
                    <a:pos x="818" y="366"/>
                  </a:cxn>
                  <a:cxn ang="0">
                    <a:pos x="752" y="378"/>
                  </a:cxn>
                  <a:cxn ang="0">
                    <a:pos x="681" y="388"/>
                  </a:cxn>
                  <a:cxn ang="0">
                    <a:pos x="603" y="394"/>
                  </a:cxn>
                  <a:cxn ang="0">
                    <a:pos x="522" y="397"/>
                  </a:cxn>
                  <a:cxn ang="0">
                    <a:pos x="430" y="394"/>
                  </a:cxn>
                  <a:cxn ang="0">
                    <a:pos x="347" y="388"/>
                  </a:cxn>
                  <a:cxn ang="0">
                    <a:pos x="271" y="376"/>
                  </a:cxn>
                  <a:cxn ang="0">
                    <a:pos x="204" y="363"/>
                  </a:cxn>
                  <a:cxn ang="0">
                    <a:pos x="140" y="343"/>
                  </a:cxn>
                  <a:cxn ang="0">
                    <a:pos x="87" y="324"/>
                  </a:cxn>
                  <a:cxn ang="0">
                    <a:pos x="39" y="300"/>
                  </a:cxn>
                  <a:cxn ang="0">
                    <a:pos x="0" y="277"/>
                  </a:cxn>
                  <a:cxn ang="0">
                    <a:pos x="82" y="155"/>
                  </a:cxn>
                  <a:cxn ang="0">
                    <a:pos x="202" y="68"/>
                  </a:cxn>
                  <a:cxn ang="0">
                    <a:pos x="347" y="15"/>
                  </a:cxn>
                  <a:cxn ang="0">
                    <a:pos x="506" y="0"/>
                  </a:cxn>
                  <a:cxn ang="0">
                    <a:pos x="663" y="17"/>
                  </a:cxn>
                  <a:cxn ang="0">
                    <a:pos x="810" y="72"/>
                  </a:cxn>
                  <a:cxn ang="0">
                    <a:pos x="931" y="161"/>
                  </a:cxn>
                  <a:cxn ang="0">
                    <a:pos x="1018" y="289"/>
                  </a:cxn>
                </a:cxnLst>
                <a:rect l="0" t="0" r="r" b="b"/>
                <a:pathLst>
                  <a:path w="1018" h="397">
                    <a:moveTo>
                      <a:pt x="1018" y="289"/>
                    </a:moveTo>
                    <a:lnTo>
                      <a:pt x="975" y="310"/>
                    </a:lnTo>
                    <a:lnTo>
                      <a:pt x="929" y="333"/>
                    </a:lnTo>
                    <a:lnTo>
                      <a:pt x="876" y="349"/>
                    </a:lnTo>
                    <a:lnTo>
                      <a:pt x="818" y="366"/>
                    </a:lnTo>
                    <a:lnTo>
                      <a:pt x="752" y="378"/>
                    </a:lnTo>
                    <a:lnTo>
                      <a:pt x="681" y="388"/>
                    </a:lnTo>
                    <a:lnTo>
                      <a:pt x="603" y="394"/>
                    </a:lnTo>
                    <a:lnTo>
                      <a:pt x="522" y="397"/>
                    </a:lnTo>
                    <a:lnTo>
                      <a:pt x="430" y="394"/>
                    </a:lnTo>
                    <a:lnTo>
                      <a:pt x="347" y="388"/>
                    </a:lnTo>
                    <a:lnTo>
                      <a:pt x="271" y="376"/>
                    </a:lnTo>
                    <a:lnTo>
                      <a:pt x="204" y="363"/>
                    </a:lnTo>
                    <a:lnTo>
                      <a:pt x="140" y="343"/>
                    </a:lnTo>
                    <a:lnTo>
                      <a:pt x="87" y="324"/>
                    </a:lnTo>
                    <a:lnTo>
                      <a:pt x="39" y="300"/>
                    </a:lnTo>
                    <a:lnTo>
                      <a:pt x="0" y="277"/>
                    </a:lnTo>
                    <a:lnTo>
                      <a:pt x="82" y="155"/>
                    </a:lnTo>
                    <a:lnTo>
                      <a:pt x="202" y="68"/>
                    </a:lnTo>
                    <a:lnTo>
                      <a:pt x="347" y="15"/>
                    </a:lnTo>
                    <a:lnTo>
                      <a:pt x="506" y="0"/>
                    </a:lnTo>
                    <a:lnTo>
                      <a:pt x="663" y="17"/>
                    </a:lnTo>
                    <a:lnTo>
                      <a:pt x="810" y="72"/>
                    </a:lnTo>
                    <a:lnTo>
                      <a:pt x="931" y="161"/>
                    </a:lnTo>
                    <a:lnTo>
                      <a:pt x="1018" y="2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4" name="Freeform 868"/>
              <p:cNvSpPr>
                <a:spLocks/>
              </p:cNvSpPr>
              <p:nvPr/>
            </p:nvSpPr>
            <p:spPr bwMode="auto">
              <a:xfrm>
                <a:off x="2826" y="2352"/>
                <a:ext cx="488" cy="183"/>
              </a:xfrm>
              <a:custGeom>
                <a:avLst/>
                <a:gdLst/>
                <a:ahLst/>
                <a:cxnLst>
                  <a:cxn ang="0">
                    <a:pos x="976" y="246"/>
                  </a:cxn>
                  <a:cxn ang="0">
                    <a:pos x="937" y="269"/>
                  </a:cxn>
                  <a:cxn ang="0">
                    <a:pos x="894" y="293"/>
                  </a:cxn>
                  <a:cxn ang="0">
                    <a:pos x="844" y="312"/>
                  </a:cxn>
                  <a:cxn ang="0">
                    <a:pos x="788" y="332"/>
                  </a:cxn>
                  <a:cxn ang="0">
                    <a:pos x="722" y="345"/>
                  </a:cxn>
                  <a:cxn ang="0">
                    <a:pos x="652" y="357"/>
                  </a:cxn>
                  <a:cxn ang="0">
                    <a:pos x="574" y="363"/>
                  </a:cxn>
                  <a:cxn ang="0">
                    <a:pos x="491" y="366"/>
                  </a:cxn>
                  <a:cxn ang="0">
                    <a:pos x="402" y="363"/>
                  </a:cxn>
                  <a:cxn ang="0">
                    <a:pos x="322" y="357"/>
                  </a:cxn>
                  <a:cxn ang="0">
                    <a:pos x="249" y="343"/>
                  </a:cxn>
                  <a:cxn ang="0">
                    <a:pos x="185" y="330"/>
                  </a:cxn>
                  <a:cxn ang="0">
                    <a:pos x="126" y="310"/>
                  </a:cxn>
                  <a:cxn ang="0">
                    <a:pos x="76" y="289"/>
                  </a:cxn>
                  <a:cxn ang="0">
                    <a:pos x="33" y="264"/>
                  </a:cxn>
                  <a:cxn ang="0">
                    <a:pos x="0" y="238"/>
                  </a:cxn>
                  <a:cxn ang="0">
                    <a:pos x="84" y="134"/>
                  </a:cxn>
                  <a:cxn ang="0">
                    <a:pos x="200" y="60"/>
                  </a:cxn>
                  <a:cxn ang="0">
                    <a:pos x="334" y="14"/>
                  </a:cxn>
                  <a:cxn ang="0">
                    <a:pos x="481" y="0"/>
                  </a:cxn>
                  <a:cxn ang="0">
                    <a:pos x="627" y="15"/>
                  </a:cxn>
                  <a:cxn ang="0">
                    <a:pos x="766" y="62"/>
                  </a:cxn>
                  <a:cxn ang="0">
                    <a:pos x="884" y="138"/>
                  </a:cxn>
                  <a:cxn ang="0">
                    <a:pos x="976" y="246"/>
                  </a:cxn>
                </a:cxnLst>
                <a:rect l="0" t="0" r="r" b="b"/>
                <a:pathLst>
                  <a:path w="976" h="366">
                    <a:moveTo>
                      <a:pt x="976" y="246"/>
                    </a:moveTo>
                    <a:lnTo>
                      <a:pt x="937" y="269"/>
                    </a:lnTo>
                    <a:lnTo>
                      <a:pt x="894" y="293"/>
                    </a:lnTo>
                    <a:lnTo>
                      <a:pt x="844" y="312"/>
                    </a:lnTo>
                    <a:lnTo>
                      <a:pt x="788" y="332"/>
                    </a:lnTo>
                    <a:lnTo>
                      <a:pt x="722" y="345"/>
                    </a:lnTo>
                    <a:lnTo>
                      <a:pt x="652" y="357"/>
                    </a:lnTo>
                    <a:lnTo>
                      <a:pt x="574" y="363"/>
                    </a:lnTo>
                    <a:lnTo>
                      <a:pt x="491" y="366"/>
                    </a:lnTo>
                    <a:lnTo>
                      <a:pt x="402" y="363"/>
                    </a:lnTo>
                    <a:lnTo>
                      <a:pt x="322" y="357"/>
                    </a:lnTo>
                    <a:lnTo>
                      <a:pt x="249" y="343"/>
                    </a:lnTo>
                    <a:lnTo>
                      <a:pt x="185" y="330"/>
                    </a:lnTo>
                    <a:lnTo>
                      <a:pt x="126" y="310"/>
                    </a:lnTo>
                    <a:lnTo>
                      <a:pt x="76" y="289"/>
                    </a:lnTo>
                    <a:lnTo>
                      <a:pt x="33" y="264"/>
                    </a:lnTo>
                    <a:lnTo>
                      <a:pt x="0" y="238"/>
                    </a:lnTo>
                    <a:lnTo>
                      <a:pt x="84" y="134"/>
                    </a:lnTo>
                    <a:lnTo>
                      <a:pt x="200" y="60"/>
                    </a:lnTo>
                    <a:lnTo>
                      <a:pt x="334" y="14"/>
                    </a:lnTo>
                    <a:lnTo>
                      <a:pt x="481" y="0"/>
                    </a:lnTo>
                    <a:lnTo>
                      <a:pt x="627" y="15"/>
                    </a:lnTo>
                    <a:lnTo>
                      <a:pt x="766" y="62"/>
                    </a:lnTo>
                    <a:lnTo>
                      <a:pt x="884" y="138"/>
                    </a:lnTo>
                    <a:lnTo>
                      <a:pt x="976" y="24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5" name="Freeform 869"/>
              <p:cNvSpPr>
                <a:spLocks/>
              </p:cNvSpPr>
              <p:nvPr/>
            </p:nvSpPr>
            <p:spPr bwMode="auto">
              <a:xfrm>
                <a:off x="2838" y="2353"/>
                <a:ext cx="459" cy="165"/>
              </a:xfrm>
              <a:custGeom>
                <a:avLst/>
                <a:gdLst/>
                <a:ahLst/>
                <a:cxnLst>
                  <a:cxn ang="0">
                    <a:pos x="919" y="196"/>
                  </a:cxn>
                  <a:cxn ang="0">
                    <a:pos x="888" y="221"/>
                  </a:cxn>
                  <a:cxn ang="0">
                    <a:pos x="849" y="246"/>
                  </a:cxn>
                  <a:cxn ang="0">
                    <a:pos x="802" y="269"/>
                  </a:cxn>
                  <a:cxn ang="0">
                    <a:pos x="750" y="291"/>
                  </a:cxn>
                  <a:cxn ang="0">
                    <a:pos x="688" y="306"/>
                  </a:cxn>
                  <a:cxn ang="0">
                    <a:pos x="618" y="318"/>
                  </a:cxn>
                  <a:cxn ang="0">
                    <a:pos x="541" y="326"/>
                  </a:cxn>
                  <a:cxn ang="0">
                    <a:pos x="457" y="330"/>
                  </a:cxn>
                  <a:cxn ang="0">
                    <a:pos x="370" y="326"/>
                  </a:cxn>
                  <a:cxn ang="0">
                    <a:pos x="294" y="318"/>
                  </a:cxn>
                  <a:cxn ang="0">
                    <a:pos x="225" y="306"/>
                  </a:cxn>
                  <a:cxn ang="0">
                    <a:pos x="166" y="291"/>
                  </a:cxn>
                  <a:cxn ang="0">
                    <a:pos x="112" y="271"/>
                  </a:cxn>
                  <a:cxn ang="0">
                    <a:pos x="66" y="250"/>
                  </a:cxn>
                  <a:cxn ang="0">
                    <a:pos x="29" y="225"/>
                  </a:cxn>
                  <a:cxn ang="0">
                    <a:pos x="0" y="200"/>
                  </a:cxn>
                  <a:cxn ang="0">
                    <a:pos x="85" y="112"/>
                  </a:cxn>
                  <a:cxn ang="0">
                    <a:pos x="195" y="50"/>
                  </a:cxn>
                  <a:cxn ang="0">
                    <a:pos x="320" y="12"/>
                  </a:cxn>
                  <a:cxn ang="0">
                    <a:pos x="453" y="0"/>
                  </a:cxn>
                  <a:cxn ang="0">
                    <a:pos x="585" y="10"/>
                  </a:cxn>
                  <a:cxn ang="0">
                    <a:pos x="713" y="46"/>
                  </a:cxn>
                  <a:cxn ang="0">
                    <a:pos x="826" y="107"/>
                  </a:cxn>
                  <a:cxn ang="0">
                    <a:pos x="919" y="196"/>
                  </a:cxn>
                </a:cxnLst>
                <a:rect l="0" t="0" r="r" b="b"/>
                <a:pathLst>
                  <a:path w="919" h="330">
                    <a:moveTo>
                      <a:pt x="919" y="196"/>
                    </a:moveTo>
                    <a:lnTo>
                      <a:pt x="888" y="221"/>
                    </a:lnTo>
                    <a:lnTo>
                      <a:pt x="849" y="246"/>
                    </a:lnTo>
                    <a:lnTo>
                      <a:pt x="802" y="269"/>
                    </a:lnTo>
                    <a:lnTo>
                      <a:pt x="750" y="291"/>
                    </a:lnTo>
                    <a:lnTo>
                      <a:pt x="688" y="306"/>
                    </a:lnTo>
                    <a:lnTo>
                      <a:pt x="618" y="318"/>
                    </a:lnTo>
                    <a:lnTo>
                      <a:pt x="541" y="326"/>
                    </a:lnTo>
                    <a:lnTo>
                      <a:pt x="457" y="330"/>
                    </a:lnTo>
                    <a:lnTo>
                      <a:pt x="370" y="326"/>
                    </a:lnTo>
                    <a:lnTo>
                      <a:pt x="294" y="318"/>
                    </a:lnTo>
                    <a:lnTo>
                      <a:pt x="225" y="306"/>
                    </a:lnTo>
                    <a:lnTo>
                      <a:pt x="166" y="291"/>
                    </a:lnTo>
                    <a:lnTo>
                      <a:pt x="112" y="271"/>
                    </a:lnTo>
                    <a:lnTo>
                      <a:pt x="66" y="250"/>
                    </a:lnTo>
                    <a:lnTo>
                      <a:pt x="29" y="225"/>
                    </a:lnTo>
                    <a:lnTo>
                      <a:pt x="0" y="200"/>
                    </a:lnTo>
                    <a:lnTo>
                      <a:pt x="85" y="112"/>
                    </a:lnTo>
                    <a:lnTo>
                      <a:pt x="195" y="50"/>
                    </a:lnTo>
                    <a:lnTo>
                      <a:pt x="320" y="12"/>
                    </a:lnTo>
                    <a:lnTo>
                      <a:pt x="453" y="0"/>
                    </a:lnTo>
                    <a:lnTo>
                      <a:pt x="585" y="10"/>
                    </a:lnTo>
                    <a:lnTo>
                      <a:pt x="713" y="46"/>
                    </a:lnTo>
                    <a:lnTo>
                      <a:pt x="826" y="107"/>
                    </a:lnTo>
                    <a:lnTo>
                      <a:pt x="919" y="19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6" name="Freeform 870"/>
              <p:cNvSpPr>
                <a:spLocks/>
              </p:cNvSpPr>
              <p:nvPr/>
            </p:nvSpPr>
            <p:spPr bwMode="auto">
              <a:xfrm>
                <a:off x="2853" y="2352"/>
                <a:ext cx="423" cy="150"/>
              </a:xfrm>
              <a:custGeom>
                <a:avLst/>
                <a:gdLst/>
                <a:ahLst/>
                <a:cxnLst>
                  <a:cxn ang="0">
                    <a:pos x="845" y="153"/>
                  </a:cxn>
                  <a:cxn ang="0">
                    <a:pos x="822" y="180"/>
                  </a:cxn>
                  <a:cxn ang="0">
                    <a:pos x="793" y="207"/>
                  </a:cxn>
                  <a:cxn ang="0">
                    <a:pos x="752" y="233"/>
                  </a:cxn>
                  <a:cxn ang="0">
                    <a:pos x="705" y="256"/>
                  </a:cxn>
                  <a:cxn ang="0">
                    <a:pos x="645" y="273"/>
                  </a:cxn>
                  <a:cxn ang="0">
                    <a:pos x="579" y="287"/>
                  </a:cxn>
                  <a:cxn ang="0">
                    <a:pos x="502" y="297"/>
                  </a:cxn>
                  <a:cxn ang="0">
                    <a:pos x="418" y="300"/>
                  </a:cxn>
                  <a:cxn ang="0">
                    <a:pos x="335" y="297"/>
                  </a:cxn>
                  <a:cxn ang="0">
                    <a:pos x="263" y="289"/>
                  </a:cxn>
                  <a:cxn ang="0">
                    <a:pos x="197" y="275"/>
                  </a:cxn>
                  <a:cxn ang="0">
                    <a:pos x="141" y="260"/>
                  </a:cxn>
                  <a:cxn ang="0">
                    <a:pos x="93" y="238"/>
                  </a:cxn>
                  <a:cxn ang="0">
                    <a:pos x="52" y="217"/>
                  </a:cxn>
                  <a:cxn ang="0">
                    <a:pos x="21" y="192"/>
                  </a:cxn>
                  <a:cxn ang="0">
                    <a:pos x="0" y="167"/>
                  </a:cxn>
                  <a:cxn ang="0">
                    <a:pos x="83" y="95"/>
                  </a:cxn>
                  <a:cxn ang="0">
                    <a:pos x="184" y="45"/>
                  </a:cxn>
                  <a:cxn ang="0">
                    <a:pos x="296" y="12"/>
                  </a:cxn>
                  <a:cxn ang="0">
                    <a:pos x="415" y="0"/>
                  </a:cxn>
                  <a:cxn ang="0">
                    <a:pos x="533" y="6"/>
                  </a:cxn>
                  <a:cxn ang="0">
                    <a:pos x="647" y="35"/>
                  </a:cxn>
                  <a:cxn ang="0">
                    <a:pos x="754" y="83"/>
                  </a:cxn>
                  <a:cxn ang="0">
                    <a:pos x="845" y="153"/>
                  </a:cxn>
                </a:cxnLst>
                <a:rect l="0" t="0" r="r" b="b"/>
                <a:pathLst>
                  <a:path w="845" h="300">
                    <a:moveTo>
                      <a:pt x="845" y="153"/>
                    </a:moveTo>
                    <a:lnTo>
                      <a:pt x="822" y="180"/>
                    </a:lnTo>
                    <a:lnTo>
                      <a:pt x="793" y="207"/>
                    </a:lnTo>
                    <a:lnTo>
                      <a:pt x="752" y="233"/>
                    </a:lnTo>
                    <a:lnTo>
                      <a:pt x="705" y="256"/>
                    </a:lnTo>
                    <a:lnTo>
                      <a:pt x="645" y="273"/>
                    </a:lnTo>
                    <a:lnTo>
                      <a:pt x="579" y="287"/>
                    </a:lnTo>
                    <a:lnTo>
                      <a:pt x="502" y="297"/>
                    </a:lnTo>
                    <a:lnTo>
                      <a:pt x="418" y="300"/>
                    </a:lnTo>
                    <a:lnTo>
                      <a:pt x="335" y="297"/>
                    </a:lnTo>
                    <a:lnTo>
                      <a:pt x="263" y="289"/>
                    </a:lnTo>
                    <a:lnTo>
                      <a:pt x="197" y="275"/>
                    </a:lnTo>
                    <a:lnTo>
                      <a:pt x="141" y="260"/>
                    </a:lnTo>
                    <a:lnTo>
                      <a:pt x="93" y="238"/>
                    </a:lnTo>
                    <a:lnTo>
                      <a:pt x="52" y="217"/>
                    </a:lnTo>
                    <a:lnTo>
                      <a:pt x="21" y="192"/>
                    </a:lnTo>
                    <a:lnTo>
                      <a:pt x="0" y="167"/>
                    </a:lnTo>
                    <a:lnTo>
                      <a:pt x="83" y="95"/>
                    </a:lnTo>
                    <a:lnTo>
                      <a:pt x="184" y="45"/>
                    </a:lnTo>
                    <a:lnTo>
                      <a:pt x="296" y="12"/>
                    </a:lnTo>
                    <a:lnTo>
                      <a:pt x="415" y="0"/>
                    </a:lnTo>
                    <a:lnTo>
                      <a:pt x="533" y="6"/>
                    </a:lnTo>
                    <a:lnTo>
                      <a:pt x="647" y="35"/>
                    </a:lnTo>
                    <a:lnTo>
                      <a:pt x="754" y="83"/>
                    </a:lnTo>
                    <a:lnTo>
                      <a:pt x="845" y="15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7" name="Freeform 871"/>
              <p:cNvSpPr>
                <a:spLocks/>
              </p:cNvSpPr>
              <p:nvPr/>
            </p:nvSpPr>
            <p:spPr bwMode="auto">
              <a:xfrm>
                <a:off x="2870" y="2353"/>
                <a:ext cx="379" cy="133"/>
              </a:xfrm>
              <a:custGeom>
                <a:avLst/>
                <a:gdLst/>
                <a:ahLst/>
                <a:cxnLst>
                  <a:cxn ang="0">
                    <a:pos x="758" y="108"/>
                  </a:cxn>
                  <a:cxn ang="0">
                    <a:pos x="746" y="138"/>
                  </a:cxn>
                  <a:cxn ang="0">
                    <a:pos x="723" y="167"/>
                  </a:cxn>
                  <a:cxn ang="0">
                    <a:pos x="690" y="192"/>
                  </a:cxn>
                  <a:cxn ang="0">
                    <a:pos x="649" y="217"/>
                  </a:cxn>
                  <a:cxn ang="0">
                    <a:pos x="595" y="235"/>
                  </a:cxn>
                  <a:cxn ang="0">
                    <a:pos x="533" y="252"/>
                  </a:cxn>
                  <a:cxn ang="0">
                    <a:pos x="457" y="262"/>
                  </a:cxn>
                  <a:cxn ang="0">
                    <a:pos x="376" y="266"/>
                  </a:cxn>
                  <a:cxn ang="0">
                    <a:pos x="298" y="262"/>
                  </a:cxn>
                  <a:cxn ang="0">
                    <a:pos x="230" y="254"/>
                  </a:cxn>
                  <a:cxn ang="0">
                    <a:pos x="170" y="240"/>
                  </a:cxn>
                  <a:cxn ang="0">
                    <a:pos x="120" y="225"/>
                  </a:cxn>
                  <a:cxn ang="0">
                    <a:pos x="75" y="203"/>
                  </a:cxn>
                  <a:cxn ang="0">
                    <a:pos x="42" y="180"/>
                  </a:cxn>
                  <a:cxn ang="0">
                    <a:pos x="15" y="155"/>
                  </a:cxn>
                  <a:cxn ang="0">
                    <a:pos x="0" y="130"/>
                  </a:cxn>
                  <a:cxn ang="0">
                    <a:pos x="77" y="74"/>
                  </a:cxn>
                  <a:cxn ang="0">
                    <a:pos x="168" y="35"/>
                  </a:cxn>
                  <a:cxn ang="0">
                    <a:pos x="265" y="10"/>
                  </a:cxn>
                  <a:cxn ang="0">
                    <a:pos x="370" y="0"/>
                  </a:cxn>
                  <a:cxn ang="0">
                    <a:pos x="473" y="4"/>
                  </a:cxn>
                  <a:cxn ang="0">
                    <a:pos x="575" y="23"/>
                  </a:cxn>
                  <a:cxn ang="0">
                    <a:pos x="670" y="56"/>
                  </a:cxn>
                  <a:cxn ang="0">
                    <a:pos x="758" y="108"/>
                  </a:cxn>
                </a:cxnLst>
                <a:rect l="0" t="0" r="r" b="b"/>
                <a:pathLst>
                  <a:path w="758" h="266">
                    <a:moveTo>
                      <a:pt x="758" y="108"/>
                    </a:moveTo>
                    <a:lnTo>
                      <a:pt x="746" y="138"/>
                    </a:lnTo>
                    <a:lnTo>
                      <a:pt x="723" y="167"/>
                    </a:lnTo>
                    <a:lnTo>
                      <a:pt x="690" y="192"/>
                    </a:lnTo>
                    <a:lnTo>
                      <a:pt x="649" y="217"/>
                    </a:lnTo>
                    <a:lnTo>
                      <a:pt x="595" y="235"/>
                    </a:lnTo>
                    <a:lnTo>
                      <a:pt x="533" y="252"/>
                    </a:lnTo>
                    <a:lnTo>
                      <a:pt x="457" y="262"/>
                    </a:lnTo>
                    <a:lnTo>
                      <a:pt x="376" y="266"/>
                    </a:lnTo>
                    <a:lnTo>
                      <a:pt x="298" y="262"/>
                    </a:lnTo>
                    <a:lnTo>
                      <a:pt x="230" y="254"/>
                    </a:lnTo>
                    <a:lnTo>
                      <a:pt x="170" y="240"/>
                    </a:lnTo>
                    <a:lnTo>
                      <a:pt x="120" y="225"/>
                    </a:lnTo>
                    <a:lnTo>
                      <a:pt x="75" y="203"/>
                    </a:lnTo>
                    <a:lnTo>
                      <a:pt x="42" y="180"/>
                    </a:lnTo>
                    <a:lnTo>
                      <a:pt x="15" y="155"/>
                    </a:lnTo>
                    <a:lnTo>
                      <a:pt x="0" y="130"/>
                    </a:lnTo>
                    <a:lnTo>
                      <a:pt x="77" y="74"/>
                    </a:lnTo>
                    <a:lnTo>
                      <a:pt x="168" y="35"/>
                    </a:lnTo>
                    <a:lnTo>
                      <a:pt x="265" y="10"/>
                    </a:lnTo>
                    <a:lnTo>
                      <a:pt x="370" y="0"/>
                    </a:lnTo>
                    <a:lnTo>
                      <a:pt x="473" y="4"/>
                    </a:lnTo>
                    <a:lnTo>
                      <a:pt x="575" y="23"/>
                    </a:lnTo>
                    <a:lnTo>
                      <a:pt x="670" y="56"/>
                    </a:lnTo>
                    <a:lnTo>
                      <a:pt x="758" y="10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8" name="Freeform 872"/>
              <p:cNvSpPr>
                <a:spLocks/>
              </p:cNvSpPr>
              <p:nvPr/>
            </p:nvSpPr>
            <p:spPr bwMode="auto">
              <a:xfrm>
                <a:off x="2891" y="2353"/>
                <a:ext cx="326" cy="115"/>
              </a:xfrm>
              <a:custGeom>
                <a:avLst/>
                <a:gdLst/>
                <a:ahLst/>
                <a:cxnLst>
                  <a:cxn ang="0">
                    <a:pos x="652" y="68"/>
                  </a:cxn>
                  <a:cxn ang="0">
                    <a:pos x="650" y="97"/>
                  </a:cxn>
                  <a:cxn ang="0">
                    <a:pos x="638" y="126"/>
                  </a:cxn>
                  <a:cxn ang="0">
                    <a:pos x="615" y="151"/>
                  </a:cxn>
                  <a:cxn ang="0">
                    <a:pos x="580" y="178"/>
                  </a:cxn>
                  <a:cxn ang="0">
                    <a:pos x="533" y="198"/>
                  </a:cxn>
                  <a:cxn ang="0">
                    <a:pos x="475" y="215"/>
                  </a:cxn>
                  <a:cxn ang="0">
                    <a:pos x="405" y="225"/>
                  </a:cxn>
                  <a:cxn ang="0">
                    <a:pos x="324" y="231"/>
                  </a:cxn>
                  <a:cxn ang="0">
                    <a:pos x="252" y="227"/>
                  </a:cxn>
                  <a:cxn ang="0">
                    <a:pos x="190" y="219"/>
                  </a:cxn>
                  <a:cxn ang="0">
                    <a:pos x="136" y="205"/>
                  </a:cxn>
                  <a:cxn ang="0">
                    <a:pos x="91" y="190"/>
                  </a:cxn>
                  <a:cxn ang="0">
                    <a:pos x="55" y="169"/>
                  </a:cxn>
                  <a:cxn ang="0">
                    <a:pos x="27" y="147"/>
                  </a:cxn>
                  <a:cxn ang="0">
                    <a:pos x="10" y="124"/>
                  </a:cxn>
                  <a:cxn ang="0">
                    <a:pos x="0" y="101"/>
                  </a:cxn>
                  <a:cxn ang="0">
                    <a:pos x="70" y="58"/>
                  </a:cxn>
                  <a:cxn ang="0">
                    <a:pos x="148" y="29"/>
                  </a:cxn>
                  <a:cxn ang="0">
                    <a:pos x="229" y="8"/>
                  </a:cxn>
                  <a:cxn ang="0">
                    <a:pos x="316" y="0"/>
                  </a:cxn>
                  <a:cxn ang="0">
                    <a:pos x="402" y="0"/>
                  </a:cxn>
                  <a:cxn ang="0">
                    <a:pos x="489" y="12"/>
                  </a:cxn>
                  <a:cxn ang="0">
                    <a:pos x="572" y="33"/>
                  </a:cxn>
                  <a:cxn ang="0">
                    <a:pos x="652" y="68"/>
                  </a:cxn>
                </a:cxnLst>
                <a:rect l="0" t="0" r="r" b="b"/>
                <a:pathLst>
                  <a:path w="652" h="231">
                    <a:moveTo>
                      <a:pt x="652" y="68"/>
                    </a:moveTo>
                    <a:lnTo>
                      <a:pt x="650" y="97"/>
                    </a:lnTo>
                    <a:lnTo>
                      <a:pt x="638" y="126"/>
                    </a:lnTo>
                    <a:lnTo>
                      <a:pt x="615" y="151"/>
                    </a:lnTo>
                    <a:lnTo>
                      <a:pt x="580" y="178"/>
                    </a:lnTo>
                    <a:lnTo>
                      <a:pt x="533" y="198"/>
                    </a:lnTo>
                    <a:lnTo>
                      <a:pt x="475" y="215"/>
                    </a:lnTo>
                    <a:lnTo>
                      <a:pt x="405" y="225"/>
                    </a:lnTo>
                    <a:lnTo>
                      <a:pt x="324" y="231"/>
                    </a:lnTo>
                    <a:lnTo>
                      <a:pt x="252" y="227"/>
                    </a:lnTo>
                    <a:lnTo>
                      <a:pt x="190" y="219"/>
                    </a:lnTo>
                    <a:lnTo>
                      <a:pt x="136" y="205"/>
                    </a:lnTo>
                    <a:lnTo>
                      <a:pt x="91" y="190"/>
                    </a:lnTo>
                    <a:lnTo>
                      <a:pt x="55" y="169"/>
                    </a:lnTo>
                    <a:lnTo>
                      <a:pt x="27" y="147"/>
                    </a:lnTo>
                    <a:lnTo>
                      <a:pt x="10" y="124"/>
                    </a:lnTo>
                    <a:lnTo>
                      <a:pt x="0" y="101"/>
                    </a:lnTo>
                    <a:lnTo>
                      <a:pt x="70" y="58"/>
                    </a:lnTo>
                    <a:lnTo>
                      <a:pt x="148" y="29"/>
                    </a:lnTo>
                    <a:lnTo>
                      <a:pt x="229" y="8"/>
                    </a:lnTo>
                    <a:lnTo>
                      <a:pt x="316" y="0"/>
                    </a:lnTo>
                    <a:lnTo>
                      <a:pt x="402" y="0"/>
                    </a:lnTo>
                    <a:lnTo>
                      <a:pt x="489" y="12"/>
                    </a:lnTo>
                    <a:lnTo>
                      <a:pt x="572" y="33"/>
                    </a:lnTo>
                    <a:lnTo>
                      <a:pt x="652" y="6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09" name="Freeform 873"/>
              <p:cNvSpPr>
                <a:spLocks/>
              </p:cNvSpPr>
              <p:nvPr/>
            </p:nvSpPr>
            <p:spPr bwMode="auto">
              <a:xfrm>
                <a:off x="2914" y="2352"/>
                <a:ext cx="268" cy="101"/>
              </a:xfrm>
              <a:custGeom>
                <a:avLst/>
                <a:gdLst/>
                <a:ahLst/>
                <a:cxnLst>
                  <a:cxn ang="0">
                    <a:pos x="523" y="35"/>
                  </a:cxn>
                  <a:cxn ang="0">
                    <a:pos x="535" y="62"/>
                  </a:cxn>
                  <a:cxn ang="0">
                    <a:pos x="535" y="89"/>
                  </a:cxn>
                  <a:cxn ang="0">
                    <a:pos x="521" y="116"/>
                  </a:cxn>
                  <a:cxn ang="0">
                    <a:pos x="496" y="143"/>
                  </a:cxn>
                  <a:cxn ang="0">
                    <a:pos x="457" y="165"/>
                  </a:cxn>
                  <a:cxn ang="0">
                    <a:pos x="407" y="184"/>
                  </a:cxn>
                  <a:cxn ang="0">
                    <a:pos x="343" y="196"/>
                  </a:cxn>
                  <a:cxn ang="0">
                    <a:pos x="269" y="202"/>
                  </a:cxn>
                  <a:cxn ang="0">
                    <a:pos x="203" y="198"/>
                  </a:cxn>
                  <a:cxn ang="0">
                    <a:pos x="147" y="190"/>
                  </a:cxn>
                  <a:cxn ang="0">
                    <a:pos x="101" y="176"/>
                  </a:cxn>
                  <a:cxn ang="0">
                    <a:pos x="64" y="161"/>
                  </a:cxn>
                  <a:cxn ang="0">
                    <a:pos x="33" y="140"/>
                  </a:cxn>
                  <a:cxn ang="0">
                    <a:pos x="13" y="118"/>
                  </a:cxn>
                  <a:cxn ang="0">
                    <a:pos x="2" y="95"/>
                  </a:cxn>
                  <a:cxn ang="0">
                    <a:pos x="0" y="72"/>
                  </a:cxn>
                  <a:cxn ang="0">
                    <a:pos x="56" y="45"/>
                  </a:cxn>
                  <a:cxn ang="0">
                    <a:pos x="120" y="25"/>
                  </a:cxn>
                  <a:cxn ang="0">
                    <a:pos x="184" y="10"/>
                  </a:cxn>
                  <a:cxn ang="0">
                    <a:pos x="254" y="2"/>
                  </a:cxn>
                  <a:cxn ang="0">
                    <a:pos x="322" y="0"/>
                  </a:cxn>
                  <a:cxn ang="0">
                    <a:pos x="390" y="4"/>
                  </a:cxn>
                  <a:cxn ang="0">
                    <a:pos x="457" y="15"/>
                  </a:cxn>
                  <a:cxn ang="0">
                    <a:pos x="523" y="35"/>
                  </a:cxn>
                </a:cxnLst>
                <a:rect l="0" t="0" r="r" b="b"/>
                <a:pathLst>
                  <a:path w="535" h="202">
                    <a:moveTo>
                      <a:pt x="523" y="35"/>
                    </a:moveTo>
                    <a:lnTo>
                      <a:pt x="535" y="62"/>
                    </a:lnTo>
                    <a:lnTo>
                      <a:pt x="535" y="89"/>
                    </a:lnTo>
                    <a:lnTo>
                      <a:pt x="521" y="116"/>
                    </a:lnTo>
                    <a:lnTo>
                      <a:pt x="496" y="143"/>
                    </a:lnTo>
                    <a:lnTo>
                      <a:pt x="457" y="165"/>
                    </a:lnTo>
                    <a:lnTo>
                      <a:pt x="407" y="184"/>
                    </a:lnTo>
                    <a:lnTo>
                      <a:pt x="343" y="196"/>
                    </a:lnTo>
                    <a:lnTo>
                      <a:pt x="269" y="202"/>
                    </a:lnTo>
                    <a:lnTo>
                      <a:pt x="203" y="198"/>
                    </a:lnTo>
                    <a:lnTo>
                      <a:pt x="147" y="190"/>
                    </a:lnTo>
                    <a:lnTo>
                      <a:pt x="101" y="176"/>
                    </a:lnTo>
                    <a:lnTo>
                      <a:pt x="64" y="161"/>
                    </a:lnTo>
                    <a:lnTo>
                      <a:pt x="33" y="140"/>
                    </a:lnTo>
                    <a:lnTo>
                      <a:pt x="13" y="118"/>
                    </a:lnTo>
                    <a:lnTo>
                      <a:pt x="2" y="95"/>
                    </a:lnTo>
                    <a:lnTo>
                      <a:pt x="0" y="72"/>
                    </a:lnTo>
                    <a:lnTo>
                      <a:pt x="56" y="45"/>
                    </a:lnTo>
                    <a:lnTo>
                      <a:pt x="120" y="25"/>
                    </a:lnTo>
                    <a:lnTo>
                      <a:pt x="184" y="10"/>
                    </a:lnTo>
                    <a:lnTo>
                      <a:pt x="254" y="2"/>
                    </a:lnTo>
                    <a:lnTo>
                      <a:pt x="322" y="0"/>
                    </a:lnTo>
                    <a:lnTo>
                      <a:pt x="390" y="4"/>
                    </a:lnTo>
                    <a:lnTo>
                      <a:pt x="457" y="15"/>
                    </a:lnTo>
                    <a:lnTo>
                      <a:pt x="523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0" name="Freeform 874"/>
              <p:cNvSpPr>
                <a:spLocks/>
              </p:cNvSpPr>
              <p:nvPr/>
            </p:nvSpPr>
            <p:spPr bwMode="auto">
              <a:xfrm>
                <a:off x="2938" y="2352"/>
                <a:ext cx="210" cy="84"/>
              </a:xfrm>
              <a:custGeom>
                <a:avLst/>
                <a:gdLst/>
                <a:ahLst/>
                <a:cxnLst>
                  <a:cxn ang="0">
                    <a:pos x="386" y="14"/>
                  </a:cxn>
                  <a:cxn ang="0">
                    <a:pos x="409" y="35"/>
                  </a:cxn>
                  <a:cxn ang="0">
                    <a:pos x="421" y="60"/>
                  </a:cxn>
                  <a:cxn ang="0">
                    <a:pos x="419" y="85"/>
                  </a:cxn>
                  <a:cxn ang="0">
                    <a:pos x="406" y="110"/>
                  </a:cxn>
                  <a:cxn ang="0">
                    <a:pos x="376" y="132"/>
                  </a:cxn>
                  <a:cxn ang="0">
                    <a:pos x="336" y="151"/>
                  </a:cxn>
                  <a:cxn ang="0">
                    <a:pos x="280" y="163"/>
                  </a:cxn>
                  <a:cxn ang="0">
                    <a:pos x="214" y="169"/>
                  </a:cxn>
                  <a:cxn ang="0">
                    <a:pos x="155" y="165"/>
                  </a:cxn>
                  <a:cxn ang="0">
                    <a:pos x="109" y="157"/>
                  </a:cxn>
                  <a:cxn ang="0">
                    <a:pos x="68" y="143"/>
                  </a:cxn>
                  <a:cxn ang="0">
                    <a:pos x="39" y="128"/>
                  </a:cxn>
                  <a:cxn ang="0">
                    <a:pos x="16" y="109"/>
                  </a:cxn>
                  <a:cxn ang="0">
                    <a:pos x="4" y="89"/>
                  </a:cxn>
                  <a:cxn ang="0">
                    <a:pos x="0" y="68"/>
                  </a:cxn>
                  <a:cxn ang="0">
                    <a:pos x="8" y="48"/>
                  </a:cxn>
                  <a:cxn ang="0">
                    <a:pos x="49" y="29"/>
                  </a:cxn>
                  <a:cxn ang="0">
                    <a:pos x="95" y="17"/>
                  </a:cxn>
                  <a:cxn ang="0">
                    <a:pos x="142" y="8"/>
                  </a:cxn>
                  <a:cxn ang="0">
                    <a:pos x="190" y="4"/>
                  </a:cxn>
                  <a:cxn ang="0">
                    <a:pos x="239" y="0"/>
                  </a:cxn>
                  <a:cxn ang="0">
                    <a:pos x="287" y="2"/>
                  </a:cxn>
                  <a:cxn ang="0">
                    <a:pos x="336" y="6"/>
                  </a:cxn>
                  <a:cxn ang="0">
                    <a:pos x="386" y="14"/>
                  </a:cxn>
                </a:cxnLst>
                <a:rect l="0" t="0" r="r" b="b"/>
                <a:pathLst>
                  <a:path w="421" h="169">
                    <a:moveTo>
                      <a:pt x="386" y="14"/>
                    </a:moveTo>
                    <a:lnTo>
                      <a:pt x="409" y="35"/>
                    </a:lnTo>
                    <a:lnTo>
                      <a:pt x="421" y="60"/>
                    </a:lnTo>
                    <a:lnTo>
                      <a:pt x="419" y="85"/>
                    </a:lnTo>
                    <a:lnTo>
                      <a:pt x="406" y="110"/>
                    </a:lnTo>
                    <a:lnTo>
                      <a:pt x="376" y="132"/>
                    </a:lnTo>
                    <a:lnTo>
                      <a:pt x="336" y="151"/>
                    </a:lnTo>
                    <a:lnTo>
                      <a:pt x="280" y="163"/>
                    </a:lnTo>
                    <a:lnTo>
                      <a:pt x="214" y="169"/>
                    </a:lnTo>
                    <a:lnTo>
                      <a:pt x="155" y="165"/>
                    </a:lnTo>
                    <a:lnTo>
                      <a:pt x="109" y="157"/>
                    </a:lnTo>
                    <a:lnTo>
                      <a:pt x="68" y="143"/>
                    </a:lnTo>
                    <a:lnTo>
                      <a:pt x="39" y="128"/>
                    </a:lnTo>
                    <a:lnTo>
                      <a:pt x="16" y="109"/>
                    </a:lnTo>
                    <a:lnTo>
                      <a:pt x="4" y="89"/>
                    </a:lnTo>
                    <a:lnTo>
                      <a:pt x="0" y="68"/>
                    </a:lnTo>
                    <a:lnTo>
                      <a:pt x="8" y="48"/>
                    </a:lnTo>
                    <a:lnTo>
                      <a:pt x="49" y="29"/>
                    </a:lnTo>
                    <a:lnTo>
                      <a:pt x="95" y="17"/>
                    </a:lnTo>
                    <a:lnTo>
                      <a:pt x="142" y="8"/>
                    </a:lnTo>
                    <a:lnTo>
                      <a:pt x="190" y="4"/>
                    </a:lnTo>
                    <a:lnTo>
                      <a:pt x="239" y="0"/>
                    </a:lnTo>
                    <a:lnTo>
                      <a:pt x="287" y="2"/>
                    </a:lnTo>
                    <a:lnTo>
                      <a:pt x="336" y="6"/>
                    </a:lnTo>
                    <a:lnTo>
                      <a:pt x="386" y="1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1" name="Freeform 875"/>
              <p:cNvSpPr>
                <a:spLocks/>
              </p:cNvSpPr>
              <p:nvPr/>
            </p:nvSpPr>
            <p:spPr bwMode="auto">
              <a:xfrm>
                <a:off x="2964" y="2352"/>
                <a:ext cx="150" cy="67"/>
              </a:xfrm>
              <a:custGeom>
                <a:avLst/>
                <a:gdLst/>
                <a:ahLst/>
                <a:cxnLst>
                  <a:cxn ang="0">
                    <a:pos x="221" y="0"/>
                  </a:cxn>
                  <a:cxn ang="0">
                    <a:pos x="259" y="12"/>
                  </a:cxn>
                  <a:cxn ang="0">
                    <a:pos x="289" y="31"/>
                  </a:cxn>
                  <a:cxn ang="0">
                    <a:pos x="300" y="52"/>
                  </a:cxn>
                  <a:cxn ang="0">
                    <a:pos x="300" y="76"/>
                  </a:cxn>
                  <a:cxn ang="0">
                    <a:pos x="283" y="97"/>
                  </a:cxn>
                  <a:cxn ang="0">
                    <a:pos x="254" y="116"/>
                  </a:cxn>
                  <a:cxn ang="0">
                    <a:pos x="209" y="128"/>
                  </a:cxn>
                  <a:cxn ang="0">
                    <a:pos x="151" y="134"/>
                  </a:cxn>
                  <a:cxn ang="0">
                    <a:pos x="101" y="130"/>
                  </a:cxn>
                  <a:cxn ang="0">
                    <a:pos x="62" y="122"/>
                  </a:cxn>
                  <a:cxn ang="0">
                    <a:pos x="33" y="109"/>
                  </a:cxn>
                  <a:cxn ang="0">
                    <a:pos x="13" y="95"/>
                  </a:cxn>
                  <a:cxn ang="0">
                    <a:pos x="0" y="78"/>
                  </a:cxn>
                  <a:cxn ang="0">
                    <a:pos x="0" y="60"/>
                  </a:cxn>
                  <a:cxn ang="0">
                    <a:pos x="6" y="41"/>
                  </a:cxn>
                  <a:cxn ang="0">
                    <a:pos x="23" y="25"/>
                  </a:cxn>
                  <a:cxn ang="0">
                    <a:pos x="46" y="17"/>
                  </a:cxn>
                  <a:cxn ang="0">
                    <a:pos x="69" y="12"/>
                  </a:cxn>
                  <a:cxn ang="0">
                    <a:pos x="95" y="8"/>
                  </a:cxn>
                  <a:cxn ang="0">
                    <a:pos x="120" y="6"/>
                  </a:cxn>
                  <a:cxn ang="0">
                    <a:pos x="143" y="2"/>
                  </a:cxn>
                  <a:cxn ang="0">
                    <a:pos x="168" y="0"/>
                  </a:cxn>
                  <a:cxn ang="0">
                    <a:pos x="194" y="0"/>
                  </a:cxn>
                  <a:cxn ang="0">
                    <a:pos x="221" y="0"/>
                  </a:cxn>
                </a:cxnLst>
                <a:rect l="0" t="0" r="r" b="b"/>
                <a:pathLst>
                  <a:path w="300" h="134">
                    <a:moveTo>
                      <a:pt x="221" y="0"/>
                    </a:moveTo>
                    <a:lnTo>
                      <a:pt x="259" y="12"/>
                    </a:lnTo>
                    <a:lnTo>
                      <a:pt x="289" y="31"/>
                    </a:lnTo>
                    <a:lnTo>
                      <a:pt x="300" y="52"/>
                    </a:lnTo>
                    <a:lnTo>
                      <a:pt x="300" y="76"/>
                    </a:lnTo>
                    <a:lnTo>
                      <a:pt x="283" y="97"/>
                    </a:lnTo>
                    <a:lnTo>
                      <a:pt x="254" y="116"/>
                    </a:lnTo>
                    <a:lnTo>
                      <a:pt x="209" y="128"/>
                    </a:lnTo>
                    <a:lnTo>
                      <a:pt x="151" y="134"/>
                    </a:lnTo>
                    <a:lnTo>
                      <a:pt x="101" y="130"/>
                    </a:lnTo>
                    <a:lnTo>
                      <a:pt x="62" y="122"/>
                    </a:lnTo>
                    <a:lnTo>
                      <a:pt x="33" y="109"/>
                    </a:lnTo>
                    <a:lnTo>
                      <a:pt x="13" y="95"/>
                    </a:lnTo>
                    <a:lnTo>
                      <a:pt x="0" y="78"/>
                    </a:lnTo>
                    <a:lnTo>
                      <a:pt x="0" y="60"/>
                    </a:lnTo>
                    <a:lnTo>
                      <a:pt x="6" y="41"/>
                    </a:lnTo>
                    <a:lnTo>
                      <a:pt x="23" y="25"/>
                    </a:lnTo>
                    <a:lnTo>
                      <a:pt x="46" y="17"/>
                    </a:lnTo>
                    <a:lnTo>
                      <a:pt x="69" y="12"/>
                    </a:lnTo>
                    <a:lnTo>
                      <a:pt x="95" y="8"/>
                    </a:lnTo>
                    <a:lnTo>
                      <a:pt x="120" y="6"/>
                    </a:lnTo>
                    <a:lnTo>
                      <a:pt x="143" y="2"/>
                    </a:lnTo>
                    <a:lnTo>
                      <a:pt x="168" y="0"/>
                    </a:lnTo>
                    <a:lnTo>
                      <a:pt x="194" y="0"/>
                    </a:lnTo>
                    <a:lnTo>
                      <a:pt x="221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2" name="Freeform 876"/>
              <p:cNvSpPr>
                <a:spLocks/>
              </p:cNvSpPr>
              <p:nvPr/>
            </p:nvSpPr>
            <p:spPr bwMode="auto">
              <a:xfrm>
                <a:off x="2524" y="2755"/>
                <a:ext cx="530" cy="153"/>
              </a:xfrm>
              <a:custGeom>
                <a:avLst/>
                <a:gdLst/>
                <a:ahLst/>
                <a:cxnLst>
                  <a:cxn ang="0">
                    <a:pos x="1029" y="73"/>
                  </a:cxn>
                  <a:cxn ang="0">
                    <a:pos x="1060" y="164"/>
                  </a:cxn>
                  <a:cxn ang="0">
                    <a:pos x="1000" y="236"/>
                  </a:cxn>
                  <a:cxn ang="0">
                    <a:pos x="868" y="281"/>
                  </a:cxn>
                  <a:cxn ang="0">
                    <a:pos x="692" y="304"/>
                  </a:cxn>
                  <a:cxn ang="0">
                    <a:pos x="490" y="294"/>
                  </a:cxn>
                  <a:cxn ang="0">
                    <a:pos x="292" y="257"/>
                  </a:cxn>
                  <a:cxn ang="0">
                    <a:pos x="120" y="188"/>
                  </a:cxn>
                  <a:cxn ang="0">
                    <a:pos x="0" y="87"/>
                  </a:cxn>
                  <a:cxn ang="0">
                    <a:pos x="15" y="48"/>
                  </a:cxn>
                  <a:cxn ang="0">
                    <a:pos x="114" y="23"/>
                  </a:cxn>
                  <a:cxn ang="0">
                    <a:pos x="265" y="5"/>
                  </a:cxn>
                  <a:cxn ang="0">
                    <a:pos x="451" y="0"/>
                  </a:cxn>
                  <a:cxn ang="0">
                    <a:pos x="641" y="2"/>
                  </a:cxn>
                  <a:cxn ang="0">
                    <a:pos x="818" y="15"/>
                  </a:cxn>
                  <a:cxn ang="0">
                    <a:pos x="955" y="38"/>
                  </a:cxn>
                  <a:cxn ang="0">
                    <a:pos x="1029" y="73"/>
                  </a:cxn>
                </a:cxnLst>
                <a:rect l="0" t="0" r="r" b="b"/>
                <a:pathLst>
                  <a:path w="1060" h="304">
                    <a:moveTo>
                      <a:pt x="1029" y="73"/>
                    </a:moveTo>
                    <a:lnTo>
                      <a:pt x="1060" y="164"/>
                    </a:lnTo>
                    <a:lnTo>
                      <a:pt x="1000" y="236"/>
                    </a:lnTo>
                    <a:lnTo>
                      <a:pt x="868" y="281"/>
                    </a:lnTo>
                    <a:lnTo>
                      <a:pt x="692" y="304"/>
                    </a:lnTo>
                    <a:lnTo>
                      <a:pt x="490" y="294"/>
                    </a:lnTo>
                    <a:lnTo>
                      <a:pt x="292" y="257"/>
                    </a:lnTo>
                    <a:lnTo>
                      <a:pt x="120" y="188"/>
                    </a:lnTo>
                    <a:lnTo>
                      <a:pt x="0" y="87"/>
                    </a:lnTo>
                    <a:lnTo>
                      <a:pt x="15" y="48"/>
                    </a:lnTo>
                    <a:lnTo>
                      <a:pt x="114" y="23"/>
                    </a:lnTo>
                    <a:lnTo>
                      <a:pt x="265" y="5"/>
                    </a:lnTo>
                    <a:lnTo>
                      <a:pt x="451" y="0"/>
                    </a:lnTo>
                    <a:lnTo>
                      <a:pt x="641" y="2"/>
                    </a:lnTo>
                    <a:lnTo>
                      <a:pt x="818" y="15"/>
                    </a:lnTo>
                    <a:lnTo>
                      <a:pt x="955" y="38"/>
                    </a:lnTo>
                    <a:lnTo>
                      <a:pt x="1029" y="73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3" name="Freeform 877"/>
              <p:cNvSpPr>
                <a:spLocks/>
              </p:cNvSpPr>
              <p:nvPr/>
            </p:nvSpPr>
            <p:spPr bwMode="auto">
              <a:xfrm>
                <a:off x="2527" y="2623"/>
                <a:ext cx="509" cy="230"/>
              </a:xfrm>
              <a:custGeom>
                <a:avLst/>
                <a:gdLst/>
                <a:ahLst/>
                <a:cxnLst>
                  <a:cxn ang="0">
                    <a:pos x="1018" y="331"/>
                  </a:cxn>
                  <a:cxn ang="0">
                    <a:pos x="966" y="382"/>
                  </a:cxn>
                  <a:cxn ang="0">
                    <a:pos x="857" y="423"/>
                  </a:cxn>
                  <a:cxn ang="0">
                    <a:pos x="708" y="448"/>
                  </a:cxn>
                  <a:cxn ang="0">
                    <a:pos x="535" y="459"/>
                  </a:cxn>
                  <a:cxn ang="0">
                    <a:pos x="359" y="454"/>
                  </a:cxn>
                  <a:cxn ang="0">
                    <a:pos x="198" y="430"/>
                  </a:cxn>
                  <a:cxn ang="0">
                    <a:pos x="72" y="390"/>
                  </a:cxn>
                  <a:cxn ang="0">
                    <a:pos x="0" y="331"/>
                  </a:cxn>
                  <a:cxn ang="0">
                    <a:pos x="64" y="186"/>
                  </a:cxn>
                  <a:cxn ang="0">
                    <a:pos x="183" y="83"/>
                  </a:cxn>
                  <a:cxn ang="0">
                    <a:pos x="332" y="19"/>
                  </a:cxn>
                  <a:cxn ang="0">
                    <a:pos x="501" y="0"/>
                  </a:cxn>
                  <a:cxn ang="0">
                    <a:pos x="667" y="17"/>
                  </a:cxn>
                  <a:cxn ang="0">
                    <a:pos x="820" y="79"/>
                  </a:cxn>
                  <a:cxn ang="0">
                    <a:pos x="943" y="184"/>
                  </a:cxn>
                  <a:cxn ang="0">
                    <a:pos x="1018" y="331"/>
                  </a:cxn>
                </a:cxnLst>
                <a:rect l="0" t="0" r="r" b="b"/>
                <a:pathLst>
                  <a:path w="1018" h="459">
                    <a:moveTo>
                      <a:pt x="1018" y="331"/>
                    </a:moveTo>
                    <a:lnTo>
                      <a:pt x="966" y="382"/>
                    </a:lnTo>
                    <a:lnTo>
                      <a:pt x="857" y="423"/>
                    </a:lnTo>
                    <a:lnTo>
                      <a:pt x="708" y="448"/>
                    </a:lnTo>
                    <a:lnTo>
                      <a:pt x="535" y="459"/>
                    </a:lnTo>
                    <a:lnTo>
                      <a:pt x="359" y="454"/>
                    </a:lnTo>
                    <a:lnTo>
                      <a:pt x="198" y="430"/>
                    </a:lnTo>
                    <a:lnTo>
                      <a:pt x="72" y="390"/>
                    </a:lnTo>
                    <a:lnTo>
                      <a:pt x="0" y="331"/>
                    </a:lnTo>
                    <a:lnTo>
                      <a:pt x="64" y="186"/>
                    </a:lnTo>
                    <a:lnTo>
                      <a:pt x="183" y="83"/>
                    </a:lnTo>
                    <a:lnTo>
                      <a:pt x="332" y="19"/>
                    </a:lnTo>
                    <a:lnTo>
                      <a:pt x="501" y="0"/>
                    </a:lnTo>
                    <a:lnTo>
                      <a:pt x="667" y="17"/>
                    </a:lnTo>
                    <a:lnTo>
                      <a:pt x="820" y="79"/>
                    </a:lnTo>
                    <a:lnTo>
                      <a:pt x="943" y="184"/>
                    </a:lnTo>
                    <a:lnTo>
                      <a:pt x="1018" y="3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4" name="Freeform 878"/>
              <p:cNvSpPr>
                <a:spLocks/>
              </p:cNvSpPr>
              <p:nvPr/>
            </p:nvSpPr>
            <p:spPr bwMode="auto">
              <a:xfrm>
                <a:off x="2527" y="2623"/>
                <a:ext cx="509" cy="222"/>
              </a:xfrm>
              <a:custGeom>
                <a:avLst/>
                <a:gdLst/>
                <a:ahLst/>
                <a:cxnLst>
                  <a:cxn ang="0">
                    <a:pos x="972" y="384"/>
                  </a:cxn>
                  <a:cxn ang="0">
                    <a:pos x="927" y="395"/>
                  </a:cxn>
                  <a:cxn ang="0">
                    <a:pos x="881" y="407"/>
                  </a:cxn>
                  <a:cxn ang="0">
                    <a:pos x="830" y="417"/>
                  </a:cxn>
                  <a:cxn ang="0">
                    <a:pos x="780" y="426"/>
                  </a:cxn>
                  <a:cxn ang="0">
                    <a:pos x="723" y="432"/>
                  </a:cxn>
                  <a:cxn ang="0">
                    <a:pos x="665" y="438"/>
                  </a:cxn>
                  <a:cxn ang="0">
                    <a:pos x="603" y="442"/>
                  </a:cxn>
                  <a:cxn ang="0">
                    <a:pos x="539" y="444"/>
                  </a:cxn>
                  <a:cxn ang="0">
                    <a:pos x="452" y="440"/>
                  </a:cxn>
                  <a:cxn ang="0">
                    <a:pos x="371" y="434"/>
                  </a:cxn>
                  <a:cxn ang="0">
                    <a:pos x="295" y="425"/>
                  </a:cxn>
                  <a:cxn ang="0">
                    <a:pos x="227" y="415"/>
                  </a:cxn>
                  <a:cxn ang="0">
                    <a:pos x="163" y="399"/>
                  </a:cxn>
                  <a:cxn ang="0">
                    <a:pos x="105" y="382"/>
                  </a:cxn>
                  <a:cxn ang="0">
                    <a:pos x="53" y="362"/>
                  </a:cxn>
                  <a:cxn ang="0">
                    <a:pos x="6" y="341"/>
                  </a:cxn>
                  <a:cxn ang="0">
                    <a:pos x="2" y="337"/>
                  </a:cxn>
                  <a:cxn ang="0">
                    <a:pos x="0" y="331"/>
                  </a:cxn>
                  <a:cxn ang="0">
                    <a:pos x="64" y="186"/>
                  </a:cxn>
                  <a:cxn ang="0">
                    <a:pos x="183" y="83"/>
                  </a:cxn>
                  <a:cxn ang="0">
                    <a:pos x="332" y="19"/>
                  </a:cxn>
                  <a:cxn ang="0">
                    <a:pos x="501" y="0"/>
                  </a:cxn>
                  <a:cxn ang="0">
                    <a:pos x="667" y="17"/>
                  </a:cxn>
                  <a:cxn ang="0">
                    <a:pos x="820" y="79"/>
                  </a:cxn>
                  <a:cxn ang="0">
                    <a:pos x="943" y="184"/>
                  </a:cxn>
                  <a:cxn ang="0">
                    <a:pos x="1018" y="331"/>
                  </a:cxn>
                  <a:cxn ang="0">
                    <a:pos x="1012" y="345"/>
                  </a:cxn>
                  <a:cxn ang="0">
                    <a:pos x="1003" y="359"/>
                  </a:cxn>
                  <a:cxn ang="0">
                    <a:pos x="989" y="370"/>
                  </a:cxn>
                  <a:cxn ang="0">
                    <a:pos x="972" y="384"/>
                  </a:cxn>
                </a:cxnLst>
                <a:rect l="0" t="0" r="r" b="b"/>
                <a:pathLst>
                  <a:path w="1018" h="444">
                    <a:moveTo>
                      <a:pt x="972" y="384"/>
                    </a:moveTo>
                    <a:lnTo>
                      <a:pt x="927" y="395"/>
                    </a:lnTo>
                    <a:lnTo>
                      <a:pt x="881" y="407"/>
                    </a:lnTo>
                    <a:lnTo>
                      <a:pt x="830" y="417"/>
                    </a:lnTo>
                    <a:lnTo>
                      <a:pt x="780" y="426"/>
                    </a:lnTo>
                    <a:lnTo>
                      <a:pt x="723" y="432"/>
                    </a:lnTo>
                    <a:lnTo>
                      <a:pt x="665" y="438"/>
                    </a:lnTo>
                    <a:lnTo>
                      <a:pt x="603" y="442"/>
                    </a:lnTo>
                    <a:lnTo>
                      <a:pt x="539" y="444"/>
                    </a:lnTo>
                    <a:lnTo>
                      <a:pt x="452" y="440"/>
                    </a:lnTo>
                    <a:lnTo>
                      <a:pt x="371" y="434"/>
                    </a:lnTo>
                    <a:lnTo>
                      <a:pt x="295" y="425"/>
                    </a:lnTo>
                    <a:lnTo>
                      <a:pt x="227" y="415"/>
                    </a:lnTo>
                    <a:lnTo>
                      <a:pt x="163" y="399"/>
                    </a:lnTo>
                    <a:lnTo>
                      <a:pt x="105" y="382"/>
                    </a:lnTo>
                    <a:lnTo>
                      <a:pt x="53" y="362"/>
                    </a:lnTo>
                    <a:lnTo>
                      <a:pt x="6" y="341"/>
                    </a:lnTo>
                    <a:lnTo>
                      <a:pt x="2" y="337"/>
                    </a:lnTo>
                    <a:lnTo>
                      <a:pt x="0" y="331"/>
                    </a:lnTo>
                    <a:lnTo>
                      <a:pt x="64" y="186"/>
                    </a:lnTo>
                    <a:lnTo>
                      <a:pt x="183" y="83"/>
                    </a:lnTo>
                    <a:lnTo>
                      <a:pt x="332" y="19"/>
                    </a:lnTo>
                    <a:lnTo>
                      <a:pt x="501" y="0"/>
                    </a:lnTo>
                    <a:lnTo>
                      <a:pt x="667" y="17"/>
                    </a:lnTo>
                    <a:lnTo>
                      <a:pt x="820" y="79"/>
                    </a:lnTo>
                    <a:lnTo>
                      <a:pt x="943" y="184"/>
                    </a:lnTo>
                    <a:lnTo>
                      <a:pt x="1018" y="331"/>
                    </a:lnTo>
                    <a:lnTo>
                      <a:pt x="1012" y="345"/>
                    </a:lnTo>
                    <a:lnTo>
                      <a:pt x="1003" y="359"/>
                    </a:lnTo>
                    <a:lnTo>
                      <a:pt x="989" y="370"/>
                    </a:lnTo>
                    <a:lnTo>
                      <a:pt x="972" y="38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5" name="Freeform 879"/>
              <p:cNvSpPr>
                <a:spLocks/>
              </p:cNvSpPr>
              <p:nvPr/>
            </p:nvSpPr>
            <p:spPr bwMode="auto">
              <a:xfrm>
                <a:off x="2531" y="2622"/>
                <a:ext cx="504" cy="208"/>
              </a:xfrm>
              <a:custGeom>
                <a:avLst/>
                <a:gdLst/>
                <a:ahLst/>
                <a:cxnLst>
                  <a:cxn ang="0">
                    <a:pos x="1008" y="324"/>
                  </a:cxn>
                  <a:cxn ang="0">
                    <a:pos x="964" y="341"/>
                  </a:cxn>
                  <a:cxn ang="0">
                    <a:pos x="915" y="359"/>
                  </a:cxn>
                  <a:cxn ang="0">
                    <a:pos x="863" y="374"/>
                  </a:cxn>
                  <a:cxn ang="0">
                    <a:pos x="805" y="390"/>
                  </a:cxn>
                  <a:cxn ang="0">
                    <a:pos x="741" y="399"/>
                  </a:cxn>
                  <a:cxn ang="0">
                    <a:pos x="673" y="407"/>
                  </a:cxn>
                  <a:cxn ang="0">
                    <a:pos x="599" y="411"/>
                  </a:cxn>
                  <a:cxn ang="0">
                    <a:pos x="524" y="415"/>
                  </a:cxn>
                  <a:cxn ang="0">
                    <a:pos x="434" y="411"/>
                  </a:cxn>
                  <a:cxn ang="0">
                    <a:pos x="353" y="405"/>
                  </a:cxn>
                  <a:cxn ang="0">
                    <a:pos x="279" y="394"/>
                  </a:cxn>
                  <a:cxn ang="0">
                    <a:pos x="211" y="382"/>
                  </a:cxn>
                  <a:cxn ang="0">
                    <a:pos x="147" y="364"/>
                  </a:cxn>
                  <a:cxn ang="0">
                    <a:pos x="93" y="347"/>
                  </a:cxn>
                  <a:cxn ang="0">
                    <a:pos x="43" y="324"/>
                  </a:cxn>
                  <a:cxn ang="0">
                    <a:pos x="0" y="302"/>
                  </a:cxn>
                  <a:cxn ang="0">
                    <a:pos x="74" y="169"/>
                  </a:cxn>
                  <a:cxn ang="0">
                    <a:pos x="192" y="74"/>
                  </a:cxn>
                  <a:cxn ang="0">
                    <a:pos x="339" y="15"/>
                  </a:cxn>
                  <a:cxn ang="0">
                    <a:pos x="504" y="0"/>
                  </a:cxn>
                  <a:cxn ang="0">
                    <a:pos x="665" y="19"/>
                  </a:cxn>
                  <a:cxn ang="0">
                    <a:pos x="814" y="81"/>
                  </a:cxn>
                  <a:cxn ang="0">
                    <a:pos x="931" y="182"/>
                  </a:cxn>
                  <a:cxn ang="0">
                    <a:pos x="1008" y="324"/>
                  </a:cxn>
                </a:cxnLst>
                <a:rect l="0" t="0" r="r" b="b"/>
                <a:pathLst>
                  <a:path w="1008" h="415">
                    <a:moveTo>
                      <a:pt x="1008" y="324"/>
                    </a:moveTo>
                    <a:lnTo>
                      <a:pt x="964" y="341"/>
                    </a:lnTo>
                    <a:lnTo>
                      <a:pt x="915" y="359"/>
                    </a:lnTo>
                    <a:lnTo>
                      <a:pt x="863" y="374"/>
                    </a:lnTo>
                    <a:lnTo>
                      <a:pt x="805" y="390"/>
                    </a:lnTo>
                    <a:lnTo>
                      <a:pt x="741" y="399"/>
                    </a:lnTo>
                    <a:lnTo>
                      <a:pt x="673" y="407"/>
                    </a:lnTo>
                    <a:lnTo>
                      <a:pt x="599" y="411"/>
                    </a:lnTo>
                    <a:lnTo>
                      <a:pt x="524" y="415"/>
                    </a:lnTo>
                    <a:lnTo>
                      <a:pt x="434" y="411"/>
                    </a:lnTo>
                    <a:lnTo>
                      <a:pt x="353" y="405"/>
                    </a:lnTo>
                    <a:lnTo>
                      <a:pt x="279" y="394"/>
                    </a:lnTo>
                    <a:lnTo>
                      <a:pt x="211" y="382"/>
                    </a:lnTo>
                    <a:lnTo>
                      <a:pt x="147" y="364"/>
                    </a:lnTo>
                    <a:lnTo>
                      <a:pt x="93" y="347"/>
                    </a:lnTo>
                    <a:lnTo>
                      <a:pt x="43" y="324"/>
                    </a:lnTo>
                    <a:lnTo>
                      <a:pt x="0" y="302"/>
                    </a:lnTo>
                    <a:lnTo>
                      <a:pt x="74" y="169"/>
                    </a:lnTo>
                    <a:lnTo>
                      <a:pt x="192" y="74"/>
                    </a:lnTo>
                    <a:lnTo>
                      <a:pt x="339" y="15"/>
                    </a:lnTo>
                    <a:lnTo>
                      <a:pt x="504" y="0"/>
                    </a:lnTo>
                    <a:lnTo>
                      <a:pt x="665" y="19"/>
                    </a:lnTo>
                    <a:lnTo>
                      <a:pt x="814" y="81"/>
                    </a:lnTo>
                    <a:lnTo>
                      <a:pt x="931" y="182"/>
                    </a:lnTo>
                    <a:lnTo>
                      <a:pt x="1008" y="32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6" name="Freeform 880"/>
              <p:cNvSpPr>
                <a:spLocks/>
              </p:cNvSpPr>
              <p:nvPr/>
            </p:nvSpPr>
            <p:spPr bwMode="auto">
              <a:xfrm>
                <a:off x="2538" y="2623"/>
                <a:ext cx="489" cy="191"/>
              </a:xfrm>
              <a:custGeom>
                <a:avLst/>
                <a:gdLst/>
                <a:ahLst/>
                <a:cxnLst>
                  <a:cxn ang="0">
                    <a:pos x="977" y="277"/>
                  </a:cxn>
                  <a:cxn ang="0">
                    <a:pos x="936" y="298"/>
                  </a:cxn>
                  <a:cxn ang="0">
                    <a:pos x="889" y="318"/>
                  </a:cxn>
                  <a:cxn ang="0">
                    <a:pos x="837" y="335"/>
                  </a:cxn>
                  <a:cxn ang="0">
                    <a:pos x="781" y="353"/>
                  </a:cxn>
                  <a:cxn ang="0">
                    <a:pos x="717" y="362"/>
                  </a:cxn>
                  <a:cxn ang="0">
                    <a:pos x="649" y="372"/>
                  </a:cxn>
                  <a:cxn ang="0">
                    <a:pos x="575" y="378"/>
                  </a:cxn>
                  <a:cxn ang="0">
                    <a:pos x="498" y="382"/>
                  </a:cxn>
                  <a:cxn ang="0">
                    <a:pos x="411" y="378"/>
                  </a:cxn>
                  <a:cxn ang="0">
                    <a:pos x="333" y="372"/>
                  </a:cxn>
                  <a:cxn ang="0">
                    <a:pos x="259" y="361"/>
                  </a:cxn>
                  <a:cxn ang="0">
                    <a:pos x="195" y="347"/>
                  </a:cxn>
                  <a:cxn ang="0">
                    <a:pos x="135" y="328"/>
                  </a:cxn>
                  <a:cxn ang="0">
                    <a:pos x="83" y="308"/>
                  </a:cxn>
                  <a:cxn ang="0">
                    <a:pos x="38" y="285"/>
                  </a:cxn>
                  <a:cxn ang="0">
                    <a:pos x="0" y="264"/>
                  </a:cxn>
                  <a:cxn ang="0">
                    <a:pos x="79" y="145"/>
                  </a:cxn>
                  <a:cxn ang="0">
                    <a:pos x="193" y="64"/>
                  </a:cxn>
                  <a:cxn ang="0">
                    <a:pos x="333" y="13"/>
                  </a:cxn>
                  <a:cxn ang="0">
                    <a:pos x="484" y="0"/>
                  </a:cxn>
                  <a:cxn ang="0">
                    <a:pos x="636" y="15"/>
                  </a:cxn>
                  <a:cxn ang="0">
                    <a:pos x="777" y="68"/>
                  </a:cxn>
                  <a:cxn ang="0">
                    <a:pos x="893" y="155"/>
                  </a:cxn>
                  <a:cxn ang="0">
                    <a:pos x="977" y="277"/>
                  </a:cxn>
                </a:cxnLst>
                <a:rect l="0" t="0" r="r" b="b"/>
                <a:pathLst>
                  <a:path w="977" h="382">
                    <a:moveTo>
                      <a:pt x="977" y="277"/>
                    </a:moveTo>
                    <a:lnTo>
                      <a:pt x="936" y="298"/>
                    </a:lnTo>
                    <a:lnTo>
                      <a:pt x="889" y="318"/>
                    </a:lnTo>
                    <a:lnTo>
                      <a:pt x="837" y="335"/>
                    </a:lnTo>
                    <a:lnTo>
                      <a:pt x="781" y="353"/>
                    </a:lnTo>
                    <a:lnTo>
                      <a:pt x="717" y="362"/>
                    </a:lnTo>
                    <a:lnTo>
                      <a:pt x="649" y="372"/>
                    </a:lnTo>
                    <a:lnTo>
                      <a:pt x="575" y="378"/>
                    </a:lnTo>
                    <a:lnTo>
                      <a:pt x="498" y="382"/>
                    </a:lnTo>
                    <a:lnTo>
                      <a:pt x="411" y="378"/>
                    </a:lnTo>
                    <a:lnTo>
                      <a:pt x="333" y="372"/>
                    </a:lnTo>
                    <a:lnTo>
                      <a:pt x="259" y="361"/>
                    </a:lnTo>
                    <a:lnTo>
                      <a:pt x="195" y="347"/>
                    </a:lnTo>
                    <a:lnTo>
                      <a:pt x="135" y="328"/>
                    </a:lnTo>
                    <a:lnTo>
                      <a:pt x="83" y="308"/>
                    </a:lnTo>
                    <a:lnTo>
                      <a:pt x="38" y="285"/>
                    </a:lnTo>
                    <a:lnTo>
                      <a:pt x="0" y="264"/>
                    </a:lnTo>
                    <a:lnTo>
                      <a:pt x="79" y="145"/>
                    </a:lnTo>
                    <a:lnTo>
                      <a:pt x="193" y="64"/>
                    </a:lnTo>
                    <a:lnTo>
                      <a:pt x="333" y="13"/>
                    </a:lnTo>
                    <a:lnTo>
                      <a:pt x="484" y="0"/>
                    </a:lnTo>
                    <a:lnTo>
                      <a:pt x="636" y="15"/>
                    </a:lnTo>
                    <a:lnTo>
                      <a:pt x="777" y="68"/>
                    </a:lnTo>
                    <a:lnTo>
                      <a:pt x="893" y="155"/>
                    </a:lnTo>
                    <a:lnTo>
                      <a:pt x="977" y="27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7" name="Freeform 881"/>
              <p:cNvSpPr>
                <a:spLocks/>
              </p:cNvSpPr>
              <p:nvPr/>
            </p:nvSpPr>
            <p:spPr bwMode="auto">
              <a:xfrm>
                <a:off x="2548" y="2622"/>
                <a:ext cx="468" cy="176"/>
              </a:xfrm>
              <a:custGeom>
                <a:avLst/>
                <a:gdLst/>
                <a:ahLst/>
                <a:cxnLst>
                  <a:cxn ang="0">
                    <a:pos x="936" y="235"/>
                  </a:cxn>
                  <a:cxn ang="0">
                    <a:pos x="900" y="256"/>
                  </a:cxn>
                  <a:cxn ang="0">
                    <a:pos x="859" y="279"/>
                  </a:cxn>
                  <a:cxn ang="0">
                    <a:pos x="810" y="299"/>
                  </a:cxn>
                  <a:cxn ang="0">
                    <a:pos x="756" y="318"/>
                  </a:cxn>
                  <a:cxn ang="0">
                    <a:pos x="694" y="330"/>
                  </a:cxn>
                  <a:cxn ang="0">
                    <a:pos x="626" y="341"/>
                  </a:cxn>
                  <a:cxn ang="0">
                    <a:pos x="551" y="347"/>
                  </a:cxn>
                  <a:cxn ang="0">
                    <a:pos x="471" y="351"/>
                  </a:cxn>
                  <a:cxn ang="0">
                    <a:pos x="386" y="347"/>
                  </a:cxn>
                  <a:cxn ang="0">
                    <a:pos x="310" y="341"/>
                  </a:cxn>
                  <a:cxn ang="0">
                    <a:pos x="240" y="330"/>
                  </a:cxn>
                  <a:cxn ang="0">
                    <a:pos x="178" y="316"/>
                  </a:cxn>
                  <a:cxn ang="0">
                    <a:pos x="122" y="297"/>
                  </a:cxn>
                  <a:cxn ang="0">
                    <a:pos x="74" y="277"/>
                  </a:cxn>
                  <a:cxn ang="0">
                    <a:pos x="33" y="254"/>
                  </a:cxn>
                  <a:cxn ang="0">
                    <a:pos x="0" y="231"/>
                  </a:cxn>
                  <a:cxn ang="0">
                    <a:pos x="81" y="128"/>
                  </a:cxn>
                  <a:cxn ang="0">
                    <a:pos x="192" y="56"/>
                  </a:cxn>
                  <a:cxn ang="0">
                    <a:pos x="320" y="14"/>
                  </a:cxn>
                  <a:cxn ang="0">
                    <a:pos x="461" y="0"/>
                  </a:cxn>
                  <a:cxn ang="0">
                    <a:pos x="601" y="14"/>
                  </a:cxn>
                  <a:cxn ang="0">
                    <a:pos x="735" y="58"/>
                  </a:cxn>
                  <a:cxn ang="0">
                    <a:pos x="849" y="130"/>
                  </a:cxn>
                  <a:cxn ang="0">
                    <a:pos x="936" y="235"/>
                  </a:cxn>
                </a:cxnLst>
                <a:rect l="0" t="0" r="r" b="b"/>
                <a:pathLst>
                  <a:path w="936" h="351">
                    <a:moveTo>
                      <a:pt x="936" y="235"/>
                    </a:moveTo>
                    <a:lnTo>
                      <a:pt x="900" y="256"/>
                    </a:lnTo>
                    <a:lnTo>
                      <a:pt x="859" y="279"/>
                    </a:lnTo>
                    <a:lnTo>
                      <a:pt x="810" y="299"/>
                    </a:lnTo>
                    <a:lnTo>
                      <a:pt x="756" y="318"/>
                    </a:lnTo>
                    <a:lnTo>
                      <a:pt x="694" y="330"/>
                    </a:lnTo>
                    <a:lnTo>
                      <a:pt x="626" y="341"/>
                    </a:lnTo>
                    <a:lnTo>
                      <a:pt x="551" y="347"/>
                    </a:lnTo>
                    <a:lnTo>
                      <a:pt x="471" y="351"/>
                    </a:lnTo>
                    <a:lnTo>
                      <a:pt x="386" y="347"/>
                    </a:lnTo>
                    <a:lnTo>
                      <a:pt x="310" y="341"/>
                    </a:lnTo>
                    <a:lnTo>
                      <a:pt x="240" y="330"/>
                    </a:lnTo>
                    <a:lnTo>
                      <a:pt x="178" y="316"/>
                    </a:lnTo>
                    <a:lnTo>
                      <a:pt x="122" y="297"/>
                    </a:lnTo>
                    <a:lnTo>
                      <a:pt x="74" y="277"/>
                    </a:lnTo>
                    <a:lnTo>
                      <a:pt x="33" y="254"/>
                    </a:lnTo>
                    <a:lnTo>
                      <a:pt x="0" y="231"/>
                    </a:lnTo>
                    <a:lnTo>
                      <a:pt x="81" y="128"/>
                    </a:lnTo>
                    <a:lnTo>
                      <a:pt x="192" y="56"/>
                    </a:lnTo>
                    <a:lnTo>
                      <a:pt x="320" y="14"/>
                    </a:lnTo>
                    <a:lnTo>
                      <a:pt x="461" y="0"/>
                    </a:lnTo>
                    <a:lnTo>
                      <a:pt x="601" y="14"/>
                    </a:lnTo>
                    <a:lnTo>
                      <a:pt x="735" y="58"/>
                    </a:lnTo>
                    <a:lnTo>
                      <a:pt x="849" y="130"/>
                    </a:lnTo>
                    <a:lnTo>
                      <a:pt x="936" y="2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8" name="Freeform 882"/>
              <p:cNvSpPr>
                <a:spLocks/>
              </p:cNvSpPr>
              <p:nvPr/>
            </p:nvSpPr>
            <p:spPr bwMode="auto">
              <a:xfrm>
                <a:off x="2560" y="2622"/>
                <a:ext cx="441" cy="160"/>
              </a:xfrm>
              <a:custGeom>
                <a:avLst/>
                <a:gdLst/>
                <a:ahLst/>
                <a:cxnLst>
                  <a:cxn ang="0">
                    <a:pos x="882" y="190"/>
                  </a:cxn>
                  <a:cxn ang="0">
                    <a:pos x="851" y="213"/>
                  </a:cxn>
                  <a:cxn ang="0">
                    <a:pos x="816" y="238"/>
                  </a:cxn>
                  <a:cxn ang="0">
                    <a:pos x="772" y="260"/>
                  </a:cxn>
                  <a:cxn ang="0">
                    <a:pos x="721" y="281"/>
                  </a:cxn>
                  <a:cxn ang="0">
                    <a:pos x="661" y="297"/>
                  </a:cxn>
                  <a:cxn ang="0">
                    <a:pos x="594" y="308"/>
                  </a:cxn>
                  <a:cxn ang="0">
                    <a:pos x="518" y="316"/>
                  </a:cxn>
                  <a:cxn ang="0">
                    <a:pos x="438" y="320"/>
                  </a:cxn>
                  <a:cxn ang="0">
                    <a:pos x="357" y="316"/>
                  </a:cxn>
                  <a:cxn ang="0">
                    <a:pos x="283" y="310"/>
                  </a:cxn>
                  <a:cxn ang="0">
                    <a:pos x="217" y="297"/>
                  </a:cxn>
                  <a:cxn ang="0">
                    <a:pos x="159" y="283"/>
                  </a:cxn>
                  <a:cxn ang="0">
                    <a:pos x="107" y="264"/>
                  </a:cxn>
                  <a:cxn ang="0">
                    <a:pos x="64" y="242"/>
                  </a:cxn>
                  <a:cxn ang="0">
                    <a:pos x="27" y="217"/>
                  </a:cxn>
                  <a:cxn ang="0">
                    <a:pos x="0" y="194"/>
                  </a:cxn>
                  <a:cxn ang="0">
                    <a:pos x="82" y="109"/>
                  </a:cxn>
                  <a:cxn ang="0">
                    <a:pos x="186" y="50"/>
                  </a:cxn>
                  <a:cxn ang="0">
                    <a:pos x="305" y="12"/>
                  </a:cxn>
                  <a:cxn ang="0">
                    <a:pos x="435" y="0"/>
                  </a:cxn>
                  <a:cxn ang="0">
                    <a:pos x="562" y="12"/>
                  </a:cxn>
                  <a:cxn ang="0">
                    <a:pos x="685" y="46"/>
                  </a:cxn>
                  <a:cxn ang="0">
                    <a:pos x="793" y="105"/>
                  </a:cxn>
                  <a:cxn ang="0">
                    <a:pos x="882" y="190"/>
                  </a:cxn>
                </a:cxnLst>
                <a:rect l="0" t="0" r="r" b="b"/>
                <a:pathLst>
                  <a:path w="882" h="320">
                    <a:moveTo>
                      <a:pt x="882" y="190"/>
                    </a:moveTo>
                    <a:lnTo>
                      <a:pt x="851" y="213"/>
                    </a:lnTo>
                    <a:lnTo>
                      <a:pt x="816" y="238"/>
                    </a:lnTo>
                    <a:lnTo>
                      <a:pt x="772" y="260"/>
                    </a:lnTo>
                    <a:lnTo>
                      <a:pt x="721" y="281"/>
                    </a:lnTo>
                    <a:lnTo>
                      <a:pt x="661" y="297"/>
                    </a:lnTo>
                    <a:lnTo>
                      <a:pt x="594" y="308"/>
                    </a:lnTo>
                    <a:lnTo>
                      <a:pt x="518" y="316"/>
                    </a:lnTo>
                    <a:lnTo>
                      <a:pt x="438" y="320"/>
                    </a:lnTo>
                    <a:lnTo>
                      <a:pt x="357" y="316"/>
                    </a:lnTo>
                    <a:lnTo>
                      <a:pt x="283" y="310"/>
                    </a:lnTo>
                    <a:lnTo>
                      <a:pt x="217" y="297"/>
                    </a:lnTo>
                    <a:lnTo>
                      <a:pt x="159" y="283"/>
                    </a:lnTo>
                    <a:lnTo>
                      <a:pt x="107" y="264"/>
                    </a:lnTo>
                    <a:lnTo>
                      <a:pt x="64" y="242"/>
                    </a:lnTo>
                    <a:lnTo>
                      <a:pt x="27" y="217"/>
                    </a:lnTo>
                    <a:lnTo>
                      <a:pt x="0" y="194"/>
                    </a:lnTo>
                    <a:lnTo>
                      <a:pt x="82" y="109"/>
                    </a:lnTo>
                    <a:lnTo>
                      <a:pt x="186" y="50"/>
                    </a:lnTo>
                    <a:lnTo>
                      <a:pt x="305" y="12"/>
                    </a:lnTo>
                    <a:lnTo>
                      <a:pt x="435" y="0"/>
                    </a:lnTo>
                    <a:lnTo>
                      <a:pt x="562" y="12"/>
                    </a:lnTo>
                    <a:lnTo>
                      <a:pt x="685" y="46"/>
                    </a:lnTo>
                    <a:lnTo>
                      <a:pt x="793" y="105"/>
                    </a:lnTo>
                    <a:lnTo>
                      <a:pt x="882" y="19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19" name="Freeform 883"/>
              <p:cNvSpPr>
                <a:spLocks/>
              </p:cNvSpPr>
              <p:nvPr/>
            </p:nvSpPr>
            <p:spPr bwMode="auto">
              <a:xfrm>
                <a:off x="2573" y="2622"/>
                <a:ext cx="407" cy="144"/>
              </a:xfrm>
              <a:custGeom>
                <a:avLst/>
                <a:gdLst/>
                <a:ahLst/>
                <a:cxnLst>
                  <a:cxn ang="0">
                    <a:pos x="815" y="145"/>
                  </a:cxn>
                  <a:cxn ang="0">
                    <a:pos x="791" y="173"/>
                  </a:cxn>
                  <a:cxn ang="0">
                    <a:pos x="764" y="200"/>
                  </a:cxn>
                  <a:cxn ang="0">
                    <a:pos x="724" y="221"/>
                  </a:cxn>
                  <a:cxn ang="0">
                    <a:pos x="679" y="244"/>
                  </a:cxn>
                  <a:cxn ang="0">
                    <a:pos x="621" y="262"/>
                  </a:cxn>
                  <a:cxn ang="0">
                    <a:pos x="559" y="275"/>
                  </a:cxn>
                  <a:cxn ang="0">
                    <a:pos x="483" y="283"/>
                  </a:cxn>
                  <a:cxn ang="0">
                    <a:pos x="404" y="287"/>
                  </a:cxn>
                  <a:cxn ang="0">
                    <a:pos x="324" y="283"/>
                  </a:cxn>
                  <a:cxn ang="0">
                    <a:pos x="254" y="275"/>
                  </a:cxn>
                  <a:cxn ang="0">
                    <a:pos x="190" y="264"/>
                  </a:cxn>
                  <a:cxn ang="0">
                    <a:pos x="138" y="250"/>
                  </a:cxn>
                  <a:cxn ang="0">
                    <a:pos x="92" y="231"/>
                  </a:cxn>
                  <a:cxn ang="0">
                    <a:pos x="53" y="209"/>
                  </a:cxn>
                  <a:cxn ang="0">
                    <a:pos x="22" y="184"/>
                  </a:cxn>
                  <a:cxn ang="0">
                    <a:pos x="0" y="161"/>
                  </a:cxn>
                  <a:cxn ang="0">
                    <a:pos x="80" y="91"/>
                  </a:cxn>
                  <a:cxn ang="0">
                    <a:pos x="177" y="43"/>
                  </a:cxn>
                  <a:cxn ang="0">
                    <a:pos x="285" y="12"/>
                  </a:cxn>
                  <a:cxn ang="0">
                    <a:pos x="400" y="0"/>
                  </a:cxn>
                  <a:cxn ang="0">
                    <a:pos x="512" y="6"/>
                  </a:cxn>
                  <a:cxn ang="0">
                    <a:pos x="625" y="33"/>
                  </a:cxn>
                  <a:cxn ang="0">
                    <a:pos x="725" y="79"/>
                  </a:cxn>
                  <a:cxn ang="0">
                    <a:pos x="815" y="145"/>
                  </a:cxn>
                </a:cxnLst>
                <a:rect l="0" t="0" r="r" b="b"/>
                <a:pathLst>
                  <a:path w="815" h="287">
                    <a:moveTo>
                      <a:pt x="815" y="145"/>
                    </a:moveTo>
                    <a:lnTo>
                      <a:pt x="791" y="173"/>
                    </a:lnTo>
                    <a:lnTo>
                      <a:pt x="764" y="200"/>
                    </a:lnTo>
                    <a:lnTo>
                      <a:pt x="724" y="221"/>
                    </a:lnTo>
                    <a:lnTo>
                      <a:pt x="679" y="244"/>
                    </a:lnTo>
                    <a:lnTo>
                      <a:pt x="621" y="262"/>
                    </a:lnTo>
                    <a:lnTo>
                      <a:pt x="559" y="275"/>
                    </a:lnTo>
                    <a:lnTo>
                      <a:pt x="483" y="283"/>
                    </a:lnTo>
                    <a:lnTo>
                      <a:pt x="404" y="287"/>
                    </a:lnTo>
                    <a:lnTo>
                      <a:pt x="324" y="283"/>
                    </a:lnTo>
                    <a:lnTo>
                      <a:pt x="254" y="275"/>
                    </a:lnTo>
                    <a:lnTo>
                      <a:pt x="190" y="264"/>
                    </a:lnTo>
                    <a:lnTo>
                      <a:pt x="138" y="250"/>
                    </a:lnTo>
                    <a:lnTo>
                      <a:pt x="92" y="231"/>
                    </a:lnTo>
                    <a:lnTo>
                      <a:pt x="53" y="209"/>
                    </a:lnTo>
                    <a:lnTo>
                      <a:pt x="22" y="184"/>
                    </a:lnTo>
                    <a:lnTo>
                      <a:pt x="0" y="161"/>
                    </a:lnTo>
                    <a:lnTo>
                      <a:pt x="80" y="91"/>
                    </a:lnTo>
                    <a:lnTo>
                      <a:pt x="177" y="43"/>
                    </a:lnTo>
                    <a:lnTo>
                      <a:pt x="285" y="12"/>
                    </a:lnTo>
                    <a:lnTo>
                      <a:pt x="400" y="0"/>
                    </a:lnTo>
                    <a:lnTo>
                      <a:pt x="512" y="6"/>
                    </a:lnTo>
                    <a:lnTo>
                      <a:pt x="625" y="33"/>
                    </a:lnTo>
                    <a:lnTo>
                      <a:pt x="725" y="79"/>
                    </a:lnTo>
                    <a:lnTo>
                      <a:pt x="815" y="14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0" name="Freeform 884"/>
              <p:cNvSpPr>
                <a:spLocks/>
              </p:cNvSpPr>
              <p:nvPr/>
            </p:nvSpPr>
            <p:spPr bwMode="auto">
              <a:xfrm>
                <a:off x="2590" y="2623"/>
                <a:ext cx="364" cy="127"/>
              </a:xfrm>
              <a:custGeom>
                <a:avLst/>
                <a:gdLst/>
                <a:ahLst/>
                <a:cxnLst>
                  <a:cxn ang="0">
                    <a:pos x="729" y="103"/>
                  </a:cxn>
                  <a:cxn ang="0">
                    <a:pos x="716" y="130"/>
                  </a:cxn>
                  <a:cxn ang="0">
                    <a:pos x="694" y="159"/>
                  </a:cxn>
                  <a:cxn ang="0">
                    <a:pos x="663" y="184"/>
                  </a:cxn>
                  <a:cxn ang="0">
                    <a:pos x="625" y="207"/>
                  </a:cxn>
                  <a:cxn ang="0">
                    <a:pos x="572" y="225"/>
                  </a:cxn>
                  <a:cxn ang="0">
                    <a:pos x="512" y="240"/>
                  </a:cxn>
                  <a:cxn ang="0">
                    <a:pos x="440" y="250"/>
                  </a:cxn>
                  <a:cxn ang="0">
                    <a:pos x="361" y="254"/>
                  </a:cxn>
                  <a:cxn ang="0">
                    <a:pos x="285" y="250"/>
                  </a:cxn>
                  <a:cxn ang="0">
                    <a:pos x="221" y="242"/>
                  </a:cxn>
                  <a:cxn ang="0">
                    <a:pos x="163" y="231"/>
                  </a:cxn>
                  <a:cxn ang="0">
                    <a:pos x="117" y="215"/>
                  </a:cxn>
                  <a:cxn ang="0">
                    <a:pos x="74" y="196"/>
                  </a:cxn>
                  <a:cxn ang="0">
                    <a:pos x="41" y="174"/>
                  </a:cxn>
                  <a:cxn ang="0">
                    <a:pos x="16" y="151"/>
                  </a:cxn>
                  <a:cxn ang="0">
                    <a:pos x="0" y="128"/>
                  </a:cxn>
                  <a:cxn ang="0">
                    <a:pos x="76" y="74"/>
                  </a:cxn>
                  <a:cxn ang="0">
                    <a:pos x="163" y="35"/>
                  </a:cxn>
                  <a:cxn ang="0">
                    <a:pos x="258" y="10"/>
                  </a:cxn>
                  <a:cxn ang="0">
                    <a:pos x="357" y="0"/>
                  </a:cxn>
                  <a:cxn ang="0">
                    <a:pos x="456" y="2"/>
                  </a:cxn>
                  <a:cxn ang="0">
                    <a:pos x="555" y="21"/>
                  </a:cxn>
                  <a:cxn ang="0">
                    <a:pos x="644" y="54"/>
                  </a:cxn>
                  <a:cxn ang="0">
                    <a:pos x="729" y="103"/>
                  </a:cxn>
                </a:cxnLst>
                <a:rect l="0" t="0" r="r" b="b"/>
                <a:pathLst>
                  <a:path w="729" h="254">
                    <a:moveTo>
                      <a:pt x="729" y="103"/>
                    </a:moveTo>
                    <a:lnTo>
                      <a:pt x="716" y="130"/>
                    </a:lnTo>
                    <a:lnTo>
                      <a:pt x="694" y="159"/>
                    </a:lnTo>
                    <a:lnTo>
                      <a:pt x="663" y="184"/>
                    </a:lnTo>
                    <a:lnTo>
                      <a:pt x="625" y="207"/>
                    </a:lnTo>
                    <a:lnTo>
                      <a:pt x="572" y="225"/>
                    </a:lnTo>
                    <a:lnTo>
                      <a:pt x="512" y="240"/>
                    </a:lnTo>
                    <a:lnTo>
                      <a:pt x="440" y="250"/>
                    </a:lnTo>
                    <a:lnTo>
                      <a:pt x="361" y="254"/>
                    </a:lnTo>
                    <a:lnTo>
                      <a:pt x="285" y="250"/>
                    </a:lnTo>
                    <a:lnTo>
                      <a:pt x="221" y="242"/>
                    </a:lnTo>
                    <a:lnTo>
                      <a:pt x="163" y="231"/>
                    </a:lnTo>
                    <a:lnTo>
                      <a:pt x="117" y="215"/>
                    </a:lnTo>
                    <a:lnTo>
                      <a:pt x="74" y="196"/>
                    </a:lnTo>
                    <a:lnTo>
                      <a:pt x="41" y="174"/>
                    </a:lnTo>
                    <a:lnTo>
                      <a:pt x="16" y="151"/>
                    </a:lnTo>
                    <a:lnTo>
                      <a:pt x="0" y="128"/>
                    </a:lnTo>
                    <a:lnTo>
                      <a:pt x="76" y="74"/>
                    </a:lnTo>
                    <a:lnTo>
                      <a:pt x="163" y="35"/>
                    </a:lnTo>
                    <a:lnTo>
                      <a:pt x="258" y="10"/>
                    </a:lnTo>
                    <a:lnTo>
                      <a:pt x="357" y="0"/>
                    </a:lnTo>
                    <a:lnTo>
                      <a:pt x="456" y="2"/>
                    </a:lnTo>
                    <a:lnTo>
                      <a:pt x="555" y="21"/>
                    </a:lnTo>
                    <a:lnTo>
                      <a:pt x="644" y="54"/>
                    </a:lnTo>
                    <a:lnTo>
                      <a:pt x="729" y="10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1" name="Freeform 885"/>
              <p:cNvSpPr>
                <a:spLocks/>
              </p:cNvSpPr>
              <p:nvPr/>
            </p:nvSpPr>
            <p:spPr bwMode="auto">
              <a:xfrm>
                <a:off x="2610" y="2623"/>
                <a:ext cx="312" cy="112"/>
              </a:xfrm>
              <a:custGeom>
                <a:avLst/>
                <a:gdLst/>
                <a:ahLst/>
                <a:cxnLst>
                  <a:cxn ang="0">
                    <a:pos x="624" y="66"/>
                  </a:cxn>
                  <a:cxn ang="0">
                    <a:pos x="624" y="93"/>
                  </a:cxn>
                  <a:cxn ang="0">
                    <a:pos x="613" y="120"/>
                  </a:cxn>
                  <a:cxn ang="0">
                    <a:pos x="589" y="147"/>
                  </a:cxn>
                  <a:cxn ang="0">
                    <a:pos x="556" y="172"/>
                  </a:cxn>
                  <a:cxn ang="0">
                    <a:pos x="512" y="192"/>
                  </a:cxn>
                  <a:cxn ang="0">
                    <a:pos x="458" y="207"/>
                  </a:cxn>
                  <a:cxn ang="0">
                    <a:pos x="390" y="217"/>
                  </a:cxn>
                  <a:cxn ang="0">
                    <a:pos x="314" y="223"/>
                  </a:cxn>
                  <a:cxn ang="0">
                    <a:pos x="244" y="219"/>
                  </a:cxn>
                  <a:cxn ang="0">
                    <a:pos x="184" y="211"/>
                  </a:cxn>
                  <a:cxn ang="0">
                    <a:pos x="132" y="198"/>
                  </a:cxn>
                  <a:cxn ang="0">
                    <a:pos x="89" y="182"/>
                  </a:cxn>
                  <a:cxn ang="0">
                    <a:pos x="54" y="163"/>
                  </a:cxn>
                  <a:cxn ang="0">
                    <a:pos x="27" y="141"/>
                  </a:cxn>
                  <a:cxn ang="0">
                    <a:pos x="10" y="118"/>
                  </a:cxn>
                  <a:cxn ang="0">
                    <a:pos x="0" y="97"/>
                  </a:cxn>
                  <a:cxn ang="0">
                    <a:pos x="68" y="56"/>
                  </a:cxn>
                  <a:cxn ang="0">
                    <a:pos x="142" y="27"/>
                  </a:cxn>
                  <a:cxn ang="0">
                    <a:pos x="221" y="8"/>
                  </a:cxn>
                  <a:cxn ang="0">
                    <a:pos x="304" y="0"/>
                  </a:cxn>
                  <a:cxn ang="0">
                    <a:pos x="386" y="0"/>
                  </a:cxn>
                  <a:cxn ang="0">
                    <a:pos x="469" y="12"/>
                  </a:cxn>
                  <a:cxn ang="0">
                    <a:pos x="549" y="33"/>
                  </a:cxn>
                  <a:cxn ang="0">
                    <a:pos x="624" y="66"/>
                  </a:cxn>
                </a:cxnLst>
                <a:rect l="0" t="0" r="r" b="b"/>
                <a:pathLst>
                  <a:path w="624" h="223">
                    <a:moveTo>
                      <a:pt x="624" y="66"/>
                    </a:moveTo>
                    <a:lnTo>
                      <a:pt x="624" y="93"/>
                    </a:lnTo>
                    <a:lnTo>
                      <a:pt x="613" y="120"/>
                    </a:lnTo>
                    <a:lnTo>
                      <a:pt x="589" y="147"/>
                    </a:lnTo>
                    <a:lnTo>
                      <a:pt x="556" y="172"/>
                    </a:lnTo>
                    <a:lnTo>
                      <a:pt x="512" y="192"/>
                    </a:lnTo>
                    <a:lnTo>
                      <a:pt x="458" y="207"/>
                    </a:lnTo>
                    <a:lnTo>
                      <a:pt x="390" y="217"/>
                    </a:lnTo>
                    <a:lnTo>
                      <a:pt x="314" y="223"/>
                    </a:lnTo>
                    <a:lnTo>
                      <a:pt x="244" y="219"/>
                    </a:lnTo>
                    <a:lnTo>
                      <a:pt x="184" y="211"/>
                    </a:lnTo>
                    <a:lnTo>
                      <a:pt x="132" y="198"/>
                    </a:lnTo>
                    <a:lnTo>
                      <a:pt x="89" y="182"/>
                    </a:lnTo>
                    <a:lnTo>
                      <a:pt x="54" y="163"/>
                    </a:lnTo>
                    <a:lnTo>
                      <a:pt x="27" y="141"/>
                    </a:lnTo>
                    <a:lnTo>
                      <a:pt x="10" y="118"/>
                    </a:lnTo>
                    <a:lnTo>
                      <a:pt x="0" y="97"/>
                    </a:lnTo>
                    <a:lnTo>
                      <a:pt x="68" y="56"/>
                    </a:lnTo>
                    <a:lnTo>
                      <a:pt x="142" y="27"/>
                    </a:lnTo>
                    <a:lnTo>
                      <a:pt x="221" y="8"/>
                    </a:lnTo>
                    <a:lnTo>
                      <a:pt x="304" y="0"/>
                    </a:lnTo>
                    <a:lnTo>
                      <a:pt x="386" y="0"/>
                    </a:lnTo>
                    <a:lnTo>
                      <a:pt x="469" y="12"/>
                    </a:lnTo>
                    <a:lnTo>
                      <a:pt x="549" y="33"/>
                    </a:lnTo>
                    <a:lnTo>
                      <a:pt x="624" y="6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2" name="Freeform 886"/>
              <p:cNvSpPr>
                <a:spLocks/>
              </p:cNvSpPr>
              <p:nvPr/>
            </p:nvSpPr>
            <p:spPr bwMode="auto">
              <a:xfrm>
                <a:off x="2633" y="2622"/>
                <a:ext cx="256" cy="97"/>
              </a:xfrm>
              <a:custGeom>
                <a:avLst/>
                <a:gdLst/>
                <a:ahLst/>
                <a:cxnLst>
                  <a:cxn ang="0">
                    <a:pos x="500" y="35"/>
                  </a:cxn>
                  <a:cxn ang="0">
                    <a:pos x="511" y="60"/>
                  </a:cxn>
                  <a:cxn ang="0">
                    <a:pos x="511" y="87"/>
                  </a:cxn>
                  <a:cxn ang="0">
                    <a:pos x="500" y="114"/>
                  </a:cxn>
                  <a:cxn ang="0">
                    <a:pos x="477" y="140"/>
                  </a:cxn>
                  <a:cxn ang="0">
                    <a:pos x="438" y="161"/>
                  </a:cxn>
                  <a:cxn ang="0">
                    <a:pos x="389" y="178"/>
                  </a:cxn>
                  <a:cxn ang="0">
                    <a:pos x="327" y="188"/>
                  </a:cxn>
                  <a:cxn ang="0">
                    <a:pos x="256" y="194"/>
                  </a:cxn>
                  <a:cxn ang="0">
                    <a:pos x="192" y="190"/>
                  </a:cxn>
                  <a:cxn ang="0">
                    <a:pos x="139" y="182"/>
                  </a:cxn>
                  <a:cxn ang="0">
                    <a:pos x="95" y="171"/>
                  </a:cxn>
                  <a:cxn ang="0">
                    <a:pos x="60" y="155"/>
                  </a:cxn>
                  <a:cxn ang="0">
                    <a:pos x="31" y="136"/>
                  </a:cxn>
                  <a:cxn ang="0">
                    <a:pos x="11" y="114"/>
                  </a:cxn>
                  <a:cxn ang="0">
                    <a:pos x="0" y="91"/>
                  </a:cxn>
                  <a:cxn ang="0">
                    <a:pos x="0" y="70"/>
                  </a:cxn>
                  <a:cxn ang="0">
                    <a:pos x="54" y="43"/>
                  </a:cxn>
                  <a:cxn ang="0">
                    <a:pos x="116" y="23"/>
                  </a:cxn>
                  <a:cxn ang="0">
                    <a:pos x="178" y="10"/>
                  </a:cxn>
                  <a:cxn ang="0">
                    <a:pos x="244" y="2"/>
                  </a:cxn>
                  <a:cxn ang="0">
                    <a:pos x="308" y="0"/>
                  </a:cxn>
                  <a:cxn ang="0">
                    <a:pos x="374" y="6"/>
                  </a:cxn>
                  <a:cxn ang="0">
                    <a:pos x="436" y="17"/>
                  </a:cxn>
                  <a:cxn ang="0">
                    <a:pos x="500" y="35"/>
                  </a:cxn>
                </a:cxnLst>
                <a:rect l="0" t="0" r="r" b="b"/>
                <a:pathLst>
                  <a:path w="511" h="194">
                    <a:moveTo>
                      <a:pt x="500" y="35"/>
                    </a:moveTo>
                    <a:lnTo>
                      <a:pt x="511" y="60"/>
                    </a:lnTo>
                    <a:lnTo>
                      <a:pt x="511" y="87"/>
                    </a:lnTo>
                    <a:lnTo>
                      <a:pt x="500" y="114"/>
                    </a:lnTo>
                    <a:lnTo>
                      <a:pt x="477" y="140"/>
                    </a:lnTo>
                    <a:lnTo>
                      <a:pt x="438" y="161"/>
                    </a:lnTo>
                    <a:lnTo>
                      <a:pt x="389" y="178"/>
                    </a:lnTo>
                    <a:lnTo>
                      <a:pt x="327" y="188"/>
                    </a:lnTo>
                    <a:lnTo>
                      <a:pt x="256" y="194"/>
                    </a:lnTo>
                    <a:lnTo>
                      <a:pt x="192" y="190"/>
                    </a:lnTo>
                    <a:lnTo>
                      <a:pt x="139" y="182"/>
                    </a:lnTo>
                    <a:lnTo>
                      <a:pt x="95" y="171"/>
                    </a:lnTo>
                    <a:lnTo>
                      <a:pt x="60" y="155"/>
                    </a:lnTo>
                    <a:lnTo>
                      <a:pt x="31" y="136"/>
                    </a:lnTo>
                    <a:lnTo>
                      <a:pt x="11" y="114"/>
                    </a:lnTo>
                    <a:lnTo>
                      <a:pt x="0" y="91"/>
                    </a:lnTo>
                    <a:lnTo>
                      <a:pt x="0" y="70"/>
                    </a:lnTo>
                    <a:lnTo>
                      <a:pt x="54" y="43"/>
                    </a:lnTo>
                    <a:lnTo>
                      <a:pt x="116" y="23"/>
                    </a:lnTo>
                    <a:lnTo>
                      <a:pt x="178" y="10"/>
                    </a:lnTo>
                    <a:lnTo>
                      <a:pt x="244" y="2"/>
                    </a:lnTo>
                    <a:lnTo>
                      <a:pt x="308" y="0"/>
                    </a:lnTo>
                    <a:lnTo>
                      <a:pt x="374" y="6"/>
                    </a:lnTo>
                    <a:lnTo>
                      <a:pt x="436" y="17"/>
                    </a:lnTo>
                    <a:lnTo>
                      <a:pt x="500" y="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3" name="Freeform 887"/>
              <p:cNvSpPr>
                <a:spLocks/>
              </p:cNvSpPr>
              <p:nvPr/>
            </p:nvSpPr>
            <p:spPr bwMode="auto">
              <a:xfrm>
                <a:off x="2656" y="2622"/>
                <a:ext cx="202" cy="81"/>
              </a:xfrm>
              <a:custGeom>
                <a:avLst/>
                <a:gdLst/>
                <a:ahLst/>
                <a:cxnLst>
                  <a:cxn ang="0">
                    <a:pos x="370" y="14"/>
                  </a:cxn>
                  <a:cxn ang="0">
                    <a:pos x="394" y="35"/>
                  </a:cxn>
                  <a:cxn ang="0">
                    <a:pos x="405" y="58"/>
                  </a:cxn>
                  <a:cxn ang="0">
                    <a:pos x="403" y="81"/>
                  </a:cxn>
                  <a:cxn ang="0">
                    <a:pos x="390" y="107"/>
                  </a:cxn>
                  <a:cxn ang="0">
                    <a:pos x="361" y="128"/>
                  </a:cxn>
                  <a:cxn ang="0">
                    <a:pos x="322" y="145"/>
                  </a:cxn>
                  <a:cxn ang="0">
                    <a:pos x="270" y="155"/>
                  </a:cxn>
                  <a:cxn ang="0">
                    <a:pos x="206" y="161"/>
                  </a:cxn>
                  <a:cxn ang="0">
                    <a:pos x="149" y="157"/>
                  </a:cxn>
                  <a:cxn ang="0">
                    <a:pos x="103" y="149"/>
                  </a:cxn>
                  <a:cxn ang="0">
                    <a:pos x="64" y="138"/>
                  </a:cxn>
                  <a:cxn ang="0">
                    <a:pos x="37" y="122"/>
                  </a:cxn>
                  <a:cxn ang="0">
                    <a:pos x="16" y="103"/>
                  </a:cxn>
                  <a:cxn ang="0">
                    <a:pos x="4" y="85"/>
                  </a:cxn>
                  <a:cxn ang="0">
                    <a:pos x="0" y="66"/>
                  </a:cxn>
                  <a:cxn ang="0">
                    <a:pos x="8" y="48"/>
                  </a:cxn>
                  <a:cxn ang="0">
                    <a:pos x="49" y="31"/>
                  </a:cxn>
                  <a:cxn ang="0">
                    <a:pos x="91" y="19"/>
                  </a:cxn>
                  <a:cxn ang="0">
                    <a:pos x="136" y="10"/>
                  </a:cxn>
                  <a:cxn ang="0">
                    <a:pos x="182" y="4"/>
                  </a:cxn>
                  <a:cxn ang="0">
                    <a:pos x="229" y="0"/>
                  </a:cxn>
                  <a:cxn ang="0">
                    <a:pos x="275" y="2"/>
                  </a:cxn>
                  <a:cxn ang="0">
                    <a:pos x="322" y="6"/>
                  </a:cxn>
                  <a:cxn ang="0">
                    <a:pos x="370" y="14"/>
                  </a:cxn>
                </a:cxnLst>
                <a:rect l="0" t="0" r="r" b="b"/>
                <a:pathLst>
                  <a:path w="405" h="161">
                    <a:moveTo>
                      <a:pt x="370" y="14"/>
                    </a:moveTo>
                    <a:lnTo>
                      <a:pt x="394" y="35"/>
                    </a:lnTo>
                    <a:lnTo>
                      <a:pt x="405" y="58"/>
                    </a:lnTo>
                    <a:lnTo>
                      <a:pt x="403" y="81"/>
                    </a:lnTo>
                    <a:lnTo>
                      <a:pt x="390" y="107"/>
                    </a:lnTo>
                    <a:lnTo>
                      <a:pt x="361" y="128"/>
                    </a:lnTo>
                    <a:lnTo>
                      <a:pt x="322" y="145"/>
                    </a:lnTo>
                    <a:lnTo>
                      <a:pt x="270" y="155"/>
                    </a:lnTo>
                    <a:lnTo>
                      <a:pt x="206" y="161"/>
                    </a:lnTo>
                    <a:lnTo>
                      <a:pt x="149" y="157"/>
                    </a:lnTo>
                    <a:lnTo>
                      <a:pt x="103" y="149"/>
                    </a:lnTo>
                    <a:lnTo>
                      <a:pt x="64" y="138"/>
                    </a:lnTo>
                    <a:lnTo>
                      <a:pt x="37" y="122"/>
                    </a:lnTo>
                    <a:lnTo>
                      <a:pt x="16" y="103"/>
                    </a:lnTo>
                    <a:lnTo>
                      <a:pt x="4" y="85"/>
                    </a:lnTo>
                    <a:lnTo>
                      <a:pt x="0" y="66"/>
                    </a:lnTo>
                    <a:lnTo>
                      <a:pt x="8" y="48"/>
                    </a:lnTo>
                    <a:lnTo>
                      <a:pt x="49" y="31"/>
                    </a:lnTo>
                    <a:lnTo>
                      <a:pt x="91" y="19"/>
                    </a:lnTo>
                    <a:lnTo>
                      <a:pt x="136" y="10"/>
                    </a:lnTo>
                    <a:lnTo>
                      <a:pt x="182" y="4"/>
                    </a:lnTo>
                    <a:lnTo>
                      <a:pt x="229" y="0"/>
                    </a:lnTo>
                    <a:lnTo>
                      <a:pt x="275" y="2"/>
                    </a:lnTo>
                    <a:lnTo>
                      <a:pt x="322" y="6"/>
                    </a:lnTo>
                    <a:lnTo>
                      <a:pt x="370" y="1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4" name="Freeform 888"/>
              <p:cNvSpPr>
                <a:spLocks/>
              </p:cNvSpPr>
              <p:nvPr/>
            </p:nvSpPr>
            <p:spPr bwMode="auto">
              <a:xfrm>
                <a:off x="2680" y="2623"/>
                <a:ext cx="144" cy="64"/>
              </a:xfrm>
              <a:custGeom>
                <a:avLst/>
                <a:gdLst/>
                <a:ahLst/>
                <a:cxnLst>
                  <a:cxn ang="0">
                    <a:pos x="213" y="2"/>
                  </a:cxn>
                  <a:cxn ang="0">
                    <a:pos x="252" y="13"/>
                  </a:cxn>
                  <a:cxn ang="0">
                    <a:pos x="277" y="31"/>
                  </a:cxn>
                  <a:cxn ang="0">
                    <a:pos x="289" y="50"/>
                  </a:cxn>
                  <a:cxn ang="0">
                    <a:pos x="289" y="74"/>
                  </a:cxn>
                  <a:cxn ang="0">
                    <a:pos x="273" y="93"/>
                  </a:cxn>
                  <a:cxn ang="0">
                    <a:pos x="244" y="110"/>
                  </a:cxn>
                  <a:cxn ang="0">
                    <a:pos x="201" y="122"/>
                  </a:cxn>
                  <a:cxn ang="0">
                    <a:pos x="145" y="128"/>
                  </a:cxn>
                  <a:cxn ang="0">
                    <a:pos x="97" y="124"/>
                  </a:cxn>
                  <a:cxn ang="0">
                    <a:pos x="60" y="116"/>
                  </a:cxn>
                  <a:cxn ang="0">
                    <a:pos x="31" y="103"/>
                  </a:cxn>
                  <a:cxn ang="0">
                    <a:pos x="11" y="89"/>
                  </a:cxn>
                  <a:cxn ang="0">
                    <a:pos x="0" y="72"/>
                  </a:cxn>
                  <a:cxn ang="0">
                    <a:pos x="0" y="54"/>
                  </a:cxn>
                  <a:cxn ang="0">
                    <a:pos x="5" y="37"/>
                  </a:cxn>
                  <a:cxn ang="0">
                    <a:pos x="25" y="23"/>
                  </a:cxn>
                  <a:cxn ang="0">
                    <a:pos x="46" y="15"/>
                  </a:cxn>
                  <a:cxn ang="0">
                    <a:pos x="69" y="10"/>
                  </a:cxn>
                  <a:cxn ang="0">
                    <a:pos x="93" y="6"/>
                  </a:cxn>
                  <a:cxn ang="0">
                    <a:pos x="116" y="4"/>
                  </a:cxn>
                  <a:cxn ang="0">
                    <a:pos x="139" y="0"/>
                  </a:cxn>
                  <a:cxn ang="0">
                    <a:pos x="164" y="0"/>
                  </a:cxn>
                  <a:cxn ang="0">
                    <a:pos x="188" y="0"/>
                  </a:cxn>
                  <a:cxn ang="0">
                    <a:pos x="213" y="2"/>
                  </a:cxn>
                </a:cxnLst>
                <a:rect l="0" t="0" r="r" b="b"/>
                <a:pathLst>
                  <a:path w="289" h="128">
                    <a:moveTo>
                      <a:pt x="213" y="2"/>
                    </a:moveTo>
                    <a:lnTo>
                      <a:pt x="252" y="13"/>
                    </a:lnTo>
                    <a:lnTo>
                      <a:pt x="277" y="31"/>
                    </a:lnTo>
                    <a:lnTo>
                      <a:pt x="289" y="50"/>
                    </a:lnTo>
                    <a:lnTo>
                      <a:pt x="289" y="74"/>
                    </a:lnTo>
                    <a:lnTo>
                      <a:pt x="273" y="93"/>
                    </a:lnTo>
                    <a:lnTo>
                      <a:pt x="244" y="110"/>
                    </a:lnTo>
                    <a:lnTo>
                      <a:pt x="201" y="122"/>
                    </a:lnTo>
                    <a:lnTo>
                      <a:pt x="145" y="128"/>
                    </a:lnTo>
                    <a:lnTo>
                      <a:pt x="97" y="124"/>
                    </a:lnTo>
                    <a:lnTo>
                      <a:pt x="60" y="116"/>
                    </a:lnTo>
                    <a:lnTo>
                      <a:pt x="31" y="103"/>
                    </a:lnTo>
                    <a:lnTo>
                      <a:pt x="11" y="89"/>
                    </a:lnTo>
                    <a:lnTo>
                      <a:pt x="0" y="72"/>
                    </a:lnTo>
                    <a:lnTo>
                      <a:pt x="0" y="54"/>
                    </a:lnTo>
                    <a:lnTo>
                      <a:pt x="5" y="37"/>
                    </a:lnTo>
                    <a:lnTo>
                      <a:pt x="25" y="23"/>
                    </a:lnTo>
                    <a:lnTo>
                      <a:pt x="46" y="15"/>
                    </a:lnTo>
                    <a:lnTo>
                      <a:pt x="69" y="10"/>
                    </a:lnTo>
                    <a:lnTo>
                      <a:pt x="93" y="6"/>
                    </a:lnTo>
                    <a:lnTo>
                      <a:pt x="116" y="4"/>
                    </a:lnTo>
                    <a:lnTo>
                      <a:pt x="139" y="0"/>
                    </a:lnTo>
                    <a:lnTo>
                      <a:pt x="164" y="0"/>
                    </a:lnTo>
                    <a:lnTo>
                      <a:pt x="188" y="0"/>
                    </a:lnTo>
                    <a:lnTo>
                      <a:pt x="213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5" name="Freeform 889"/>
              <p:cNvSpPr>
                <a:spLocks/>
              </p:cNvSpPr>
              <p:nvPr/>
            </p:nvSpPr>
            <p:spPr bwMode="auto">
              <a:xfrm>
                <a:off x="2976" y="2940"/>
                <a:ext cx="330" cy="95"/>
              </a:xfrm>
              <a:custGeom>
                <a:avLst/>
                <a:gdLst/>
                <a:ahLst/>
                <a:cxnLst>
                  <a:cxn ang="0">
                    <a:pos x="640" y="45"/>
                  </a:cxn>
                  <a:cxn ang="0">
                    <a:pos x="659" y="101"/>
                  </a:cxn>
                  <a:cxn ang="0">
                    <a:pos x="622" y="145"/>
                  </a:cxn>
                  <a:cxn ang="0">
                    <a:pos x="539" y="174"/>
                  </a:cxn>
                  <a:cxn ang="0">
                    <a:pos x="430" y="188"/>
                  </a:cxn>
                  <a:cxn ang="0">
                    <a:pos x="304" y="182"/>
                  </a:cxn>
                  <a:cxn ang="0">
                    <a:pos x="180" y="159"/>
                  </a:cxn>
                  <a:cxn ang="0">
                    <a:pos x="74" y="116"/>
                  </a:cxn>
                  <a:cxn ang="0">
                    <a:pos x="0" y="54"/>
                  </a:cxn>
                  <a:cxn ang="0">
                    <a:pos x="8" y="31"/>
                  </a:cxn>
                  <a:cxn ang="0">
                    <a:pos x="70" y="14"/>
                  </a:cxn>
                  <a:cxn ang="0">
                    <a:pos x="163" y="2"/>
                  </a:cxn>
                  <a:cxn ang="0">
                    <a:pos x="279" y="0"/>
                  </a:cxn>
                  <a:cxn ang="0">
                    <a:pos x="397" y="0"/>
                  </a:cxn>
                  <a:cxn ang="0">
                    <a:pos x="508" y="10"/>
                  </a:cxn>
                  <a:cxn ang="0">
                    <a:pos x="593" y="23"/>
                  </a:cxn>
                  <a:cxn ang="0">
                    <a:pos x="640" y="45"/>
                  </a:cxn>
                </a:cxnLst>
                <a:rect l="0" t="0" r="r" b="b"/>
                <a:pathLst>
                  <a:path w="659" h="188">
                    <a:moveTo>
                      <a:pt x="640" y="45"/>
                    </a:moveTo>
                    <a:lnTo>
                      <a:pt x="659" y="101"/>
                    </a:lnTo>
                    <a:lnTo>
                      <a:pt x="622" y="145"/>
                    </a:lnTo>
                    <a:lnTo>
                      <a:pt x="539" y="174"/>
                    </a:lnTo>
                    <a:lnTo>
                      <a:pt x="430" y="188"/>
                    </a:lnTo>
                    <a:lnTo>
                      <a:pt x="304" y="182"/>
                    </a:lnTo>
                    <a:lnTo>
                      <a:pt x="180" y="159"/>
                    </a:lnTo>
                    <a:lnTo>
                      <a:pt x="74" y="116"/>
                    </a:lnTo>
                    <a:lnTo>
                      <a:pt x="0" y="54"/>
                    </a:lnTo>
                    <a:lnTo>
                      <a:pt x="8" y="31"/>
                    </a:lnTo>
                    <a:lnTo>
                      <a:pt x="70" y="14"/>
                    </a:lnTo>
                    <a:lnTo>
                      <a:pt x="163" y="2"/>
                    </a:lnTo>
                    <a:lnTo>
                      <a:pt x="279" y="0"/>
                    </a:lnTo>
                    <a:lnTo>
                      <a:pt x="397" y="0"/>
                    </a:lnTo>
                    <a:lnTo>
                      <a:pt x="508" y="10"/>
                    </a:lnTo>
                    <a:lnTo>
                      <a:pt x="593" y="23"/>
                    </a:lnTo>
                    <a:lnTo>
                      <a:pt x="640" y="45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6" name="Freeform 890"/>
              <p:cNvSpPr>
                <a:spLocks/>
              </p:cNvSpPr>
              <p:nvPr/>
            </p:nvSpPr>
            <p:spPr bwMode="auto">
              <a:xfrm>
                <a:off x="2977" y="2858"/>
                <a:ext cx="318" cy="144"/>
              </a:xfrm>
              <a:custGeom>
                <a:avLst/>
                <a:gdLst/>
                <a:ahLst/>
                <a:cxnLst>
                  <a:cxn ang="0">
                    <a:pos x="636" y="210"/>
                  </a:cxn>
                  <a:cxn ang="0">
                    <a:pos x="603" y="239"/>
                  </a:cxn>
                  <a:cxn ang="0">
                    <a:pos x="535" y="264"/>
                  </a:cxn>
                  <a:cxn ang="0">
                    <a:pos x="442" y="279"/>
                  </a:cxn>
                  <a:cxn ang="0">
                    <a:pos x="335" y="287"/>
                  </a:cxn>
                  <a:cxn ang="0">
                    <a:pos x="225" y="281"/>
                  </a:cxn>
                  <a:cxn ang="0">
                    <a:pos x="124" y="270"/>
                  </a:cxn>
                  <a:cxn ang="0">
                    <a:pos x="44" y="244"/>
                  </a:cxn>
                  <a:cxn ang="0">
                    <a:pos x="0" y="210"/>
                  </a:cxn>
                  <a:cxn ang="0">
                    <a:pos x="41" y="116"/>
                  </a:cxn>
                  <a:cxn ang="0">
                    <a:pos x="114" y="52"/>
                  </a:cxn>
                  <a:cxn ang="0">
                    <a:pos x="207" y="12"/>
                  </a:cxn>
                  <a:cxn ang="0">
                    <a:pos x="312" y="0"/>
                  </a:cxn>
                  <a:cxn ang="0">
                    <a:pos x="415" y="10"/>
                  </a:cxn>
                  <a:cxn ang="0">
                    <a:pos x="512" y="51"/>
                  </a:cxn>
                  <a:cxn ang="0">
                    <a:pos x="587" y="115"/>
                  </a:cxn>
                  <a:cxn ang="0">
                    <a:pos x="636" y="210"/>
                  </a:cxn>
                </a:cxnLst>
                <a:rect l="0" t="0" r="r" b="b"/>
                <a:pathLst>
                  <a:path w="636" h="287">
                    <a:moveTo>
                      <a:pt x="636" y="210"/>
                    </a:moveTo>
                    <a:lnTo>
                      <a:pt x="603" y="239"/>
                    </a:lnTo>
                    <a:lnTo>
                      <a:pt x="535" y="264"/>
                    </a:lnTo>
                    <a:lnTo>
                      <a:pt x="442" y="279"/>
                    </a:lnTo>
                    <a:lnTo>
                      <a:pt x="335" y="287"/>
                    </a:lnTo>
                    <a:lnTo>
                      <a:pt x="225" y="281"/>
                    </a:lnTo>
                    <a:lnTo>
                      <a:pt x="124" y="270"/>
                    </a:lnTo>
                    <a:lnTo>
                      <a:pt x="44" y="244"/>
                    </a:lnTo>
                    <a:lnTo>
                      <a:pt x="0" y="210"/>
                    </a:lnTo>
                    <a:lnTo>
                      <a:pt x="41" y="116"/>
                    </a:lnTo>
                    <a:lnTo>
                      <a:pt x="114" y="52"/>
                    </a:lnTo>
                    <a:lnTo>
                      <a:pt x="207" y="12"/>
                    </a:lnTo>
                    <a:lnTo>
                      <a:pt x="312" y="0"/>
                    </a:lnTo>
                    <a:lnTo>
                      <a:pt x="415" y="10"/>
                    </a:lnTo>
                    <a:lnTo>
                      <a:pt x="512" y="51"/>
                    </a:lnTo>
                    <a:lnTo>
                      <a:pt x="587" y="115"/>
                    </a:lnTo>
                    <a:lnTo>
                      <a:pt x="636" y="2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7" name="Freeform 891"/>
              <p:cNvSpPr>
                <a:spLocks/>
              </p:cNvSpPr>
              <p:nvPr/>
            </p:nvSpPr>
            <p:spPr bwMode="auto">
              <a:xfrm>
                <a:off x="2977" y="2858"/>
                <a:ext cx="318" cy="138"/>
              </a:xfrm>
              <a:custGeom>
                <a:avLst/>
                <a:gdLst/>
                <a:ahLst/>
                <a:cxnLst>
                  <a:cxn ang="0">
                    <a:pos x="605" y="239"/>
                  </a:cxn>
                  <a:cxn ang="0">
                    <a:pos x="576" y="246"/>
                  </a:cxn>
                  <a:cxn ang="0">
                    <a:pos x="548" y="254"/>
                  </a:cxn>
                  <a:cxn ang="0">
                    <a:pos x="517" y="260"/>
                  </a:cxn>
                  <a:cxn ang="0">
                    <a:pos x="486" y="266"/>
                  </a:cxn>
                  <a:cxn ang="0">
                    <a:pos x="450" y="268"/>
                  </a:cxn>
                  <a:cxn ang="0">
                    <a:pos x="415" y="272"/>
                  </a:cxn>
                  <a:cxn ang="0">
                    <a:pos x="374" y="274"/>
                  </a:cxn>
                  <a:cxn ang="0">
                    <a:pos x="335" y="275"/>
                  </a:cxn>
                  <a:cxn ang="0">
                    <a:pos x="281" y="274"/>
                  </a:cxn>
                  <a:cxn ang="0">
                    <a:pos x="231" y="270"/>
                  </a:cxn>
                  <a:cxn ang="0">
                    <a:pos x="182" y="264"/>
                  </a:cxn>
                  <a:cxn ang="0">
                    <a:pos x="141" y="258"/>
                  </a:cxn>
                  <a:cxn ang="0">
                    <a:pos x="101" y="246"/>
                  </a:cxn>
                  <a:cxn ang="0">
                    <a:pos x="66" y="237"/>
                  </a:cxn>
                  <a:cxn ang="0">
                    <a:pos x="33" y="225"/>
                  </a:cxn>
                  <a:cxn ang="0">
                    <a:pos x="6" y="213"/>
                  </a:cxn>
                  <a:cxn ang="0">
                    <a:pos x="2" y="210"/>
                  </a:cxn>
                  <a:cxn ang="0">
                    <a:pos x="0" y="210"/>
                  </a:cxn>
                  <a:cxn ang="0">
                    <a:pos x="41" y="116"/>
                  </a:cxn>
                  <a:cxn ang="0">
                    <a:pos x="114" y="52"/>
                  </a:cxn>
                  <a:cxn ang="0">
                    <a:pos x="207" y="12"/>
                  </a:cxn>
                  <a:cxn ang="0">
                    <a:pos x="312" y="0"/>
                  </a:cxn>
                  <a:cxn ang="0">
                    <a:pos x="415" y="10"/>
                  </a:cxn>
                  <a:cxn ang="0">
                    <a:pos x="512" y="51"/>
                  </a:cxn>
                  <a:cxn ang="0">
                    <a:pos x="587" y="115"/>
                  </a:cxn>
                  <a:cxn ang="0">
                    <a:pos x="636" y="210"/>
                  </a:cxn>
                  <a:cxn ang="0">
                    <a:pos x="630" y="215"/>
                  </a:cxn>
                  <a:cxn ang="0">
                    <a:pos x="624" y="223"/>
                  </a:cxn>
                  <a:cxn ang="0">
                    <a:pos x="614" y="231"/>
                  </a:cxn>
                  <a:cxn ang="0">
                    <a:pos x="605" y="239"/>
                  </a:cxn>
                </a:cxnLst>
                <a:rect l="0" t="0" r="r" b="b"/>
                <a:pathLst>
                  <a:path w="636" h="275">
                    <a:moveTo>
                      <a:pt x="605" y="239"/>
                    </a:moveTo>
                    <a:lnTo>
                      <a:pt x="576" y="246"/>
                    </a:lnTo>
                    <a:lnTo>
                      <a:pt x="548" y="254"/>
                    </a:lnTo>
                    <a:lnTo>
                      <a:pt x="517" y="260"/>
                    </a:lnTo>
                    <a:lnTo>
                      <a:pt x="486" y="266"/>
                    </a:lnTo>
                    <a:lnTo>
                      <a:pt x="450" y="268"/>
                    </a:lnTo>
                    <a:lnTo>
                      <a:pt x="415" y="272"/>
                    </a:lnTo>
                    <a:lnTo>
                      <a:pt x="374" y="274"/>
                    </a:lnTo>
                    <a:lnTo>
                      <a:pt x="335" y="275"/>
                    </a:lnTo>
                    <a:lnTo>
                      <a:pt x="281" y="274"/>
                    </a:lnTo>
                    <a:lnTo>
                      <a:pt x="231" y="270"/>
                    </a:lnTo>
                    <a:lnTo>
                      <a:pt x="182" y="264"/>
                    </a:lnTo>
                    <a:lnTo>
                      <a:pt x="141" y="258"/>
                    </a:lnTo>
                    <a:lnTo>
                      <a:pt x="101" y="246"/>
                    </a:lnTo>
                    <a:lnTo>
                      <a:pt x="66" y="237"/>
                    </a:lnTo>
                    <a:lnTo>
                      <a:pt x="33" y="225"/>
                    </a:lnTo>
                    <a:lnTo>
                      <a:pt x="6" y="213"/>
                    </a:lnTo>
                    <a:lnTo>
                      <a:pt x="2" y="210"/>
                    </a:lnTo>
                    <a:lnTo>
                      <a:pt x="0" y="210"/>
                    </a:lnTo>
                    <a:lnTo>
                      <a:pt x="41" y="116"/>
                    </a:lnTo>
                    <a:lnTo>
                      <a:pt x="114" y="52"/>
                    </a:lnTo>
                    <a:lnTo>
                      <a:pt x="207" y="12"/>
                    </a:lnTo>
                    <a:lnTo>
                      <a:pt x="312" y="0"/>
                    </a:lnTo>
                    <a:lnTo>
                      <a:pt x="415" y="10"/>
                    </a:lnTo>
                    <a:lnTo>
                      <a:pt x="512" y="51"/>
                    </a:lnTo>
                    <a:lnTo>
                      <a:pt x="587" y="115"/>
                    </a:lnTo>
                    <a:lnTo>
                      <a:pt x="636" y="210"/>
                    </a:lnTo>
                    <a:lnTo>
                      <a:pt x="630" y="215"/>
                    </a:lnTo>
                    <a:lnTo>
                      <a:pt x="624" y="223"/>
                    </a:lnTo>
                    <a:lnTo>
                      <a:pt x="614" y="231"/>
                    </a:lnTo>
                    <a:lnTo>
                      <a:pt x="605" y="23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8" name="Freeform 892"/>
              <p:cNvSpPr>
                <a:spLocks/>
              </p:cNvSpPr>
              <p:nvPr/>
            </p:nvSpPr>
            <p:spPr bwMode="auto">
              <a:xfrm>
                <a:off x="2980" y="2857"/>
                <a:ext cx="313" cy="129"/>
              </a:xfrm>
              <a:custGeom>
                <a:avLst/>
                <a:gdLst/>
                <a:ahLst/>
                <a:cxnLst>
                  <a:cxn ang="0">
                    <a:pos x="626" y="200"/>
                  </a:cxn>
                  <a:cxn ang="0">
                    <a:pos x="597" y="212"/>
                  </a:cxn>
                  <a:cxn ang="0">
                    <a:pos x="568" y="223"/>
                  </a:cxn>
                  <a:cxn ang="0">
                    <a:pos x="535" y="231"/>
                  </a:cxn>
                  <a:cxn ang="0">
                    <a:pos x="500" y="241"/>
                  </a:cxn>
                  <a:cxn ang="0">
                    <a:pos x="459" y="246"/>
                  </a:cxn>
                  <a:cxn ang="0">
                    <a:pos x="418" y="252"/>
                  </a:cxn>
                  <a:cxn ang="0">
                    <a:pos x="372" y="256"/>
                  </a:cxn>
                  <a:cxn ang="0">
                    <a:pos x="325" y="258"/>
                  </a:cxn>
                  <a:cxn ang="0">
                    <a:pos x="269" y="256"/>
                  </a:cxn>
                  <a:cxn ang="0">
                    <a:pos x="219" y="252"/>
                  </a:cxn>
                  <a:cxn ang="0">
                    <a:pos x="170" y="245"/>
                  </a:cxn>
                  <a:cxn ang="0">
                    <a:pos x="130" y="239"/>
                  </a:cxn>
                  <a:cxn ang="0">
                    <a:pos x="89" y="227"/>
                  </a:cxn>
                  <a:cxn ang="0">
                    <a:pos x="56" y="215"/>
                  </a:cxn>
                  <a:cxn ang="0">
                    <a:pos x="25" y="202"/>
                  </a:cxn>
                  <a:cxn ang="0">
                    <a:pos x="0" y="188"/>
                  </a:cxn>
                  <a:cxn ang="0">
                    <a:pos x="44" y="105"/>
                  </a:cxn>
                  <a:cxn ang="0">
                    <a:pos x="118" y="47"/>
                  </a:cxn>
                  <a:cxn ang="0">
                    <a:pos x="209" y="12"/>
                  </a:cxn>
                  <a:cxn ang="0">
                    <a:pos x="312" y="0"/>
                  </a:cxn>
                  <a:cxn ang="0">
                    <a:pos x="413" y="12"/>
                  </a:cxn>
                  <a:cxn ang="0">
                    <a:pos x="506" y="51"/>
                  </a:cxn>
                  <a:cxn ang="0">
                    <a:pos x="579" y="113"/>
                  </a:cxn>
                  <a:cxn ang="0">
                    <a:pos x="626" y="200"/>
                  </a:cxn>
                </a:cxnLst>
                <a:rect l="0" t="0" r="r" b="b"/>
                <a:pathLst>
                  <a:path w="626" h="258">
                    <a:moveTo>
                      <a:pt x="626" y="200"/>
                    </a:moveTo>
                    <a:lnTo>
                      <a:pt x="597" y="212"/>
                    </a:lnTo>
                    <a:lnTo>
                      <a:pt x="568" y="223"/>
                    </a:lnTo>
                    <a:lnTo>
                      <a:pt x="535" y="231"/>
                    </a:lnTo>
                    <a:lnTo>
                      <a:pt x="500" y="241"/>
                    </a:lnTo>
                    <a:lnTo>
                      <a:pt x="459" y="246"/>
                    </a:lnTo>
                    <a:lnTo>
                      <a:pt x="418" y="252"/>
                    </a:lnTo>
                    <a:lnTo>
                      <a:pt x="372" y="256"/>
                    </a:lnTo>
                    <a:lnTo>
                      <a:pt x="325" y="258"/>
                    </a:lnTo>
                    <a:lnTo>
                      <a:pt x="269" y="256"/>
                    </a:lnTo>
                    <a:lnTo>
                      <a:pt x="219" y="252"/>
                    </a:lnTo>
                    <a:lnTo>
                      <a:pt x="170" y="245"/>
                    </a:lnTo>
                    <a:lnTo>
                      <a:pt x="130" y="239"/>
                    </a:lnTo>
                    <a:lnTo>
                      <a:pt x="89" y="227"/>
                    </a:lnTo>
                    <a:lnTo>
                      <a:pt x="56" y="215"/>
                    </a:lnTo>
                    <a:lnTo>
                      <a:pt x="25" y="202"/>
                    </a:lnTo>
                    <a:lnTo>
                      <a:pt x="0" y="188"/>
                    </a:lnTo>
                    <a:lnTo>
                      <a:pt x="44" y="105"/>
                    </a:lnTo>
                    <a:lnTo>
                      <a:pt x="118" y="47"/>
                    </a:lnTo>
                    <a:lnTo>
                      <a:pt x="209" y="12"/>
                    </a:lnTo>
                    <a:lnTo>
                      <a:pt x="312" y="0"/>
                    </a:lnTo>
                    <a:lnTo>
                      <a:pt x="413" y="12"/>
                    </a:lnTo>
                    <a:lnTo>
                      <a:pt x="506" y="51"/>
                    </a:lnTo>
                    <a:lnTo>
                      <a:pt x="579" y="113"/>
                    </a:lnTo>
                    <a:lnTo>
                      <a:pt x="626" y="20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29" name="Freeform 893"/>
              <p:cNvSpPr>
                <a:spLocks/>
              </p:cNvSpPr>
              <p:nvPr/>
            </p:nvSpPr>
            <p:spPr bwMode="auto">
              <a:xfrm>
                <a:off x="2985" y="2857"/>
                <a:ext cx="304" cy="120"/>
              </a:xfrm>
              <a:custGeom>
                <a:avLst/>
                <a:gdLst/>
                <a:ahLst/>
                <a:cxnLst>
                  <a:cxn ang="0">
                    <a:pos x="607" y="173"/>
                  </a:cxn>
                  <a:cxn ang="0">
                    <a:pos x="582" y="186"/>
                  </a:cxn>
                  <a:cxn ang="0">
                    <a:pos x="555" y="200"/>
                  </a:cxn>
                  <a:cxn ang="0">
                    <a:pos x="522" y="210"/>
                  </a:cxn>
                  <a:cxn ang="0">
                    <a:pos x="487" y="221"/>
                  </a:cxn>
                  <a:cxn ang="0">
                    <a:pos x="446" y="227"/>
                  </a:cxn>
                  <a:cxn ang="0">
                    <a:pos x="404" y="235"/>
                  </a:cxn>
                  <a:cxn ang="0">
                    <a:pos x="357" y="239"/>
                  </a:cxn>
                  <a:cxn ang="0">
                    <a:pos x="311" y="241"/>
                  </a:cxn>
                  <a:cxn ang="0">
                    <a:pos x="256" y="237"/>
                  </a:cxn>
                  <a:cxn ang="0">
                    <a:pos x="206" y="233"/>
                  </a:cxn>
                  <a:cxn ang="0">
                    <a:pos x="159" y="225"/>
                  </a:cxn>
                  <a:cxn ang="0">
                    <a:pos x="121" y="217"/>
                  </a:cxn>
                  <a:cxn ang="0">
                    <a:pos x="84" y="206"/>
                  </a:cxn>
                  <a:cxn ang="0">
                    <a:pos x="51" y="194"/>
                  </a:cxn>
                  <a:cxn ang="0">
                    <a:pos x="22" y="181"/>
                  </a:cxn>
                  <a:cxn ang="0">
                    <a:pos x="0" y="167"/>
                  </a:cxn>
                  <a:cxn ang="0">
                    <a:pos x="49" y="93"/>
                  </a:cxn>
                  <a:cxn ang="0">
                    <a:pos x="121" y="41"/>
                  </a:cxn>
                  <a:cxn ang="0">
                    <a:pos x="208" y="10"/>
                  </a:cxn>
                  <a:cxn ang="0">
                    <a:pos x="303" y="0"/>
                  </a:cxn>
                  <a:cxn ang="0">
                    <a:pos x="396" y="10"/>
                  </a:cxn>
                  <a:cxn ang="0">
                    <a:pos x="483" y="43"/>
                  </a:cxn>
                  <a:cxn ang="0">
                    <a:pos x="555" y="95"/>
                  </a:cxn>
                  <a:cxn ang="0">
                    <a:pos x="607" y="173"/>
                  </a:cxn>
                </a:cxnLst>
                <a:rect l="0" t="0" r="r" b="b"/>
                <a:pathLst>
                  <a:path w="607" h="241">
                    <a:moveTo>
                      <a:pt x="607" y="173"/>
                    </a:moveTo>
                    <a:lnTo>
                      <a:pt x="582" y="186"/>
                    </a:lnTo>
                    <a:lnTo>
                      <a:pt x="555" y="200"/>
                    </a:lnTo>
                    <a:lnTo>
                      <a:pt x="522" y="210"/>
                    </a:lnTo>
                    <a:lnTo>
                      <a:pt x="487" y="221"/>
                    </a:lnTo>
                    <a:lnTo>
                      <a:pt x="446" y="227"/>
                    </a:lnTo>
                    <a:lnTo>
                      <a:pt x="404" y="235"/>
                    </a:lnTo>
                    <a:lnTo>
                      <a:pt x="357" y="239"/>
                    </a:lnTo>
                    <a:lnTo>
                      <a:pt x="311" y="241"/>
                    </a:lnTo>
                    <a:lnTo>
                      <a:pt x="256" y="237"/>
                    </a:lnTo>
                    <a:lnTo>
                      <a:pt x="206" y="233"/>
                    </a:lnTo>
                    <a:lnTo>
                      <a:pt x="159" y="225"/>
                    </a:lnTo>
                    <a:lnTo>
                      <a:pt x="121" y="217"/>
                    </a:lnTo>
                    <a:lnTo>
                      <a:pt x="84" y="206"/>
                    </a:lnTo>
                    <a:lnTo>
                      <a:pt x="51" y="194"/>
                    </a:lnTo>
                    <a:lnTo>
                      <a:pt x="22" y="181"/>
                    </a:lnTo>
                    <a:lnTo>
                      <a:pt x="0" y="167"/>
                    </a:lnTo>
                    <a:lnTo>
                      <a:pt x="49" y="93"/>
                    </a:lnTo>
                    <a:lnTo>
                      <a:pt x="121" y="41"/>
                    </a:lnTo>
                    <a:lnTo>
                      <a:pt x="208" y="10"/>
                    </a:lnTo>
                    <a:lnTo>
                      <a:pt x="303" y="0"/>
                    </a:lnTo>
                    <a:lnTo>
                      <a:pt x="396" y="10"/>
                    </a:lnTo>
                    <a:lnTo>
                      <a:pt x="483" y="43"/>
                    </a:lnTo>
                    <a:lnTo>
                      <a:pt x="555" y="95"/>
                    </a:lnTo>
                    <a:lnTo>
                      <a:pt x="607" y="17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0" name="Freeform 894"/>
              <p:cNvSpPr>
                <a:spLocks/>
              </p:cNvSpPr>
              <p:nvPr/>
            </p:nvSpPr>
            <p:spPr bwMode="auto">
              <a:xfrm>
                <a:off x="2990" y="2857"/>
                <a:ext cx="293" cy="111"/>
              </a:xfrm>
              <a:custGeom>
                <a:avLst/>
                <a:gdLst/>
                <a:ahLst/>
                <a:cxnLst>
                  <a:cxn ang="0">
                    <a:pos x="586" y="146"/>
                  </a:cxn>
                  <a:cxn ang="0">
                    <a:pos x="562" y="159"/>
                  </a:cxn>
                  <a:cxn ang="0">
                    <a:pos x="537" y="175"/>
                  </a:cxn>
                  <a:cxn ang="0">
                    <a:pos x="506" y="186"/>
                  </a:cxn>
                  <a:cxn ang="0">
                    <a:pos x="473" y="198"/>
                  </a:cxn>
                  <a:cxn ang="0">
                    <a:pos x="432" y="206"/>
                  </a:cxn>
                  <a:cxn ang="0">
                    <a:pos x="392" y="213"/>
                  </a:cxn>
                  <a:cxn ang="0">
                    <a:pos x="345" y="217"/>
                  </a:cxn>
                  <a:cxn ang="0">
                    <a:pos x="297" y="221"/>
                  </a:cxn>
                  <a:cxn ang="0">
                    <a:pos x="242" y="217"/>
                  </a:cxn>
                  <a:cxn ang="0">
                    <a:pos x="196" y="213"/>
                  </a:cxn>
                  <a:cxn ang="0">
                    <a:pos x="151" y="206"/>
                  </a:cxn>
                  <a:cxn ang="0">
                    <a:pos x="112" y="198"/>
                  </a:cxn>
                  <a:cxn ang="0">
                    <a:pos x="76" y="184"/>
                  </a:cxn>
                  <a:cxn ang="0">
                    <a:pos x="47" y="173"/>
                  </a:cxn>
                  <a:cxn ang="0">
                    <a:pos x="19" y="157"/>
                  </a:cxn>
                  <a:cxn ang="0">
                    <a:pos x="0" y="144"/>
                  </a:cxn>
                  <a:cxn ang="0">
                    <a:pos x="50" y="80"/>
                  </a:cxn>
                  <a:cxn ang="0">
                    <a:pos x="120" y="35"/>
                  </a:cxn>
                  <a:cxn ang="0">
                    <a:pos x="202" y="8"/>
                  </a:cxn>
                  <a:cxn ang="0">
                    <a:pos x="289" y="0"/>
                  </a:cxn>
                  <a:cxn ang="0">
                    <a:pos x="376" y="8"/>
                  </a:cxn>
                  <a:cxn ang="0">
                    <a:pos x="460" y="35"/>
                  </a:cxn>
                  <a:cxn ang="0">
                    <a:pos x="531" y="82"/>
                  </a:cxn>
                  <a:cxn ang="0">
                    <a:pos x="586" y="146"/>
                  </a:cxn>
                </a:cxnLst>
                <a:rect l="0" t="0" r="r" b="b"/>
                <a:pathLst>
                  <a:path w="586" h="221">
                    <a:moveTo>
                      <a:pt x="586" y="146"/>
                    </a:moveTo>
                    <a:lnTo>
                      <a:pt x="562" y="159"/>
                    </a:lnTo>
                    <a:lnTo>
                      <a:pt x="537" y="175"/>
                    </a:lnTo>
                    <a:lnTo>
                      <a:pt x="506" y="186"/>
                    </a:lnTo>
                    <a:lnTo>
                      <a:pt x="473" y="198"/>
                    </a:lnTo>
                    <a:lnTo>
                      <a:pt x="432" y="206"/>
                    </a:lnTo>
                    <a:lnTo>
                      <a:pt x="392" y="213"/>
                    </a:lnTo>
                    <a:lnTo>
                      <a:pt x="345" y="217"/>
                    </a:lnTo>
                    <a:lnTo>
                      <a:pt x="297" y="221"/>
                    </a:lnTo>
                    <a:lnTo>
                      <a:pt x="242" y="217"/>
                    </a:lnTo>
                    <a:lnTo>
                      <a:pt x="196" y="213"/>
                    </a:lnTo>
                    <a:lnTo>
                      <a:pt x="151" y="206"/>
                    </a:lnTo>
                    <a:lnTo>
                      <a:pt x="112" y="198"/>
                    </a:lnTo>
                    <a:lnTo>
                      <a:pt x="76" y="184"/>
                    </a:lnTo>
                    <a:lnTo>
                      <a:pt x="47" y="173"/>
                    </a:lnTo>
                    <a:lnTo>
                      <a:pt x="19" y="157"/>
                    </a:lnTo>
                    <a:lnTo>
                      <a:pt x="0" y="144"/>
                    </a:lnTo>
                    <a:lnTo>
                      <a:pt x="50" y="80"/>
                    </a:lnTo>
                    <a:lnTo>
                      <a:pt x="120" y="35"/>
                    </a:lnTo>
                    <a:lnTo>
                      <a:pt x="202" y="8"/>
                    </a:lnTo>
                    <a:lnTo>
                      <a:pt x="289" y="0"/>
                    </a:lnTo>
                    <a:lnTo>
                      <a:pt x="376" y="8"/>
                    </a:lnTo>
                    <a:lnTo>
                      <a:pt x="460" y="35"/>
                    </a:lnTo>
                    <a:lnTo>
                      <a:pt x="531" y="82"/>
                    </a:lnTo>
                    <a:lnTo>
                      <a:pt x="586" y="14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1" name="Freeform 895"/>
              <p:cNvSpPr>
                <a:spLocks/>
              </p:cNvSpPr>
              <p:nvPr/>
            </p:nvSpPr>
            <p:spPr bwMode="auto">
              <a:xfrm>
                <a:off x="2998" y="2857"/>
                <a:ext cx="275" cy="100"/>
              </a:xfrm>
              <a:custGeom>
                <a:avLst/>
                <a:gdLst/>
                <a:ahLst/>
                <a:cxnLst>
                  <a:cxn ang="0">
                    <a:pos x="550" y="118"/>
                  </a:cxn>
                  <a:cxn ang="0">
                    <a:pos x="531" y="134"/>
                  </a:cxn>
                  <a:cxn ang="0">
                    <a:pos x="507" y="150"/>
                  </a:cxn>
                  <a:cxn ang="0">
                    <a:pos x="478" y="161"/>
                  </a:cxn>
                  <a:cxn ang="0">
                    <a:pos x="449" y="175"/>
                  </a:cxn>
                  <a:cxn ang="0">
                    <a:pos x="411" y="184"/>
                  </a:cxn>
                  <a:cxn ang="0">
                    <a:pos x="370" y="192"/>
                  </a:cxn>
                  <a:cxn ang="0">
                    <a:pos x="323" y="196"/>
                  </a:cxn>
                  <a:cxn ang="0">
                    <a:pos x="273" y="200"/>
                  </a:cxn>
                  <a:cxn ang="0">
                    <a:pos x="221" y="196"/>
                  </a:cxn>
                  <a:cxn ang="0">
                    <a:pos x="174" y="192"/>
                  </a:cxn>
                  <a:cxn ang="0">
                    <a:pos x="133" y="184"/>
                  </a:cxn>
                  <a:cxn ang="0">
                    <a:pos x="98" y="177"/>
                  </a:cxn>
                  <a:cxn ang="0">
                    <a:pos x="65" y="163"/>
                  </a:cxn>
                  <a:cxn ang="0">
                    <a:pos x="38" y="151"/>
                  </a:cxn>
                  <a:cxn ang="0">
                    <a:pos x="15" y="136"/>
                  </a:cxn>
                  <a:cxn ang="0">
                    <a:pos x="0" y="122"/>
                  </a:cxn>
                  <a:cxn ang="0">
                    <a:pos x="50" y="68"/>
                  </a:cxn>
                  <a:cxn ang="0">
                    <a:pos x="116" y="31"/>
                  </a:cxn>
                  <a:cxn ang="0">
                    <a:pos x="190" y="8"/>
                  </a:cxn>
                  <a:cxn ang="0">
                    <a:pos x="271" y="0"/>
                  </a:cxn>
                  <a:cxn ang="0">
                    <a:pos x="349" y="6"/>
                  </a:cxn>
                  <a:cxn ang="0">
                    <a:pos x="426" y="29"/>
                  </a:cxn>
                  <a:cxn ang="0">
                    <a:pos x="494" y="64"/>
                  </a:cxn>
                  <a:cxn ang="0">
                    <a:pos x="550" y="118"/>
                  </a:cxn>
                </a:cxnLst>
                <a:rect l="0" t="0" r="r" b="b"/>
                <a:pathLst>
                  <a:path w="550" h="200">
                    <a:moveTo>
                      <a:pt x="550" y="118"/>
                    </a:moveTo>
                    <a:lnTo>
                      <a:pt x="531" y="134"/>
                    </a:lnTo>
                    <a:lnTo>
                      <a:pt x="507" y="150"/>
                    </a:lnTo>
                    <a:lnTo>
                      <a:pt x="478" y="161"/>
                    </a:lnTo>
                    <a:lnTo>
                      <a:pt x="449" y="175"/>
                    </a:lnTo>
                    <a:lnTo>
                      <a:pt x="411" y="184"/>
                    </a:lnTo>
                    <a:lnTo>
                      <a:pt x="370" y="192"/>
                    </a:lnTo>
                    <a:lnTo>
                      <a:pt x="323" y="196"/>
                    </a:lnTo>
                    <a:lnTo>
                      <a:pt x="273" y="200"/>
                    </a:lnTo>
                    <a:lnTo>
                      <a:pt x="221" y="196"/>
                    </a:lnTo>
                    <a:lnTo>
                      <a:pt x="174" y="192"/>
                    </a:lnTo>
                    <a:lnTo>
                      <a:pt x="133" y="184"/>
                    </a:lnTo>
                    <a:lnTo>
                      <a:pt x="98" y="177"/>
                    </a:lnTo>
                    <a:lnTo>
                      <a:pt x="65" y="163"/>
                    </a:lnTo>
                    <a:lnTo>
                      <a:pt x="38" y="151"/>
                    </a:lnTo>
                    <a:lnTo>
                      <a:pt x="15" y="136"/>
                    </a:lnTo>
                    <a:lnTo>
                      <a:pt x="0" y="122"/>
                    </a:lnTo>
                    <a:lnTo>
                      <a:pt x="50" y="68"/>
                    </a:lnTo>
                    <a:lnTo>
                      <a:pt x="116" y="31"/>
                    </a:lnTo>
                    <a:lnTo>
                      <a:pt x="190" y="8"/>
                    </a:lnTo>
                    <a:lnTo>
                      <a:pt x="271" y="0"/>
                    </a:lnTo>
                    <a:lnTo>
                      <a:pt x="349" y="6"/>
                    </a:lnTo>
                    <a:lnTo>
                      <a:pt x="426" y="29"/>
                    </a:lnTo>
                    <a:lnTo>
                      <a:pt x="494" y="64"/>
                    </a:lnTo>
                    <a:lnTo>
                      <a:pt x="550" y="11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2" name="Freeform 896"/>
              <p:cNvSpPr>
                <a:spLocks/>
              </p:cNvSpPr>
              <p:nvPr/>
            </p:nvSpPr>
            <p:spPr bwMode="auto">
              <a:xfrm>
                <a:off x="3007" y="2858"/>
                <a:ext cx="253" cy="89"/>
              </a:xfrm>
              <a:custGeom>
                <a:avLst/>
                <a:gdLst/>
                <a:ahLst/>
                <a:cxnLst>
                  <a:cxn ang="0">
                    <a:pos x="508" y="89"/>
                  </a:cxn>
                  <a:cxn ang="0">
                    <a:pos x="494" y="105"/>
                  </a:cxn>
                  <a:cxn ang="0">
                    <a:pos x="475" y="122"/>
                  </a:cxn>
                  <a:cxn ang="0">
                    <a:pos x="452" y="138"/>
                  </a:cxn>
                  <a:cxn ang="0">
                    <a:pos x="423" y="151"/>
                  </a:cxn>
                  <a:cxn ang="0">
                    <a:pos x="386" y="161"/>
                  </a:cxn>
                  <a:cxn ang="0">
                    <a:pos x="345" y="171"/>
                  </a:cxn>
                  <a:cxn ang="0">
                    <a:pos x="301" y="175"/>
                  </a:cxn>
                  <a:cxn ang="0">
                    <a:pos x="250" y="179"/>
                  </a:cxn>
                  <a:cxn ang="0">
                    <a:pos x="200" y="175"/>
                  </a:cxn>
                  <a:cxn ang="0">
                    <a:pos x="157" y="171"/>
                  </a:cxn>
                  <a:cxn ang="0">
                    <a:pos x="118" y="163"/>
                  </a:cxn>
                  <a:cxn ang="0">
                    <a:pos x="85" y="153"/>
                  </a:cxn>
                  <a:cxn ang="0">
                    <a:pos x="54" y="140"/>
                  </a:cxn>
                  <a:cxn ang="0">
                    <a:pos x="31" y="128"/>
                  </a:cxn>
                  <a:cxn ang="0">
                    <a:pos x="12" y="113"/>
                  </a:cxn>
                  <a:cxn ang="0">
                    <a:pos x="0" y="97"/>
                  </a:cxn>
                  <a:cxn ang="0">
                    <a:pos x="48" y="54"/>
                  </a:cxn>
                  <a:cxn ang="0">
                    <a:pos x="111" y="23"/>
                  </a:cxn>
                  <a:cxn ang="0">
                    <a:pos x="176" y="6"/>
                  </a:cxn>
                  <a:cxn ang="0">
                    <a:pos x="248" y="0"/>
                  </a:cxn>
                  <a:cxn ang="0">
                    <a:pos x="320" y="4"/>
                  </a:cxn>
                  <a:cxn ang="0">
                    <a:pos x="390" y="20"/>
                  </a:cxn>
                  <a:cxn ang="0">
                    <a:pos x="452" y="49"/>
                  </a:cxn>
                  <a:cxn ang="0">
                    <a:pos x="508" y="89"/>
                  </a:cxn>
                </a:cxnLst>
                <a:rect l="0" t="0" r="r" b="b"/>
                <a:pathLst>
                  <a:path w="508" h="179">
                    <a:moveTo>
                      <a:pt x="508" y="89"/>
                    </a:moveTo>
                    <a:lnTo>
                      <a:pt x="494" y="105"/>
                    </a:lnTo>
                    <a:lnTo>
                      <a:pt x="475" y="122"/>
                    </a:lnTo>
                    <a:lnTo>
                      <a:pt x="452" y="138"/>
                    </a:lnTo>
                    <a:lnTo>
                      <a:pt x="423" y="151"/>
                    </a:lnTo>
                    <a:lnTo>
                      <a:pt x="386" y="161"/>
                    </a:lnTo>
                    <a:lnTo>
                      <a:pt x="345" y="171"/>
                    </a:lnTo>
                    <a:lnTo>
                      <a:pt x="301" y="175"/>
                    </a:lnTo>
                    <a:lnTo>
                      <a:pt x="250" y="179"/>
                    </a:lnTo>
                    <a:lnTo>
                      <a:pt x="200" y="175"/>
                    </a:lnTo>
                    <a:lnTo>
                      <a:pt x="157" y="171"/>
                    </a:lnTo>
                    <a:lnTo>
                      <a:pt x="118" y="163"/>
                    </a:lnTo>
                    <a:lnTo>
                      <a:pt x="85" y="153"/>
                    </a:lnTo>
                    <a:lnTo>
                      <a:pt x="54" y="140"/>
                    </a:lnTo>
                    <a:lnTo>
                      <a:pt x="31" y="128"/>
                    </a:lnTo>
                    <a:lnTo>
                      <a:pt x="12" y="113"/>
                    </a:lnTo>
                    <a:lnTo>
                      <a:pt x="0" y="97"/>
                    </a:lnTo>
                    <a:lnTo>
                      <a:pt x="48" y="54"/>
                    </a:lnTo>
                    <a:lnTo>
                      <a:pt x="111" y="23"/>
                    </a:lnTo>
                    <a:lnTo>
                      <a:pt x="176" y="6"/>
                    </a:lnTo>
                    <a:lnTo>
                      <a:pt x="248" y="0"/>
                    </a:lnTo>
                    <a:lnTo>
                      <a:pt x="320" y="4"/>
                    </a:lnTo>
                    <a:lnTo>
                      <a:pt x="390" y="20"/>
                    </a:lnTo>
                    <a:lnTo>
                      <a:pt x="452" y="49"/>
                    </a:lnTo>
                    <a:lnTo>
                      <a:pt x="508" y="8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3" name="Freeform 897"/>
              <p:cNvSpPr>
                <a:spLocks/>
              </p:cNvSpPr>
              <p:nvPr/>
            </p:nvSpPr>
            <p:spPr bwMode="auto">
              <a:xfrm>
                <a:off x="3017" y="2857"/>
                <a:ext cx="227" cy="81"/>
              </a:xfrm>
              <a:custGeom>
                <a:avLst/>
                <a:gdLst/>
                <a:ahLst/>
                <a:cxnLst>
                  <a:cxn ang="0">
                    <a:pos x="454" y="64"/>
                  </a:cxn>
                  <a:cxn ang="0">
                    <a:pos x="446" y="82"/>
                  </a:cxn>
                  <a:cxn ang="0">
                    <a:pos x="433" y="99"/>
                  </a:cxn>
                  <a:cxn ang="0">
                    <a:pos x="413" y="115"/>
                  </a:cxn>
                  <a:cxn ang="0">
                    <a:pos x="388" y="130"/>
                  </a:cxn>
                  <a:cxn ang="0">
                    <a:pos x="355" y="142"/>
                  </a:cxn>
                  <a:cxn ang="0">
                    <a:pos x="318" y="151"/>
                  </a:cxn>
                  <a:cxn ang="0">
                    <a:pos x="274" y="157"/>
                  </a:cxn>
                  <a:cxn ang="0">
                    <a:pos x="225" y="161"/>
                  </a:cxn>
                  <a:cxn ang="0">
                    <a:pos x="179" y="157"/>
                  </a:cxn>
                  <a:cxn ang="0">
                    <a:pos x="138" y="153"/>
                  </a:cxn>
                  <a:cxn ang="0">
                    <a:pos x="101" y="146"/>
                  </a:cxn>
                  <a:cxn ang="0">
                    <a:pos x="72" y="136"/>
                  </a:cxn>
                  <a:cxn ang="0">
                    <a:pos x="45" y="122"/>
                  </a:cxn>
                  <a:cxn ang="0">
                    <a:pos x="26" y="111"/>
                  </a:cxn>
                  <a:cxn ang="0">
                    <a:pos x="10" y="95"/>
                  </a:cxn>
                  <a:cxn ang="0">
                    <a:pos x="0" y="80"/>
                  </a:cxn>
                  <a:cxn ang="0">
                    <a:pos x="47" y="45"/>
                  </a:cxn>
                  <a:cxn ang="0">
                    <a:pos x="101" y="22"/>
                  </a:cxn>
                  <a:cxn ang="0">
                    <a:pos x="159" y="4"/>
                  </a:cxn>
                  <a:cxn ang="0">
                    <a:pos x="221" y="0"/>
                  </a:cxn>
                  <a:cxn ang="0">
                    <a:pos x="281" y="0"/>
                  </a:cxn>
                  <a:cxn ang="0">
                    <a:pos x="343" y="12"/>
                  </a:cxn>
                  <a:cxn ang="0">
                    <a:pos x="402" y="33"/>
                  </a:cxn>
                  <a:cxn ang="0">
                    <a:pos x="454" y="64"/>
                  </a:cxn>
                </a:cxnLst>
                <a:rect l="0" t="0" r="r" b="b"/>
                <a:pathLst>
                  <a:path w="454" h="161">
                    <a:moveTo>
                      <a:pt x="454" y="64"/>
                    </a:moveTo>
                    <a:lnTo>
                      <a:pt x="446" y="82"/>
                    </a:lnTo>
                    <a:lnTo>
                      <a:pt x="433" y="99"/>
                    </a:lnTo>
                    <a:lnTo>
                      <a:pt x="413" y="115"/>
                    </a:lnTo>
                    <a:lnTo>
                      <a:pt x="388" y="130"/>
                    </a:lnTo>
                    <a:lnTo>
                      <a:pt x="355" y="142"/>
                    </a:lnTo>
                    <a:lnTo>
                      <a:pt x="318" y="151"/>
                    </a:lnTo>
                    <a:lnTo>
                      <a:pt x="274" y="157"/>
                    </a:lnTo>
                    <a:lnTo>
                      <a:pt x="225" y="161"/>
                    </a:lnTo>
                    <a:lnTo>
                      <a:pt x="179" y="157"/>
                    </a:lnTo>
                    <a:lnTo>
                      <a:pt x="138" y="153"/>
                    </a:lnTo>
                    <a:lnTo>
                      <a:pt x="101" y="146"/>
                    </a:lnTo>
                    <a:lnTo>
                      <a:pt x="72" y="136"/>
                    </a:lnTo>
                    <a:lnTo>
                      <a:pt x="45" y="122"/>
                    </a:lnTo>
                    <a:lnTo>
                      <a:pt x="26" y="111"/>
                    </a:lnTo>
                    <a:lnTo>
                      <a:pt x="10" y="95"/>
                    </a:lnTo>
                    <a:lnTo>
                      <a:pt x="0" y="80"/>
                    </a:lnTo>
                    <a:lnTo>
                      <a:pt x="47" y="45"/>
                    </a:lnTo>
                    <a:lnTo>
                      <a:pt x="101" y="22"/>
                    </a:lnTo>
                    <a:lnTo>
                      <a:pt x="159" y="4"/>
                    </a:lnTo>
                    <a:lnTo>
                      <a:pt x="221" y="0"/>
                    </a:lnTo>
                    <a:lnTo>
                      <a:pt x="281" y="0"/>
                    </a:lnTo>
                    <a:lnTo>
                      <a:pt x="343" y="12"/>
                    </a:lnTo>
                    <a:lnTo>
                      <a:pt x="402" y="33"/>
                    </a:lnTo>
                    <a:lnTo>
                      <a:pt x="454" y="6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4" name="Freeform 898"/>
              <p:cNvSpPr>
                <a:spLocks/>
              </p:cNvSpPr>
              <p:nvPr/>
            </p:nvSpPr>
            <p:spPr bwMode="auto">
              <a:xfrm>
                <a:off x="3030" y="2858"/>
                <a:ext cx="195" cy="70"/>
              </a:xfrm>
              <a:custGeom>
                <a:avLst/>
                <a:gdLst/>
                <a:ahLst/>
                <a:cxnLst>
                  <a:cxn ang="0">
                    <a:pos x="389" y="41"/>
                  </a:cxn>
                  <a:cxn ang="0">
                    <a:pos x="387" y="56"/>
                  </a:cxn>
                  <a:cxn ang="0">
                    <a:pos x="380" y="74"/>
                  </a:cxn>
                  <a:cxn ang="0">
                    <a:pos x="366" y="89"/>
                  </a:cxn>
                  <a:cxn ang="0">
                    <a:pos x="347" y="107"/>
                  </a:cxn>
                  <a:cxn ang="0">
                    <a:pos x="317" y="118"/>
                  </a:cxn>
                  <a:cxn ang="0">
                    <a:pos x="283" y="130"/>
                  </a:cxn>
                  <a:cxn ang="0">
                    <a:pos x="240" y="136"/>
                  </a:cxn>
                  <a:cxn ang="0">
                    <a:pos x="193" y="140"/>
                  </a:cxn>
                  <a:cxn ang="0">
                    <a:pos x="149" y="136"/>
                  </a:cxn>
                  <a:cxn ang="0">
                    <a:pos x="112" y="132"/>
                  </a:cxn>
                  <a:cxn ang="0">
                    <a:pos x="79" y="124"/>
                  </a:cxn>
                  <a:cxn ang="0">
                    <a:pos x="54" y="115"/>
                  </a:cxn>
                  <a:cxn ang="0">
                    <a:pos x="31" y="101"/>
                  </a:cxn>
                  <a:cxn ang="0">
                    <a:pos x="15" y="87"/>
                  </a:cxn>
                  <a:cxn ang="0">
                    <a:pos x="3" y="74"/>
                  </a:cxn>
                  <a:cxn ang="0">
                    <a:pos x="0" y="60"/>
                  </a:cxn>
                  <a:cxn ang="0">
                    <a:pos x="40" y="35"/>
                  </a:cxn>
                  <a:cxn ang="0">
                    <a:pos x="87" y="18"/>
                  </a:cxn>
                  <a:cxn ang="0">
                    <a:pos x="137" y="6"/>
                  </a:cxn>
                  <a:cxn ang="0">
                    <a:pos x="190" y="0"/>
                  </a:cxn>
                  <a:cxn ang="0">
                    <a:pos x="240" y="0"/>
                  </a:cxn>
                  <a:cxn ang="0">
                    <a:pos x="292" y="6"/>
                  </a:cxn>
                  <a:cxn ang="0">
                    <a:pos x="341" y="20"/>
                  </a:cxn>
                  <a:cxn ang="0">
                    <a:pos x="389" y="41"/>
                  </a:cxn>
                </a:cxnLst>
                <a:rect l="0" t="0" r="r" b="b"/>
                <a:pathLst>
                  <a:path w="389" h="140">
                    <a:moveTo>
                      <a:pt x="389" y="41"/>
                    </a:moveTo>
                    <a:lnTo>
                      <a:pt x="387" y="56"/>
                    </a:lnTo>
                    <a:lnTo>
                      <a:pt x="380" y="74"/>
                    </a:lnTo>
                    <a:lnTo>
                      <a:pt x="366" y="89"/>
                    </a:lnTo>
                    <a:lnTo>
                      <a:pt x="347" y="107"/>
                    </a:lnTo>
                    <a:lnTo>
                      <a:pt x="317" y="118"/>
                    </a:lnTo>
                    <a:lnTo>
                      <a:pt x="283" y="130"/>
                    </a:lnTo>
                    <a:lnTo>
                      <a:pt x="240" y="136"/>
                    </a:lnTo>
                    <a:lnTo>
                      <a:pt x="193" y="140"/>
                    </a:lnTo>
                    <a:lnTo>
                      <a:pt x="149" y="136"/>
                    </a:lnTo>
                    <a:lnTo>
                      <a:pt x="112" y="132"/>
                    </a:lnTo>
                    <a:lnTo>
                      <a:pt x="79" y="124"/>
                    </a:lnTo>
                    <a:lnTo>
                      <a:pt x="54" y="115"/>
                    </a:lnTo>
                    <a:lnTo>
                      <a:pt x="31" y="101"/>
                    </a:lnTo>
                    <a:lnTo>
                      <a:pt x="15" y="87"/>
                    </a:lnTo>
                    <a:lnTo>
                      <a:pt x="3" y="74"/>
                    </a:lnTo>
                    <a:lnTo>
                      <a:pt x="0" y="60"/>
                    </a:lnTo>
                    <a:lnTo>
                      <a:pt x="40" y="35"/>
                    </a:lnTo>
                    <a:lnTo>
                      <a:pt x="87" y="18"/>
                    </a:lnTo>
                    <a:lnTo>
                      <a:pt x="137" y="6"/>
                    </a:lnTo>
                    <a:lnTo>
                      <a:pt x="190" y="0"/>
                    </a:lnTo>
                    <a:lnTo>
                      <a:pt x="240" y="0"/>
                    </a:lnTo>
                    <a:lnTo>
                      <a:pt x="292" y="6"/>
                    </a:lnTo>
                    <a:lnTo>
                      <a:pt x="341" y="20"/>
                    </a:lnTo>
                    <a:lnTo>
                      <a:pt x="389" y="4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5" name="Freeform 899"/>
              <p:cNvSpPr>
                <a:spLocks/>
              </p:cNvSpPr>
              <p:nvPr/>
            </p:nvSpPr>
            <p:spPr bwMode="auto">
              <a:xfrm>
                <a:off x="3043" y="2857"/>
                <a:ext cx="160" cy="61"/>
              </a:xfrm>
              <a:custGeom>
                <a:avLst/>
                <a:gdLst/>
                <a:ahLst/>
                <a:cxnLst>
                  <a:cxn ang="0">
                    <a:pos x="316" y="23"/>
                  </a:cxn>
                  <a:cxn ang="0">
                    <a:pos x="320" y="37"/>
                  </a:cxn>
                  <a:cxn ang="0">
                    <a:pos x="320" y="54"/>
                  </a:cxn>
                  <a:cxn ang="0">
                    <a:pos x="312" y="70"/>
                  </a:cxn>
                  <a:cxn ang="0">
                    <a:pos x="296" y="87"/>
                  </a:cxn>
                  <a:cxn ang="0">
                    <a:pos x="273" y="99"/>
                  </a:cxn>
                  <a:cxn ang="0">
                    <a:pos x="244" y="111"/>
                  </a:cxn>
                  <a:cxn ang="0">
                    <a:pos x="205" y="118"/>
                  </a:cxn>
                  <a:cxn ang="0">
                    <a:pos x="163" y="122"/>
                  </a:cxn>
                  <a:cxn ang="0">
                    <a:pos x="122" y="118"/>
                  </a:cxn>
                  <a:cxn ang="0">
                    <a:pos x="87" y="115"/>
                  </a:cxn>
                  <a:cxn ang="0">
                    <a:pos x="58" y="105"/>
                  </a:cxn>
                  <a:cxn ang="0">
                    <a:pos x="37" y="97"/>
                  </a:cxn>
                  <a:cxn ang="0">
                    <a:pos x="17" y="84"/>
                  </a:cxn>
                  <a:cxn ang="0">
                    <a:pos x="5" y="70"/>
                  </a:cxn>
                  <a:cxn ang="0">
                    <a:pos x="0" y="56"/>
                  </a:cxn>
                  <a:cxn ang="0">
                    <a:pos x="0" y="45"/>
                  </a:cxn>
                  <a:cxn ang="0">
                    <a:pos x="35" y="25"/>
                  </a:cxn>
                  <a:cxn ang="0">
                    <a:pos x="73" y="14"/>
                  </a:cxn>
                  <a:cxn ang="0">
                    <a:pos x="112" y="6"/>
                  </a:cxn>
                  <a:cxn ang="0">
                    <a:pos x="153" y="2"/>
                  </a:cxn>
                  <a:cxn ang="0">
                    <a:pos x="194" y="0"/>
                  </a:cxn>
                  <a:cxn ang="0">
                    <a:pos x="234" y="4"/>
                  </a:cxn>
                  <a:cxn ang="0">
                    <a:pos x="275" y="10"/>
                  </a:cxn>
                  <a:cxn ang="0">
                    <a:pos x="316" y="23"/>
                  </a:cxn>
                </a:cxnLst>
                <a:rect l="0" t="0" r="r" b="b"/>
                <a:pathLst>
                  <a:path w="320" h="122">
                    <a:moveTo>
                      <a:pt x="316" y="23"/>
                    </a:moveTo>
                    <a:lnTo>
                      <a:pt x="320" y="37"/>
                    </a:lnTo>
                    <a:lnTo>
                      <a:pt x="320" y="54"/>
                    </a:lnTo>
                    <a:lnTo>
                      <a:pt x="312" y="70"/>
                    </a:lnTo>
                    <a:lnTo>
                      <a:pt x="296" y="87"/>
                    </a:lnTo>
                    <a:lnTo>
                      <a:pt x="273" y="99"/>
                    </a:lnTo>
                    <a:lnTo>
                      <a:pt x="244" y="111"/>
                    </a:lnTo>
                    <a:lnTo>
                      <a:pt x="205" y="118"/>
                    </a:lnTo>
                    <a:lnTo>
                      <a:pt x="163" y="122"/>
                    </a:lnTo>
                    <a:lnTo>
                      <a:pt x="122" y="118"/>
                    </a:lnTo>
                    <a:lnTo>
                      <a:pt x="87" y="115"/>
                    </a:lnTo>
                    <a:lnTo>
                      <a:pt x="58" y="105"/>
                    </a:lnTo>
                    <a:lnTo>
                      <a:pt x="37" y="97"/>
                    </a:lnTo>
                    <a:lnTo>
                      <a:pt x="17" y="84"/>
                    </a:lnTo>
                    <a:lnTo>
                      <a:pt x="5" y="70"/>
                    </a:lnTo>
                    <a:lnTo>
                      <a:pt x="0" y="56"/>
                    </a:lnTo>
                    <a:lnTo>
                      <a:pt x="0" y="45"/>
                    </a:lnTo>
                    <a:lnTo>
                      <a:pt x="35" y="25"/>
                    </a:lnTo>
                    <a:lnTo>
                      <a:pt x="73" y="14"/>
                    </a:lnTo>
                    <a:lnTo>
                      <a:pt x="112" y="6"/>
                    </a:lnTo>
                    <a:lnTo>
                      <a:pt x="153" y="2"/>
                    </a:lnTo>
                    <a:lnTo>
                      <a:pt x="194" y="0"/>
                    </a:lnTo>
                    <a:lnTo>
                      <a:pt x="234" y="4"/>
                    </a:lnTo>
                    <a:lnTo>
                      <a:pt x="275" y="10"/>
                    </a:lnTo>
                    <a:lnTo>
                      <a:pt x="316" y="23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6" name="Freeform 900"/>
              <p:cNvSpPr>
                <a:spLocks/>
              </p:cNvSpPr>
              <p:nvPr/>
            </p:nvSpPr>
            <p:spPr bwMode="auto">
              <a:xfrm>
                <a:off x="3059" y="2857"/>
                <a:ext cx="124" cy="51"/>
              </a:xfrm>
              <a:custGeom>
                <a:avLst/>
                <a:gdLst/>
                <a:ahLst/>
                <a:cxnLst>
                  <a:cxn ang="0">
                    <a:pos x="227" y="8"/>
                  </a:cxn>
                  <a:cxn ang="0">
                    <a:pos x="240" y="20"/>
                  </a:cxn>
                  <a:cxn ang="0">
                    <a:pos x="248" y="37"/>
                  </a:cxn>
                  <a:cxn ang="0">
                    <a:pos x="246" y="53"/>
                  </a:cxn>
                  <a:cxn ang="0">
                    <a:pos x="238" y="68"/>
                  </a:cxn>
                  <a:cxn ang="0">
                    <a:pos x="221" y="80"/>
                  </a:cxn>
                  <a:cxn ang="0">
                    <a:pos x="197" y="91"/>
                  </a:cxn>
                  <a:cxn ang="0">
                    <a:pos x="163" y="99"/>
                  </a:cxn>
                  <a:cxn ang="0">
                    <a:pos x="124" y="103"/>
                  </a:cxn>
                  <a:cxn ang="0">
                    <a:pos x="89" y="99"/>
                  </a:cxn>
                  <a:cxn ang="0">
                    <a:pos x="60" y="95"/>
                  </a:cxn>
                  <a:cxn ang="0">
                    <a:pos x="37" y="86"/>
                  </a:cxn>
                  <a:cxn ang="0">
                    <a:pos x="21" y="78"/>
                  </a:cxn>
                  <a:cxn ang="0">
                    <a:pos x="7" y="66"/>
                  </a:cxn>
                  <a:cxn ang="0">
                    <a:pos x="2" y="54"/>
                  </a:cxn>
                  <a:cxn ang="0">
                    <a:pos x="0" y="43"/>
                  </a:cxn>
                  <a:cxn ang="0">
                    <a:pos x="4" y="31"/>
                  </a:cxn>
                  <a:cxn ang="0">
                    <a:pos x="27" y="20"/>
                  </a:cxn>
                  <a:cxn ang="0">
                    <a:pos x="54" y="14"/>
                  </a:cxn>
                  <a:cxn ang="0">
                    <a:pos x="83" y="6"/>
                  </a:cxn>
                  <a:cxn ang="0">
                    <a:pos x="112" y="4"/>
                  </a:cxn>
                  <a:cxn ang="0">
                    <a:pos x="139" y="0"/>
                  </a:cxn>
                  <a:cxn ang="0">
                    <a:pos x="168" y="2"/>
                  </a:cxn>
                  <a:cxn ang="0">
                    <a:pos x="197" y="2"/>
                  </a:cxn>
                  <a:cxn ang="0">
                    <a:pos x="227" y="8"/>
                  </a:cxn>
                </a:cxnLst>
                <a:rect l="0" t="0" r="r" b="b"/>
                <a:pathLst>
                  <a:path w="248" h="103">
                    <a:moveTo>
                      <a:pt x="227" y="8"/>
                    </a:moveTo>
                    <a:lnTo>
                      <a:pt x="240" y="20"/>
                    </a:lnTo>
                    <a:lnTo>
                      <a:pt x="248" y="37"/>
                    </a:lnTo>
                    <a:lnTo>
                      <a:pt x="246" y="53"/>
                    </a:lnTo>
                    <a:lnTo>
                      <a:pt x="238" y="68"/>
                    </a:lnTo>
                    <a:lnTo>
                      <a:pt x="221" y="80"/>
                    </a:lnTo>
                    <a:lnTo>
                      <a:pt x="197" y="91"/>
                    </a:lnTo>
                    <a:lnTo>
                      <a:pt x="163" y="99"/>
                    </a:lnTo>
                    <a:lnTo>
                      <a:pt x="124" y="103"/>
                    </a:lnTo>
                    <a:lnTo>
                      <a:pt x="89" y="99"/>
                    </a:lnTo>
                    <a:lnTo>
                      <a:pt x="60" y="95"/>
                    </a:lnTo>
                    <a:lnTo>
                      <a:pt x="37" y="86"/>
                    </a:lnTo>
                    <a:lnTo>
                      <a:pt x="21" y="78"/>
                    </a:lnTo>
                    <a:lnTo>
                      <a:pt x="7" y="66"/>
                    </a:lnTo>
                    <a:lnTo>
                      <a:pt x="2" y="54"/>
                    </a:lnTo>
                    <a:lnTo>
                      <a:pt x="0" y="43"/>
                    </a:lnTo>
                    <a:lnTo>
                      <a:pt x="4" y="31"/>
                    </a:lnTo>
                    <a:lnTo>
                      <a:pt x="27" y="20"/>
                    </a:lnTo>
                    <a:lnTo>
                      <a:pt x="54" y="14"/>
                    </a:lnTo>
                    <a:lnTo>
                      <a:pt x="83" y="6"/>
                    </a:lnTo>
                    <a:lnTo>
                      <a:pt x="112" y="4"/>
                    </a:lnTo>
                    <a:lnTo>
                      <a:pt x="139" y="0"/>
                    </a:lnTo>
                    <a:lnTo>
                      <a:pt x="168" y="2"/>
                    </a:lnTo>
                    <a:lnTo>
                      <a:pt x="197" y="2"/>
                    </a:lnTo>
                    <a:lnTo>
                      <a:pt x="227" y="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7" name="Freeform 901"/>
              <p:cNvSpPr>
                <a:spLocks/>
              </p:cNvSpPr>
              <p:nvPr/>
            </p:nvSpPr>
            <p:spPr bwMode="auto">
              <a:xfrm>
                <a:off x="3072" y="2857"/>
                <a:ext cx="92" cy="41"/>
              </a:xfrm>
              <a:custGeom>
                <a:avLst/>
                <a:gdLst/>
                <a:ahLst/>
                <a:cxnLst>
                  <a:cxn ang="0">
                    <a:pos x="134" y="0"/>
                  </a:cxn>
                  <a:cxn ang="0">
                    <a:pos x="157" y="6"/>
                  </a:cxn>
                  <a:cxn ang="0">
                    <a:pos x="174" y="20"/>
                  </a:cxn>
                  <a:cxn ang="0">
                    <a:pos x="180" y="31"/>
                  </a:cxn>
                  <a:cxn ang="0">
                    <a:pos x="182" y="47"/>
                  </a:cxn>
                  <a:cxn ang="0">
                    <a:pos x="170" y="58"/>
                  </a:cxn>
                  <a:cxn ang="0">
                    <a:pos x="153" y="70"/>
                  </a:cxn>
                  <a:cxn ang="0">
                    <a:pos x="124" y="78"/>
                  </a:cxn>
                  <a:cxn ang="0">
                    <a:pos x="91" y="82"/>
                  </a:cxn>
                  <a:cxn ang="0">
                    <a:pos x="60" y="78"/>
                  </a:cxn>
                  <a:cxn ang="0">
                    <a:pos x="37" y="74"/>
                  </a:cxn>
                  <a:cxn ang="0">
                    <a:pos x="19" y="64"/>
                  </a:cxn>
                  <a:cxn ang="0">
                    <a:pos x="8" y="56"/>
                  </a:cxn>
                  <a:cxn ang="0">
                    <a:pos x="0" y="45"/>
                  </a:cxn>
                  <a:cxn ang="0">
                    <a:pos x="0" y="35"/>
                  </a:cxn>
                  <a:cxn ang="0">
                    <a:pos x="4" y="23"/>
                  </a:cxn>
                  <a:cxn ang="0">
                    <a:pos x="15" y="16"/>
                  </a:cxn>
                  <a:cxn ang="0">
                    <a:pos x="29" y="10"/>
                  </a:cxn>
                  <a:cxn ang="0">
                    <a:pos x="44" y="8"/>
                  </a:cxn>
                  <a:cxn ang="0">
                    <a:pos x="58" y="4"/>
                  </a:cxn>
                  <a:cxn ang="0">
                    <a:pos x="74" y="4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8" y="0"/>
                  </a:cxn>
                  <a:cxn ang="0">
                    <a:pos x="134" y="0"/>
                  </a:cxn>
                </a:cxnLst>
                <a:rect l="0" t="0" r="r" b="b"/>
                <a:pathLst>
                  <a:path w="182" h="82">
                    <a:moveTo>
                      <a:pt x="134" y="0"/>
                    </a:moveTo>
                    <a:lnTo>
                      <a:pt x="157" y="6"/>
                    </a:lnTo>
                    <a:lnTo>
                      <a:pt x="174" y="20"/>
                    </a:lnTo>
                    <a:lnTo>
                      <a:pt x="180" y="31"/>
                    </a:lnTo>
                    <a:lnTo>
                      <a:pt x="182" y="47"/>
                    </a:lnTo>
                    <a:lnTo>
                      <a:pt x="170" y="58"/>
                    </a:lnTo>
                    <a:lnTo>
                      <a:pt x="153" y="70"/>
                    </a:lnTo>
                    <a:lnTo>
                      <a:pt x="124" y="78"/>
                    </a:lnTo>
                    <a:lnTo>
                      <a:pt x="91" y="82"/>
                    </a:lnTo>
                    <a:lnTo>
                      <a:pt x="60" y="78"/>
                    </a:lnTo>
                    <a:lnTo>
                      <a:pt x="37" y="74"/>
                    </a:lnTo>
                    <a:lnTo>
                      <a:pt x="19" y="64"/>
                    </a:lnTo>
                    <a:lnTo>
                      <a:pt x="8" y="56"/>
                    </a:lnTo>
                    <a:lnTo>
                      <a:pt x="0" y="45"/>
                    </a:lnTo>
                    <a:lnTo>
                      <a:pt x="0" y="35"/>
                    </a:lnTo>
                    <a:lnTo>
                      <a:pt x="4" y="23"/>
                    </a:lnTo>
                    <a:lnTo>
                      <a:pt x="15" y="16"/>
                    </a:lnTo>
                    <a:lnTo>
                      <a:pt x="29" y="10"/>
                    </a:lnTo>
                    <a:lnTo>
                      <a:pt x="44" y="8"/>
                    </a:lnTo>
                    <a:lnTo>
                      <a:pt x="58" y="4"/>
                    </a:lnTo>
                    <a:lnTo>
                      <a:pt x="74" y="4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8" y="0"/>
                    </a:lnTo>
                    <a:lnTo>
                      <a:pt x="134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8" name="Freeform 902"/>
              <p:cNvSpPr>
                <a:spLocks/>
              </p:cNvSpPr>
              <p:nvPr/>
            </p:nvSpPr>
            <p:spPr bwMode="auto">
              <a:xfrm>
                <a:off x="2842" y="3282"/>
                <a:ext cx="395" cy="112"/>
              </a:xfrm>
              <a:custGeom>
                <a:avLst/>
                <a:gdLst/>
                <a:ahLst/>
                <a:cxnLst>
                  <a:cxn ang="0">
                    <a:pos x="768" y="52"/>
                  </a:cxn>
                  <a:cxn ang="0">
                    <a:pos x="791" y="120"/>
                  </a:cxn>
                  <a:cxn ang="0">
                    <a:pos x="747" y="174"/>
                  </a:cxn>
                  <a:cxn ang="0">
                    <a:pos x="648" y="207"/>
                  </a:cxn>
                  <a:cxn ang="0">
                    <a:pos x="516" y="224"/>
                  </a:cxn>
                  <a:cxn ang="0">
                    <a:pos x="365" y="219"/>
                  </a:cxn>
                  <a:cxn ang="0">
                    <a:pos x="218" y="191"/>
                  </a:cxn>
                  <a:cxn ang="0">
                    <a:pos x="90" y="139"/>
                  </a:cxn>
                  <a:cxn ang="0">
                    <a:pos x="0" y="64"/>
                  </a:cxn>
                  <a:cxn ang="0">
                    <a:pos x="12" y="34"/>
                  </a:cxn>
                  <a:cxn ang="0">
                    <a:pos x="86" y="17"/>
                  </a:cxn>
                  <a:cxn ang="0">
                    <a:pos x="198" y="3"/>
                  </a:cxn>
                  <a:cxn ang="0">
                    <a:pos x="338" y="0"/>
                  </a:cxn>
                  <a:cxn ang="0">
                    <a:pos x="479" y="0"/>
                  </a:cxn>
                  <a:cxn ang="0">
                    <a:pos x="611" y="11"/>
                  </a:cxn>
                  <a:cxn ang="0">
                    <a:pos x="712" y="27"/>
                  </a:cxn>
                  <a:cxn ang="0">
                    <a:pos x="768" y="52"/>
                  </a:cxn>
                </a:cxnLst>
                <a:rect l="0" t="0" r="r" b="b"/>
                <a:pathLst>
                  <a:path w="791" h="224">
                    <a:moveTo>
                      <a:pt x="768" y="52"/>
                    </a:moveTo>
                    <a:lnTo>
                      <a:pt x="791" y="120"/>
                    </a:lnTo>
                    <a:lnTo>
                      <a:pt x="747" y="174"/>
                    </a:lnTo>
                    <a:lnTo>
                      <a:pt x="648" y="207"/>
                    </a:lnTo>
                    <a:lnTo>
                      <a:pt x="516" y="224"/>
                    </a:lnTo>
                    <a:lnTo>
                      <a:pt x="365" y="219"/>
                    </a:lnTo>
                    <a:lnTo>
                      <a:pt x="218" y="191"/>
                    </a:lnTo>
                    <a:lnTo>
                      <a:pt x="90" y="139"/>
                    </a:lnTo>
                    <a:lnTo>
                      <a:pt x="0" y="64"/>
                    </a:lnTo>
                    <a:lnTo>
                      <a:pt x="12" y="34"/>
                    </a:lnTo>
                    <a:lnTo>
                      <a:pt x="86" y="17"/>
                    </a:lnTo>
                    <a:lnTo>
                      <a:pt x="198" y="3"/>
                    </a:lnTo>
                    <a:lnTo>
                      <a:pt x="338" y="0"/>
                    </a:lnTo>
                    <a:lnTo>
                      <a:pt x="479" y="0"/>
                    </a:lnTo>
                    <a:lnTo>
                      <a:pt x="611" y="11"/>
                    </a:lnTo>
                    <a:lnTo>
                      <a:pt x="712" y="27"/>
                    </a:lnTo>
                    <a:lnTo>
                      <a:pt x="768" y="52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39" name="Freeform 903"/>
              <p:cNvSpPr>
                <a:spLocks/>
              </p:cNvSpPr>
              <p:nvPr/>
            </p:nvSpPr>
            <p:spPr bwMode="auto">
              <a:xfrm>
                <a:off x="2845" y="3183"/>
                <a:ext cx="379" cy="171"/>
              </a:xfrm>
              <a:custGeom>
                <a:avLst/>
                <a:gdLst/>
                <a:ahLst/>
                <a:cxnLst>
                  <a:cxn ang="0">
                    <a:pos x="758" y="248"/>
                  </a:cxn>
                  <a:cxn ang="0">
                    <a:pos x="720" y="287"/>
                  </a:cxn>
                  <a:cxn ang="0">
                    <a:pos x="638" y="316"/>
                  </a:cxn>
                  <a:cxn ang="0">
                    <a:pos x="526" y="333"/>
                  </a:cxn>
                  <a:cxn ang="0">
                    <a:pos x="398" y="343"/>
                  </a:cxn>
                  <a:cxn ang="0">
                    <a:pos x="266" y="337"/>
                  </a:cxn>
                  <a:cxn ang="0">
                    <a:pos x="146" y="322"/>
                  </a:cxn>
                  <a:cxn ang="0">
                    <a:pos x="53" y="291"/>
                  </a:cxn>
                  <a:cxn ang="0">
                    <a:pos x="0" y="248"/>
                  </a:cxn>
                  <a:cxn ang="0">
                    <a:pos x="49" y="139"/>
                  </a:cxn>
                  <a:cxn ang="0">
                    <a:pos x="134" y="62"/>
                  </a:cxn>
                  <a:cxn ang="0">
                    <a:pos x="246" y="15"/>
                  </a:cxn>
                  <a:cxn ang="0">
                    <a:pos x="372" y="0"/>
                  </a:cxn>
                  <a:cxn ang="0">
                    <a:pos x="497" y="11"/>
                  </a:cxn>
                  <a:cxn ang="0">
                    <a:pos x="611" y="60"/>
                  </a:cxn>
                  <a:cxn ang="0">
                    <a:pos x="702" y="135"/>
                  </a:cxn>
                  <a:cxn ang="0">
                    <a:pos x="758" y="248"/>
                  </a:cxn>
                </a:cxnLst>
                <a:rect l="0" t="0" r="r" b="b"/>
                <a:pathLst>
                  <a:path w="758" h="343">
                    <a:moveTo>
                      <a:pt x="758" y="248"/>
                    </a:moveTo>
                    <a:lnTo>
                      <a:pt x="720" y="287"/>
                    </a:lnTo>
                    <a:lnTo>
                      <a:pt x="638" y="316"/>
                    </a:lnTo>
                    <a:lnTo>
                      <a:pt x="526" y="333"/>
                    </a:lnTo>
                    <a:lnTo>
                      <a:pt x="398" y="343"/>
                    </a:lnTo>
                    <a:lnTo>
                      <a:pt x="266" y="337"/>
                    </a:lnTo>
                    <a:lnTo>
                      <a:pt x="146" y="322"/>
                    </a:lnTo>
                    <a:lnTo>
                      <a:pt x="53" y="291"/>
                    </a:lnTo>
                    <a:lnTo>
                      <a:pt x="0" y="248"/>
                    </a:lnTo>
                    <a:lnTo>
                      <a:pt x="49" y="139"/>
                    </a:lnTo>
                    <a:lnTo>
                      <a:pt x="134" y="62"/>
                    </a:lnTo>
                    <a:lnTo>
                      <a:pt x="246" y="15"/>
                    </a:lnTo>
                    <a:lnTo>
                      <a:pt x="372" y="0"/>
                    </a:lnTo>
                    <a:lnTo>
                      <a:pt x="497" y="11"/>
                    </a:lnTo>
                    <a:lnTo>
                      <a:pt x="611" y="60"/>
                    </a:lnTo>
                    <a:lnTo>
                      <a:pt x="702" y="135"/>
                    </a:lnTo>
                    <a:lnTo>
                      <a:pt x="758" y="24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0" name="Freeform 904"/>
              <p:cNvSpPr>
                <a:spLocks/>
              </p:cNvSpPr>
              <p:nvPr/>
            </p:nvSpPr>
            <p:spPr bwMode="auto">
              <a:xfrm>
                <a:off x="2845" y="3183"/>
                <a:ext cx="379" cy="166"/>
              </a:xfrm>
              <a:custGeom>
                <a:avLst/>
                <a:gdLst/>
                <a:ahLst/>
                <a:cxnLst>
                  <a:cxn ang="0">
                    <a:pos x="723" y="287"/>
                  </a:cxn>
                  <a:cxn ang="0">
                    <a:pos x="688" y="294"/>
                  </a:cxn>
                  <a:cxn ang="0">
                    <a:pos x="656" y="304"/>
                  </a:cxn>
                  <a:cxn ang="0">
                    <a:pos x="619" y="310"/>
                  </a:cxn>
                  <a:cxn ang="0">
                    <a:pos x="580" y="318"/>
                  </a:cxn>
                  <a:cxn ang="0">
                    <a:pos x="537" y="322"/>
                  </a:cxn>
                  <a:cxn ang="0">
                    <a:pos x="493" y="327"/>
                  </a:cxn>
                  <a:cxn ang="0">
                    <a:pos x="446" y="329"/>
                  </a:cxn>
                  <a:cxn ang="0">
                    <a:pos x="400" y="331"/>
                  </a:cxn>
                  <a:cxn ang="0">
                    <a:pos x="334" y="329"/>
                  </a:cxn>
                  <a:cxn ang="0">
                    <a:pos x="276" y="325"/>
                  </a:cxn>
                  <a:cxn ang="0">
                    <a:pos x="219" y="318"/>
                  </a:cxn>
                  <a:cxn ang="0">
                    <a:pos x="169" y="310"/>
                  </a:cxn>
                  <a:cxn ang="0">
                    <a:pos x="120" y="296"/>
                  </a:cxn>
                  <a:cxn ang="0">
                    <a:pos x="78" y="285"/>
                  </a:cxn>
                  <a:cxn ang="0">
                    <a:pos x="37" y="269"/>
                  </a:cxn>
                  <a:cxn ang="0">
                    <a:pos x="4" y="256"/>
                  </a:cxn>
                  <a:cxn ang="0">
                    <a:pos x="0" y="250"/>
                  </a:cxn>
                  <a:cxn ang="0">
                    <a:pos x="0" y="248"/>
                  </a:cxn>
                  <a:cxn ang="0">
                    <a:pos x="49" y="139"/>
                  </a:cxn>
                  <a:cxn ang="0">
                    <a:pos x="134" y="62"/>
                  </a:cxn>
                  <a:cxn ang="0">
                    <a:pos x="246" y="15"/>
                  </a:cxn>
                  <a:cxn ang="0">
                    <a:pos x="372" y="0"/>
                  </a:cxn>
                  <a:cxn ang="0">
                    <a:pos x="497" y="11"/>
                  </a:cxn>
                  <a:cxn ang="0">
                    <a:pos x="611" y="60"/>
                  </a:cxn>
                  <a:cxn ang="0">
                    <a:pos x="702" y="135"/>
                  </a:cxn>
                  <a:cxn ang="0">
                    <a:pos x="758" y="248"/>
                  </a:cxn>
                  <a:cxn ang="0">
                    <a:pos x="752" y="258"/>
                  </a:cxn>
                  <a:cxn ang="0">
                    <a:pos x="747" y="267"/>
                  </a:cxn>
                  <a:cxn ang="0">
                    <a:pos x="735" y="277"/>
                  </a:cxn>
                  <a:cxn ang="0">
                    <a:pos x="723" y="287"/>
                  </a:cxn>
                </a:cxnLst>
                <a:rect l="0" t="0" r="r" b="b"/>
                <a:pathLst>
                  <a:path w="758" h="331">
                    <a:moveTo>
                      <a:pt x="723" y="287"/>
                    </a:moveTo>
                    <a:lnTo>
                      <a:pt x="688" y="294"/>
                    </a:lnTo>
                    <a:lnTo>
                      <a:pt x="656" y="304"/>
                    </a:lnTo>
                    <a:lnTo>
                      <a:pt x="619" y="310"/>
                    </a:lnTo>
                    <a:lnTo>
                      <a:pt x="580" y="318"/>
                    </a:lnTo>
                    <a:lnTo>
                      <a:pt x="537" y="322"/>
                    </a:lnTo>
                    <a:lnTo>
                      <a:pt x="493" y="327"/>
                    </a:lnTo>
                    <a:lnTo>
                      <a:pt x="446" y="329"/>
                    </a:lnTo>
                    <a:lnTo>
                      <a:pt x="400" y="331"/>
                    </a:lnTo>
                    <a:lnTo>
                      <a:pt x="334" y="329"/>
                    </a:lnTo>
                    <a:lnTo>
                      <a:pt x="276" y="325"/>
                    </a:lnTo>
                    <a:lnTo>
                      <a:pt x="219" y="318"/>
                    </a:lnTo>
                    <a:lnTo>
                      <a:pt x="169" y="310"/>
                    </a:lnTo>
                    <a:lnTo>
                      <a:pt x="120" y="296"/>
                    </a:lnTo>
                    <a:lnTo>
                      <a:pt x="78" y="285"/>
                    </a:lnTo>
                    <a:lnTo>
                      <a:pt x="37" y="269"/>
                    </a:lnTo>
                    <a:lnTo>
                      <a:pt x="4" y="256"/>
                    </a:lnTo>
                    <a:lnTo>
                      <a:pt x="0" y="250"/>
                    </a:lnTo>
                    <a:lnTo>
                      <a:pt x="0" y="248"/>
                    </a:lnTo>
                    <a:lnTo>
                      <a:pt x="49" y="139"/>
                    </a:lnTo>
                    <a:lnTo>
                      <a:pt x="134" y="62"/>
                    </a:lnTo>
                    <a:lnTo>
                      <a:pt x="246" y="15"/>
                    </a:lnTo>
                    <a:lnTo>
                      <a:pt x="372" y="0"/>
                    </a:lnTo>
                    <a:lnTo>
                      <a:pt x="497" y="11"/>
                    </a:lnTo>
                    <a:lnTo>
                      <a:pt x="611" y="60"/>
                    </a:lnTo>
                    <a:lnTo>
                      <a:pt x="702" y="135"/>
                    </a:lnTo>
                    <a:lnTo>
                      <a:pt x="758" y="248"/>
                    </a:lnTo>
                    <a:lnTo>
                      <a:pt x="752" y="258"/>
                    </a:lnTo>
                    <a:lnTo>
                      <a:pt x="747" y="267"/>
                    </a:lnTo>
                    <a:lnTo>
                      <a:pt x="735" y="277"/>
                    </a:lnTo>
                    <a:lnTo>
                      <a:pt x="723" y="28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1" name="Freeform 905"/>
              <p:cNvSpPr>
                <a:spLocks/>
              </p:cNvSpPr>
              <p:nvPr/>
            </p:nvSpPr>
            <p:spPr bwMode="auto">
              <a:xfrm>
                <a:off x="2847" y="3183"/>
                <a:ext cx="375" cy="153"/>
              </a:xfrm>
              <a:custGeom>
                <a:avLst/>
                <a:gdLst/>
                <a:ahLst/>
                <a:cxnLst>
                  <a:cxn ang="0">
                    <a:pos x="750" y="240"/>
                  </a:cxn>
                  <a:cxn ang="0">
                    <a:pos x="716" y="252"/>
                  </a:cxn>
                  <a:cxn ang="0">
                    <a:pos x="681" y="265"/>
                  </a:cxn>
                  <a:cxn ang="0">
                    <a:pos x="640" y="275"/>
                  </a:cxn>
                  <a:cxn ang="0">
                    <a:pos x="599" y="287"/>
                  </a:cxn>
                  <a:cxn ang="0">
                    <a:pos x="551" y="293"/>
                  </a:cxn>
                  <a:cxn ang="0">
                    <a:pos x="500" y="300"/>
                  </a:cxn>
                  <a:cxn ang="0">
                    <a:pos x="446" y="304"/>
                  </a:cxn>
                  <a:cxn ang="0">
                    <a:pos x="390" y="306"/>
                  </a:cxn>
                  <a:cxn ang="0">
                    <a:pos x="324" y="304"/>
                  </a:cxn>
                  <a:cxn ang="0">
                    <a:pos x="264" y="300"/>
                  </a:cxn>
                  <a:cxn ang="0">
                    <a:pos x="208" y="293"/>
                  </a:cxn>
                  <a:cxn ang="0">
                    <a:pos x="157" y="283"/>
                  </a:cxn>
                  <a:cxn ang="0">
                    <a:pos x="111" y="269"/>
                  </a:cxn>
                  <a:cxn ang="0">
                    <a:pos x="70" y="258"/>
                  </a:cxn>
                  <a:cxn ang="0">
                    <a:pos x="31" y="240"/>
                  </a:cxn>
                  <a:cxn ang="0">
                    <a:pos x="0" y="225"/>
                  </a:cxn>
                  <a:cxn ang="0">
                    <a:pos x="54" y="124"/>
                  </a:cxn>
                  <a:cxn ang="0">
                    <a:pos x="144" y="54"/>
                  </a:cxn>
                  <a:cxn ang="0">
                    <a:pos x="252" y="11"/>
                  </a:cxn>
                  <a:cxn ang="0">
                    <a:pos x="374" y="0"/>
                  </a:cxn>
                  <a:cxn ang="0">
                    <a:pos x="494" y="15"/>
                  </a:cxn>
                  <a:cxn ang="0">
                    <a:pos x="605" y="60"/>
                  </a:cxn>
                  <a:cxn ang="0">
                    <a:pos x="692" y="135"/>
                  </a:cxn>
                  <a:cxn ang="0">
                    <a:pos x="750" y="240"/>
                  </a:cxn>
                </a:cxnLst>
                <a:rect l="0" t="0" r="r" b="b"/>
                <a:pathLst>
                  <a:path w="750" h="306">
                    <a:moveTo>
                      <a:pt x="750" y="240"/>
                    </a:moveTo>
                    <a:lnTo>
                      <a:pt x="716" y="252"/>
                    </a:lnTo>
                    <a:lnTo>
                      <a:pt x="681" y="265"/>
                    </a:lnTo>
                    <a:lnTo>
                      <a:pt x="640" y="275"/>
                    </a:lnTo>
                    <a:lnTo>
                      <a:pt x="599" y="287"/>
                    </a:lnTo>
                    <a:lnTo>
                      <a:pt x="551" y="293"/>
                    </a:lnTo>
                    <a:lnTo>
                      <a:pt x="500" y="300"/>
                    </a:lnTo>
                    <a:lnTo>
                      <a:pt x="446" y="304"/>
                    </a:lnTo>
                    <a:lnTo>
                      <a:pt x="390" y="306"/>
                    </a:lnTo>
                    <a:lnTo>
                      <a:pt x="324" y="304"/>
                    </a:lnTo>
                    <a:lnTo>
                      <a:pt x="264" y="300"/>
                    </a:lnTo>
                    <a:lnTo>
                      <a:pt x="208" y="293"/>
                    </a:lnTo>
                    <a:lnTo>
                      <a:pt x="157" y="283"/>
                    </a:lnTo>
                    <a:lnTo>
                      <a:pt x="111" y="269"/>
                    </a:lnTo>
                    <a:lnTo>
                      <a:pt x="70" y="258"/>
                    </a:lnTo>
                    <a:lnTo>
                      <a:pt x="31" y="240"/>
                    </a:lnTo>
                    <a:lnTo>
                      <a:pt x="0" y="225"/>
                    </a:lnTo>
                    <a:lnTo>
                      <a:pt x="54" y="124"/>
                    </a:lnTo>
                    <a:lnTo>
                      <a:pt x="144" y="54"/>
                    </a:lnTo>
                    <a:lnTo>
                      <a:pt x="252" y="11"/>
                    </a:lnTo>
                    <a:lnTo>
                      <a:pt x="374" y="0"/>
                    </a:lnTo>
                    <a:lnTo>
                      <a:pt x="494" y="15"/>
                    </a:lnTo>
                    <a:lnTo>
                      <a:pt x="605" y="60"/>
                    </a:lnTo>
                    <a:lnTo>
                      <a:pt x="692" y="135"/>
                    </a:lnTo>
                    <a:lnTo>
                      <a:pt x="750" y="24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2" name="Freeform 906"/>
              <p:cNvSpPr>
                <a:spLocks/>
              </p:cNvSpPr>
              <p:nvPr/>
            </p:nvSpPr>
            <p:spPr bwMode="auto">
              <a:xfrm>
                <a:off x="2853" y="3183"/>
                <a:ext cx="363" cy="142"/>
              </a:xfrm>
              <a:custGeom>
                <a:avLst/>
                <a:gdLst/>
                <a:ahLst/>
                <a:cxnLst>
                  <a:cxn ang="0">
                    <a:pos x="725" y="207"/>
                  </a:cxn>
                  <a:cxn ang="0">
                    <a:pos x="694" y="221"/>
                  </a:cxn>
                  <a:cxn ang="0">
                    <a:pos x="661" y="236"/>
                  </a:cxn>
                  <a:cxn ang="0">
                    <a:pos x="622" y="248"/>
                  </a:cxn>
                  <a:cxn ang="0">
                    <a:pos x="581" y="262"/>
                  </a:cxn>
                  <a:cxn ang="0">
                    <a:pos x="535" y="269"/>
                  </a:cxn>
                  <a:cxn ang="0">
                    <a:pos x="484" y="277"/>
                  </a:cxn>
                  <a:cxn ang="0">
                    <a:pos x="428" y="281"/>
                  </a:cxn>
                  <a:cxn ang="0">
                    <a:pos x="370" y="285"/>
                  </a:cxn>
                  <a:cxn ang="0">
                    <a:pos x="304" y="281"/>
                  </a:cxn>
                  <a:cxn ang="0">
                    <a:pos x="246" y="277"/>
                  </a:cxn>
                  <a:cxn ang="0">
                    <a:pos x="192" y="269"/>
                  </a:cxn>
                  <a:cxn ang="0">
                    <a:pos x="143" y="260"/>
                  </a:cxn>
                  <a:cxn ang="0">
                    <a:pos x="99" y="246"/>
                  </a:cxn>
                  <a:cxn ang="0">
                    <a:pos x="60" y="230"/>
                  </a:cxn>
                  <a:cxn ang="0">
                    <a:pos x="27" y="213"/>
                  </a:cxn>
                  <a:cxn ang="0">
                    <a:pos x="0" y="196"/>
                  </a:cxn>
                  <a:cxn ang="0">
                    <a:pos x="56" y="108"/>
                  </a:cxn>
                  <a:cxn ang="0">
                    <a:pos x="143" y="46"/>
                  </a:cxn>
                  <a:cxn ang="0">
                    <a:pos x="246" y="9"/>
                  </a:cxn>
                  <a:cxn ang="0">
                    <a:pos x="358" y="0"/>
                  </a:cxn>
                  <a:cxn ang="0">
                    <a:pos x="471" y="11"/>
                  </a:cxn>
                  <a:cxn ang="0">
                    <a:pos x="575" y="50"/>
                  </a:cxn>
                  <a:cxn ang="0">
                    <a:pos x="663" y="114"/>
                  </a:cxn>
                  <a:cxn ang="0">
                    <a:pos x="725" y="207"/>
                  </a:cxn>
                </a:cxnLst>
                <a:rect l="0" t="0" r="r" b="b"/>
                <a:pathLst>
                  <a:path w="725" h="285">
                    <a:moveTo>
                      <a:pt x="725" y="207"/>
                    </a:moveTo>
                    <a:lnTo>
                      <a:pt x="694" y="221"/>
                    </a:lnTo>
                    <a:lnTo>
                      <a:pt x="661" y="236"/>
                    </a:lnTo>
                    <a:lnTo>
                      <a:pt x="622" y="248"/>
                    </a:lnTo>
                    <a:lnTo>
                      <a:pt x="581" y="262"/>
                    </a:lnTo>
                    <a:lnTo>
                      <a:pt x="535" y="269"/>
                    </a:lnTo>
                    <a:lnTo>
                      <a:pt x="484" y="277"/>
                    </a:lnTo>
                    <a:lnTo>
                      <a:pt x="428" y="281"/>
                    </a:lnTo>
                    <a:lnTo>
                      <a:pt x="370" y="285"/>
                    </a:lnTo>
                    <a:lnTo>
                      <a:pt x="304" y="281"/>
                    </a:lnTo>
                    <a:lnTo>
                      <a:pt x="246" y="277"/>
                    </a:lnTo>
                    <a:lnTo>
                      <a:pt x="192" y="269"/>
                    </a:lnTo>
                    <a:lnTo>
                      <a:pt x="143" y="260"/>
                    </a:lnTo>
                    <a:lnTo>
                      <a:pt x="99" y="246"/>
                    </a:lnTo>
                    <a:lnTo>
                      <a:pt x="60" y="230"/>
                    </a:lnTo>
                    <a:lnTo>
                      <a:pt x="27" y="213"/>
                    </a:lnTo>
                    <a:lnTo>
                      <a:pt x="0" y="196"/>
                    </a:lnTo>
                    <a:lnTo>
                      <a:pt x="56" y="108"/>
                    </a:lnTo>
                    <a:lnTo>
                      <a:pt x="143" y="46"/>
                    </a:lnTo>
                    <a:lnTo>
                      <a:pt x="246" y="9"/>
                    </a:lnTo>
                    <a:lnTo>
                      <a:pt x="358" y="0"/>
                    </a:lnTo>
                    <a:lnTo>
                      <a:pt x="471" y="11"/>
                    </a:lnTo>
                    <a:lnTo>
                      <a:pt x="575" y="50"/>
                    </a:lnTo>
                    <a:lnTo>
                      <a:pt x="663" y="114"/>
                    </a:lnTo>
                    <a:lnTo>
                      <a:pt x="725" y="20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3" name="Freeform 907"/>
              <p:cNvSpPr>
                <a:spLocks/>
              </p:cNvSpPr>
              <p:nvPr/>
            </p:nvSpPr>
            <p:spPr bwMode="auto">
              <a:xfrm>
                <a:off x="2859" y="3183"/>
                <a:ext cx="349" cy="130"/>
              </a:xfrm>
              <a:custGeom>
                <a:avLst/>
                <a:gdLst/>
                <a:ahLst/>
                <a:cxnLst>
                  <a:cxn ang="0">
                    <a:pos x="698" y="176"/>
                  </a:cxn>
                  <a:cxn ang="0">
                    <a:pos x="669" y="192"/>
                  </a:cxn>
                  <a:cxn ang="0">
                    <a:pos x="640" y="207"/>
                  </a:cxn>
                  <a:cxn ang="0">
                    <a:pos x="603" y="221"/>
                  </a:cxn>
                  <a:cxn ang="0">
                    <a:pos x="564" y="234"/>
                  </a:cxn>
                  <a:cxn ang="0">
                    <a:pos x="518" y="244"/>
                  </a:cxn>
                  <a:cxn ang="0">
                    <a:pos x="468" y="252"/>
                  </a:cxn>
                  <a:cxn ang="0">
                    <a:pos x="411" y="256"/>
                  </a:cxn>
                  <a:cxn ang="0">
                    <a:pos x="351" y="260"/>
                  </a:cxn>
                  <a:cxn ang="0">
                    <a:pos x="287" y="256"/>
                  </a:cxn>
                  <a:cxn ang="0">
                    <a:pos x="231" y="252"/>
                  </a:cxn>
                  <a:cxn ang="0">
                    <a:pos x="179" y="244"/>
                  </a:cxn>
                  <a:cxn ang="0">
                    <a:pos x="134" y="234"/>
                  </a:cxn>
                  <a:cxn ang="0">
                    <a:pos x="91" y="221"/>
                  </a:cxn>
                  <a:cxn ang="0">
                    <a:pos x="57" y="205"/>
                  </a:cxn>
                  <a:cxn ang="0">
                    <a:pos x="26" y="188"/>
                  </a:cxn>
                  <a:cxn ang="0">
                    <a:pos x="0" y="170"/>
                  </a:cxn>
                  <a:cxn ang="0">
                    <a:pos x="60" y="93"/>
                  </a:cxn>
                  <a:cxn ang="0">
                    <a:pos x="144" y="40"/>
                  </a:cxn>
                  <a:cxn ang="0">
                    <a:pos x="241" y="9"/>
                  </a:cxn>
                  <a:cxn ang="0">
                    <a:pos x="345" y="0"/>
                  </a:cxn>
                  <a:cxn ang="0">
                    <a:pos x="448" y="9"/>
                  </a:cxn>
                  <a:cxn ang="0">
                    <a:pos x="547" y="42"/>
                  </a:cxn>
                  <a:cxn ang="0">
                    <a:pos x="632" y="97"/>
                  </a:cxn>
                  <a:cxn ang="0">
                    <a:pos x="698" y="176"/>
                  </a:cxn>
                </a:cxnLst>
                <a:rect l="0" t="0" r="r" b="b"/>
                <a:pathLst>
                  <a:path w="698" h="260">
                    <a:moveTo>
                      <a:pt x="698" y="176"/>
                    </a:moveTo>
                    <a:lnTo>
                      <a:pt x="669" y="192"/>
                    </a:lnTo>
                    <a:lnTo>
                      <a:pt x="640" y="207"/>
                    </a:lnTo>
                    <a:lnTo>
                      <a:pt x="603" y="221"/>
                    </a:lnTo>
                    <a:lnTo>
                      <a:pt x="564" y="234"/>
                    </a:lnTo>
                    <a:lnTo>
                      <a:pt x="518" y="244"/>
                    </a:lnTo>
                    <a:lnTo>
                      <a:pt x="468" y="252"/>
                    </a:lnTo>
                    <a:lnTo>
                      <a:pt x="411" y="256"/>
                    </a:lnTo>
                    <a:lnTo>
                      <a:pt x="351" y="260"/>
                    </a:lnTo>
                    <a:lnTo>
                      <a:pt x="287" y="256"/>
                    </a:lnTo>
                    <a:lnTo>
                      <a:pt x="231" y="252"/>
                    </a:lnTo>
                    <a:lnTo>
                      <a:pt x="179" y="244"/>
                    </a:lnTo>
                    <a:lnTo>
                      <a:pt x="134" y="234"/>
                    </a:lnTo>
                    <a:lnTo>
                      <a:pt x="91" y="221"/>
                    </a:lnTo>
                    <a:lnTo>
                      <a:pt x="57" y="205"/>
                    </a:lnTo>
                    <a:lnTo>
                      <a:pt x="26" y="188"/>
                    </a:lnTo>
                    <a:lnTo>
                      <a:pt x="0" y="170"/>
                    </a:lnTo>
                    <a:lnTo>
                      <a:pt x="60" y="93"/>
                    </a:lnTo>
                    <a:lnTo>
                      <a:pt x="144" y="40"/>
                    </a:lnTo>
                    <a:lnTo>
                      <a:pt x="241" y="9"/>
                    </a:lnTo>
                    <a:lnTo>
                      <a:pt x="345" y="0"/>
                    </a:lnTo>
                    <a:lnTo>
                      <a:pt x="448" y="9"/>
                    </a:lnTo>
                    <a:lnTo>
                      <a:pt x="547" y="42"/>
                    </a:lnTo>
                    <a:lnTo>
                      <a:pt x="632" y="97"/>
                    </a:lnTo>
                    <a:lnTo>
                      <a:pt x="698" y="1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4" name="Freeform 908"/>
              <p:cNvSpPr>
                <a:spLocks/>
              </p:cNvSpPr>
              <p:nvPr/>
            </p:nvSpPr>
            <p:spPr bwMode="auto">
              <a:xfrm>
                <a:off x="2868" y="3183"/>
                <a:ext cx="328" cy="119"/>
              </a:xfrm>
              <a:custGeom>
                <a:avLst/>
                <a:gdLst/>
                <a:ahLst/>
                <a:cxnLst>
                  <a:cxn ang="0">
                    <a:pos x="657" y="141"/>
                  </a:cxn>
                  <a:cxn ang="0">
                    <a:pos x="634" y="159"/>
                  </a:cxn>
                  <a:cxn ang="0">
                    <a:pos x="609" y="178"/>
                  </a:cxn>
                  <a:cxn ang="0">
                    <a:pos x="574" y="194"/>
                  </a:cxn>
                  <a:cxn ang="0">
                    <a:pos x="537" y="209"/>
                  </a:cxn>
                  <a:cxn ang="0">
                    <a:pos x="492" y="219"/>
                  </a:cxn>
                  <a:cxn ang="0">
                    <a:pos x="444" y="229"/>
                  </a:cxn>
                  <a:cxn ang="0">
                    <a:pos x="388" y="234"/>
                  </a:cxn>
                  <a:cxn ang="0">
                    <a:pos x="327" y="238"/>
                  </a:cxn>
                  <a:cxn ang="0">
                    <a:pos x="265" y="234"/>
                  </a:cxn>
                  <a:cxn ang="0">
                    <a:pos x="211" y="229"/>
                  </a:cxn>
                  <a:cxn ang="0">
                    <a:pos x="161" y="219"/>
                  </a:cxn>
                  <a:cxn ang="0">
                    <a:pos x="118" y="209"/>
                  </a:cxn>
                  <a:cxn ang="0">
                    <a:pos x="79" y="194"/>
                  </a:cxn>
                  <a:cxn ang="0">
                    <a:pos x="46" y="178"/>
                  </a:cxn>
                  <a:cxn ang="0">
                    <a:pos x="19" y="161"/>
                  </a:cxn>
                  <a:cxn ang="0">
                    <a:pos x="0" y="143"/>
                  </a:cxn>
                  <a:cxn ang="0">
                    <a:pos x="60" y="81"/>
                  </a:cxn>
                  <a:cxn ang="0">
                    <a:pos x="139" y="37"/>
                  </a:cxn>
                  <a:cxn ang="0">
                    <a:pos x="229" y="9"/>
                  </a:cxn>
                  <a:cxn ang="0">
                    <a:pos x="325" y="0"/>
                  </a:cxn>
                  <a:cxn ang="0">
                    <a:pos x="420" y="7"/>
                  </a:cxn>
                  <a:cxn ang="0">
                    <a:pos x="510" y="35"/>
                  </a:cxn>
                  <a:cxn ang="0">
                    <a:pos x="589" y="77"/>
                  </a:cxn>
                  <a:cxn ang="0">
                    <a:pos x="657" y="141"/>
                  </a:cxn>
                </a:cxnLst>
                <a:rect l="0" t="0" r="r" b="b"/>
                <a:pathLst>
                  <a:path w="657" h="238">
                    <a:moveTo>
                      <a:pt x="657" y="141"/>
                    </a:moveTo>
                    <a:lnTo>
                      <a:pt x="634" y="159"/>
                    </a:lnTo>
                    <a:lnTo>
                      <a:pt x="609" y="178"/>
                    </a:lnTo>
                    <a:lnTo>
                      <a:pt x="574" y="194"/>
                    </a:lnTo>
                    <a:lnTo>
                      <a:pt x="537" y="209"/>
                    </a:lnTo>
                    <a:lnTo>
                      <a:pt x="492" y="219"/>
                    </a:lnTo>
                    <a:lnTo>
                      <a:pt x="444" y="229"/>
                    </a:lnTo>
                    <a:lnTo>
                      <a:pt x="388" y="234"/>
                    </a:lnTo>
                    <a:lnTo>
                      <a:pt x="327" y="238"/>
                    </a:lnTo>
                    <a:lnTo>
                      <a:pt x="265" y="234"/>
                    </a:lnTo>
                    <a:lnTo>
                      <a:pt x="211" y="229"/>
                    </a:lnTo>
                    <a:lnTo>
                      <a:pt x="161" y="219"/>
                    </a:lnTo>
                    <a:lnTo>
                      <a:pt x="118" y="209"/>
                    </a:lnTo>
                    <a:lnTo>
                      <a:pt x="79" y="194"/>
                    </a:lnTo>
                    <a:lnTo>
                      <a:pt x="46" y="178"/>
                    </a:lnTo>
                    <a:lnTo>
                      <a:pt x="19" y="161"/>
                    </a:lnTo>
                    <a:lnTo>
                      <a:pt x="0" y="143"/>
                    </a:lnTo>
                    <a:lnTo>
                      <a:pt x="60" y="81"/>
                    </a:lnTo>
                    <a:lnTo>
                      <a:pt x="139" y="37"/>
                    </a:lnTo>
                    <a:lnTo>
                      <a:pt x="229" y="9"/>
                    </a:lnTo>
                    <a:lnTo>
                      <a:pt x="325" y="0"/>
                    </a:lnTo>
                    <a:lnTo>
                      <a:pt x="420" y="7"/>
                    </a:lnTo>
                    <a:lnTo>
                      <a:pt x="510" y="35"/>
                    </a:lnTo>
                    <a:lnTo>
                      <a:pt x="589" y="77"/>
                    </a:lnTo>
                    <a:lnTo>
                      <a:pt x="657" y="14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5" name="Freeform 909"/>
              <p:cNvSpPr>
                <a:spLocks/>
              </p:cNvSpPr>
              <p:nvPr/>
            </p:nvSpPr>
            <p:spPr bwMode="auto">
              <a:xfrm>
                <a:off x="2878" y="3183"/>
                <a:ext cx="303" cy="107"/>
              </a:xfrm>
              <a:custGeom>
                <a:avLst/>
                <a:gdLst/>
                <a:ahLst/>
                <a:cxnLst>
                  <a:cxn ang="0">
                    <a:pos x="607" y="110"/>
                  </a:cxn>
                  <a:cxn ang="0">
                    <a:pos x="591" y="130"/>
                  </a:cxn>
                  <a:cxn ang="0">
                    <a:pos x="570" y="149"/>
                  </a:cxn>
                  <a:cxn ang="0">
                    <a:pos x="541" y="165"/>
                  </a:cxn>
                  <a:cxn ang="0">
                    <a:pos x="506" y="182"/>
                  </a:cxn>
                  <a:cxn ang="0">
                    <a:pos x="464" y="194"/>
                  </a:cxn>
                  <a:cxn ang="0">
                    <a:pos x="417" y="203"/>
                  </a:cxn>
                  <a:cxn ang="0">
                    <a:pos x="361" y="209"/>
                  </a:cxn>
                  <a:cxn ang="0">
                    <a:pos x="301" y="213"/>
                  </a:cxn>
                  <a:cxn ang="0">
                    <a:pos x="242" y="209"/>
                  </a:cxn>
                  <a:cxn ang="0">
                    <a:pos x="190" y="203"/>
                  </a:cxn>
                  <a:cxn ang="0">
                    <a:pos x="144" y="194"/>
                  </a:cxn>
                  <a:cxn ang="0">
                    <a:pos x="105" y="184"/>
                  </a:cxn>
                  <a:cxn ang="0">
                    <a:pos x="70" y="168"/>
                  </a:cxn>
                  <a:cxn ang="0">
                    <a:pos x="41" y="153"/>
                  </a:cxn>
                  <a:cxn ang="0">
                    <a:pos x="18" y="134"/>
                  </a:cxn>
                  <a:cxn ang="0">
                    <a:pos x="0" y="116"/>
                  </a:cxn>
                  <a:cxn ang="0">
                    <a:pos x="60" y="64"/>
                  </a:cxn>
                  <a:cxn ang="0">
                    <a:pos x="132" y="29"/>
                  </a:cxn>
                  <a:cxn ang="0">
                    <a:pos x="211" y="6"/>
                  </a:cxn>
                  <a:cxn ang="0">
                    <a:pos x="299" y="0"/>
                  </a:cxn>
                  <a:cxn ang="0">
                    <a:pos x="382" y="4"/>
                  </a:cxn>
                  <a:cxn ang="0">
                    <a:pos x="465" y="25"/>
                  </a:cxn>
                  <a:cxn ang="0">
                    <a:pos x="541" y="60"/>
                  </a:cxn>
                  <a:cxn ang="0">
                    <a:pos x="607" y="110"/>
                  </a:cxn>
                </a:cxnLst>
                <a:rect l="0" t="0" r="r" b="b"/>
                <a:pathLst>
                  <a:path w="607" h="213">
                    <a:moveTo>
                      <a:pt x="607" y="110"/>
                    </a:moveTo>
                    <a:lnTo>
                      <a:pt x="591" y="130"/>
                    </a:lnTo>
                    <a:lnTo>
                      <a:pt x="570" y="149"/>
                    </a:lnTo>
                    <a:lnTo>
                      <a:pt x="541" y="165"/>
                    </a:lnTo>
                    <a:lnTo>
                      <a:pt x="506" y="182"/>
                    </a:lnTo>
                    <a:lnTo>
                      <a:pt x="464" y="194"/>
                    </a:lnTo>
                    <a:lnTo>
                      <a:pt x="417" y="203"/>
                    </a:lnTo>
                    <a:lnTo>
                      <a:pt x="361" y="209"/>
                    </a:lnTo>
                    <a:lnTo>
                      <a:pt x="301" y="213"/>
                    </a:lnTo>
                    <a:lnTo>
                      <a:pt x="242" y="209"/>
                    </a:lnTo>
                    <a:lnTo>
                      <a:pt x="190" y="203"/>
                    </a:lnTo>
                    <a:lnTo>
                      <a:pt x="144" y="194"/>
                    </a:lnTo>
                    <a:lnTo>
                      <a:pt x="105" y="184"/>
                    </a:lnTo>
                    <a:lnTo>
                      <a:pt x="70" y="168"/>
                    </a:lnTo>
                    <a:lnTo>
                      <a:pt x="41" y="153"/>
                    </a:lnTo>
                    <a:lnTo>
                      <a:pt x="18" y="134"/>
                    </a:lnTo>
                    <a:lnTo>
                      <a:pt x="0" y="116"/>
                    </a:lnTo>
                    <a:lnTo>
                      <a:pt x="60" y="64"/>
                    </a:lnTo>
                    <a:lnTo>
                      <a:pt x="132" y="29"/>
                    </a:lnTo>
                    <a:lnTo>
                      <a:pt x="211" y="6"/>
                    </a:lnTo>
                    <a:lnTo>
                      <a:pt x="299" y="0"/>
                    </a:lnTo>
                    <a:lnTo>
                      <a:pt x="382" y="4"/>
                    </a:lnTo>
                    <a:lnTo>
                      <a:pt x="465" y="25"/>
                    </a:lnTo>
                    <a:lnTo>
                      <a:pt x="541" y="60"/>
                    </a:lnTo>
                    <a:lnTo>
                      <a:pt x="607" y="11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6" name="Freeform 910"/>
              <p:cNvSpPr>
                <a:spLocks/>
              </p:cNvSpPr>
              <p:nvPr/>
            </p:nvSpPr>
            <p:spPr bwMode="auto">
              <a:xfrm>
                <a:off x="2891" y="3183"/>
                <a:ext cx="272" cy="96"/>
              </a:xfrm>
              <a:custGeom>
                <a:avLst/>
                <a:gdLst/>
                <a:ahLst/>
                <a:cxnLst>
                  <a:cxn ang="0">
                    <a:pos x="543" y="77"/>
                  </a:cxn>
                  <a:cxn ang="0">
                    <a:pos x="533" y="99"/>
                  </a:cxn>
                  <a:cxn ang="0">
                    <a:pos x="518" y="120"/>
                  </a:cxn>
                  <a:cxn ang="0">
                    <a:pos x="495" y="137"/>
                  </a:cxn>
                  <a:cxn ang="0">
                    <a:pos x="466" y="157"/>
                  </a:cxn>
                  <a:cxn ang="0">
                    <a:pos x="427" y="170"/>
                  </a:cxn>
                  <a:cxn ang="0">
                    <a:pos x="382" y="182"/>
                  </a:cxn>
                  <a:cxn ang="0">
                    <a:pos x="328" y="188"/>
                  </a:cxn>
                  <a:cxn ang="0">
                    <a:pos x="270" y="192"/>
                  </a:cxn>
                  <a:cxn ang="0">
                    <a:pos x="214" y="188"/>
                  </a:cxn>
                  <a:cxn ang="0">
                    <a:pos x="165" y="182"/>
                  </a:cxn>
                  <a:cxn ang="0">
                    <a:pos x="120" y="172"/>
                  </a:cxn>
                  <a:cxn ang="0">
                    <a:pos x="86" y="163"/>
                  </a:cxn>
                  <a:cxn ang="0">
                    <a:pos x="55" y="147"/>
                  </a:cxn>
                  <a:cxn ang="0">
                    <a:pos x="29" y="132"/>
                  </a:cxn>
                  <a:cxn ang="0">
                    <a:pos x="12" y="112"/>
                  </a:cxn>
                  <a:cxn ang="0">
                    <a:pos x="0" y="95"/>
                  </a:cxn>
                  <a:cxn ang="0">
                    <a:pos x="55" y="54"/>
                  </a:cxn>
                  <a:cxn ang="0">
                    <a:pos x="120" y="25"/>
                  </a:cxn>
                  <a:cxn ang="0">
                    <a:pos x="190" y="6"/>
                  </a:cxn>
                  <a:cxn ang="0">
                    <a:pos x="266" y="0"/>
                  </a:cxn>
                  <a:cxn ang="0">
                    <a:pos x="338" y="2"/>
                  </a:cxn>
                  <a:cxn ang="0">
                    <a:pos x="411" y="17"/>
                  </a:cxn>
                  <a:cxn ang="0">
                    <a:pos x="479" y="40"/>
                  </a:cxn>
                  <a:cxn ang="0">
                    <a:pos x="543" y="77"/>
                  </a:cxn>
                </a:cxnLst>
                <a:rect l="0" t="0" r="r" b="b"/>
                <a:pathLst>
                  <a:path w="543" h="192">
                    <a:moveTo>
                      <a:pt x="543" y="77"/>
                    </a:moveTo>
                    <a:lnTo>
                      <a:pt x="533" y="99"/>
                    </a:lnTo>
                    <a:lnTo>
                      <a:pt x="518" y="120"/>
                    </a:lnTo>
                    <a:lnTo>
                      <a:pt x="495" y="137"/>
                    </a:lnTo>
                    <a:lnTo>
                      <a:pt x="466" y="157"/>
                    </a:lnTo>
                    <a:lnTo>
                      <a:pt x="427" y="170"/>
                    </a:lnTo>
                    <a:lnTo>
                      <a:pt x="382" y="182"/>
                    </a:lnTo>
                    <a:lnTo>
                      <a:pt x="328" y="188"/>
                    </a:lnTo>
                    <a:lnTo>
                      <a:pt x="270" y="192"/>
                    </a:lnTo>
                    <a:lnTo>
                      <a:pt x="214" y="188"/>
                    </a:lnTo>
                    <a:lnTo>
                      <a:pt x="165" y="182"/>
                    </a:lnTo>
                    <a:lnTo>
                      <a:pt x="120" y="172"/>
                    </a:lnTo>
                    <a:lnTo>
                      <a:pt x="86" y="163"/>
                    </a:lnTo>
                    <a:lnTo>
                      <a:pt x="55" y="147"/>
                    </a:lnTo>
                    <a:lnTo>
                      <a:pt x="29" y="132"/>
                    </a:lnTo>
                    <a:lnTo>
                      <a:pt x="12" y="112"/>
                    </a:lnTo>
                    <a:lnTo>
                      <a:pt x="0" y="95"/>
                    </a:lnTo>
                    <a:lnTo>
                      <a:pt x="55" y="54"/>
                    </a:lnTo>
                    <a:lnTo>
                      <a:pt x="120" y="25"/>
                    </a:lnTo>
                    <a:lnTo>
                      <a:pt x="190" y="6"/>
                    </a:lnTo>
                    <a:lnTo>
                      <a:pt x="266" y="0"/>
                    </a:lnTo>
                    <a:lnTo>
                      <a:pt x="338" y="2"/>
                    </a:lnTo>
                    <a:lnTo>
                      <a:pt x="411" y="17"/>
                    </a:lnTo>
                    <a:lnTo>
                      <a:pt x="479" y="40"/>
                    </a:lnTo>
                    <a:lnTo>
                      <a:pt x="543" y="7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7" name="Freeform 911"/>
              <p:cNvSpPr>
                <a:spLocks/>
              </p:cNvSpPr>
              <p:nvPr/>
            </p:nvSpPr>
            <p:spPr bwMode="auto">
              <a:xfrm>
                <a:off x="2906" y="3183"/>
                <a:ext cx="233" cy="83"/>
              </a:xfrm>
              <a:custGeom>
                <a:avLst/>
                <a:gdLst/>
                <a:ahLst/>
                <a:cxnLst>
                  <a:cxn ang="0">
                    <a:pos x="468" y="48"/>
                  </a:cxn>
                  <a:cxn ang="0">
                    <a:pos x="466" y="70"/>
                  </a:cxn>
                  <a:cxn ang="0">
                    <a:pos x="456" y="91"/>
                  </a:cxn>
                  <a:cxn ang="0">
                    <a:pos x="439" y="108"/>
                  </a:cxn>
                  <a:cxn ang="0">
                    <a:pos x="415" y="128"/>
                  </a:cxn>
                  <a:cxn ang="0">
                    <a:pos x="380" y="143"/>
                  </a:cxn>
                  <a:cxn ang="0">
                    <a:pos x="340" y="155"/>
                  </a:cxn>
                  <a:cxn ang="0">
                    <a:pos x="289" y="163"/>
                  </a:cxn>
                  <a:cxn ang="0">
                    <a:pos x="233" y="166"/>
                  </a:cxn>
                  <a:cxn ang="0">
                    <a:pos x="181" y="163"/>
                  </a:cxn>
                  <a:cxn ang="0">
                    <a:pos x="136" y="157"/>
                  </a:cxn>
                  <a:cxn ang="0">
                    <a:pos x="97" y="147"/>
                  </a:cxn>
                  <a:cxn ang="0">
                    <a:pos x="66" y="137"/>
                  </a:cxn>
                  <a:cxn ang="0">
                    <a:pos x="39" y="122"/>
                  </a:cxn>
                  <a:cxn ang="0">
                    <a:pos x="20" y="106"/>
                  </a:cxn>
                  <a:cxn ang="0">
                    <a:pos x="6" y="89"/>
                  </a:cxn>
                  <a:cxn ang="0">
                    <a:pos x="0" y="71"/>
                  </a:cxn>
                  <a:cxn ang="0">
                    <a:pos x="49" y="42"/>
                  </a:cxn>
                  <a:cxn ang="0">
                    <a:pos x="105" y="21"/>
                  </a:cxn>
                  <a:cxn ang="0">
                    <a:pos x="163" y="6"/>
                  </a:cxn>
                  <a:cxn ang="0">
                    <a:pos x="227" y="0"/>
                  </a:cxn>
                  <a:cxn ang="0">
                    <a:pos x="289" y="0"/>
                  </a:cxn>
                  <a:cxn ang="0">
                    <a:pos x="351" y="7"/>
                  </a:cxn>
                  <a:cxn ang="0">
                    <a:pos x="409" y="23"/>
                  </a:cxn>
                  <a:cxn ang="0">
                    <a:pos x="468" y="48"/>
                  </a:cxn>
                </a:cxnLst>
                <a:rect l="0" t="0" r="r" b="b"/>
                <a:pathLst>
                  <a:path w="468" h="166">
                    <a:moveTo>
                      <a:pt x="468" y="48"/>
                    </a:moveTo>
                    <a:lnTo>
                      <a:pt x="466" y="70"/>
                    </a:lnTo>
                    <a:lnTo>
                      <a:pt x="456" y="91"/>
                    </a:lnTo>
                    <a:lnTo>
                      <a:pt x="439" y="108"/>
                    </a:lnTo>
                    <a:lnTo>
                      <a:pt x="415" y="128"/>
                    </a:lnTo>
                    <a:lnTo>
                      <a:pt x="380" y="143"/>
                    </a:lnTo>
                    <a:lnTo>
                      <a:pt x="340" y="155"/>
                    </a:lnTo>
                    <a:lnTo>
                      <a:pt x="289" y="163"/>
                    </a:lnTo>
                    <a:lnTo>
                      <a:pt x="233" y="166"/>
                    </a:lnTo>
                    <a:lnTo>
                      <a:pt x="181" y="163"/>
                    </a:lnTo>
                    <a:lnTo>
                      <a:pt x="136" y="157"/>
                    </a:lnTo>
                    <a:lnTo>
                      <a:pt x="97" y="147"/>
                    </a:lnTo>
                    <a:lnTo>
                      <a:pt x="66" y="137"/>
                    </a:lnTo>
                    <a:lnTo>
                      <a:pt x="39" y="122"/>
                    </a:lnTo>
                    <a:lnTo>
                      <a:pt x="20" y="106"/>
                    </a:lnTo>
                    <a:lnTo>
                      <a:pt x="6" y="89"/>
                    </a:lnTo>
                    <a:lnTo>
                      <a:pt x="0" y="71"/>
                    </a:lnTo>
                    <a:lnTo>
                      <a:pt x="49" y="42"/>
                    </a:lnTo>
                    <a:lnTo>
                      <a:pt x="105" y="21"/>
                    </a:lnTo>
                    <a:lnTo>
                      <a:pt x="163" y="6"/>
                    </a:lnTo>
                    <a:lnTo>
                      <a:pt x="227" y="0"/>
                    </a:lnTo>
                    <a:lnTo>
                      <a:pt x="289" y="0"/>
                    </a:lnTo>
                    <a:lnTo>
                      <a:pt x="351" y="7"/>
                    </a:lnTo>
                    <a:lnTo>
                      <a:pt x="409" y="23"/>
                    </a:lnTo>
                    <a:lnTo>
                      <a:pt x="468" y="4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8" name="Freeform 912"/>
              <p:cNvSpPr>
                <a:spLocks/>
              </p:cNvSpPr>
              <p:nvPr/>
            </p:nvSpPr>
            <p:spPr bwMode="auto">
              <a:xfrm>
                <a:off x="2922" y="3182"/>
                <a:ext cx="192" cy="73"/>
              </a:xfrm>
              <a:custGeom>
                <a:avLst/>
                <a:gdLst/>
                <a:ahLst/>
                <a:cxnLst>
                  <a:cxn ang="0">
                    <a:pos x="376" y="27"/>
                  </a:cxn>
                  <a:cxn ang="0">
                    <a:pos x="384" y="44"/>
                  </a:cxn>
                  <a:cxn ang="0">
                    <a:pos x="384" y="66"/>
                  </a:cxn>
                  <a:cxn ang="0">
                    <a:pos x="375" y="85"/>
                  </a:cxn>
                  <a:cxn ang="0">
                    <a:pos x="357" y="104"/>
                  </a:cxn>
                  <a:cxn ang="0">
                    <a:pos x="328" y="120"/>
                  </a:cxn>
                  <a:cxn ang="0">
                    <a:pos x="291" y="134"/>
                  </a:cxn>
                  <a:cxn ang="0">
                    <a:pos x="245" y="141"/>
                  </a:cxn>
                  <a:cxn ang="0">
                    <a:pos x="192" y="145"/>
                  </a:cxn>
                  <a:cxn ang="0">
                    <a:pos x="146" y="141"/>
                  </a:cxn>
                  <a:cxn ang="0">
                    <a:pos x="105" y="136"/>
                  </a:cxn>
                  <a:cxn ang="0">
                    <a:pos x="72" y="126"/>
                  </a:cxn>
                  <a:cxn ang="0">
                    <a:pos x="47" y="116"/>
                  </a:cxn>
                  <a:cxn ang="0">
                    <a:pos x="24" y="101"/>
                  </a:cxn>
                  <a:cxn ang="0">
                    <a:pos x="10" y="85"/>
                  </a:cxn>
                  <a:cxn ang="0">
                    <a:pos x="0" y="70"/>
                  </a:cxn>
                  <a:cxn ang="0">
                    <a:pos x="0" y="54"/>
                  </a:cxn>
                  <a:cxn ang="0">
                    <a:pos x="41" y="33"/>
                  </a:cxn>
                  <a:cxn ang="0">
                    <a:pos x="86" y="19"/>
                  </a:cxn>
                  <a:cxn ang="0">
                    <a:pos x="132" y="8"/>
                  </a:cxn>
                  <a:cxn ang="0">
                    <a:pos x="183" y="2"/>
                  </a:cxn>
                  <a:cxn ang="0">
                    <a:pos x="231" y="0"/>
                  </a:cxn>
                  <a:cxn ang="0">
                    <a:pos x="280" y="4"/>
                  </a:cxn>
                  <a:cxn ang="0">
                    <a:pos x="328" y="11"/>
                  </a:cxn>
                  <a:cxn ang="0">
                    <a:pos x="376" y="27"/>
                  </a:cxn>
                </a:cxnLst>
                <a:rect l="0" t="0" r="r" b="b"/>
                <a:pathLst>
                  <a:path w="384" h="145">
                    <a:moveTo>
                      <a:pt x="376" y="27"/>
                    </a:moveTo>
                    <a:lnTo>
                      <a:pt x="384" y="44"/>
                    </a:lnTo>
                    <a:lnTo>
                      <a:pt x="384" y="66"/>
                    </a:lnTo>
                    <a:lnTo>
                      <a:pt x="375" y="85"/>
                    </a:lnTo>
                    <a:lnTo>
                      <a:pt x="357" y="104"/>
                    </a:lnTo>
                    <a:lnTo>
                      <a:pt x="328" y="120"/>
                    </a:lnTo>
                    <a:lnTo>
                      <a:pt x="291" y="134"/>
                    </a:lnTo>
                    <a:lnTo>
                      <a:pt x="245" y="141"/>
                    </a:lnTo>
                    <a:lnTo>
                      <a:pt x="192" y="145"/>
                    </a:lnTo>
                    <a:lnTo>
                      <a:pt x="146" y="141"/>
                    </a:lnTo>
                    <a:lnTo>
                      <a:pt x="105" y="136"/>
                    </a:lnTo>
                    <a:lnTo>
                      <a:pt x="72" y="126"/>
                    </a:lnTo>
                    <a:lnTo>
                      <a:pt x="47" y="116"/>
                    </a:lnTo>
                    <a:lnTo>
                      <a:pt x="24" y="101"/>
                    </a:lnTo>
                    <a:lnTo>
                      <a:pt x="10" y="85"/>
                    </a:lnTo>
                    <a:lnTo>
                      <a:pt x="0" y="70"/>
                    </a:lnTo>
                    <a:lnTo>
                      <a:pt x="0" y="54"/>
                    </a:lnTo>
                    <a:lnTo>
                      <a:pt x="41" y="33"/>
                    </a:lnTo>
                    <a:lnTo>
                      <a:pt x="86" y="19"/>
                    </a:lnTo>
                    <a:lnTo>
                      <a:pt x="132" y="8"/>
                    </a:lnTo>
                    <a:lnTo>
                      <a:pt x="183" y="2"/>
                    </a:lnTo>
                    <a:lnTo>
                      <a:pt x="231" y="0"/>
                    </a:lnTo>
                    <a:lnTo>
                      <a:pt x="280" y="4"/>
                    </a:lnTo>
                    <a:lnTo>
                      <a:pt x="328" y="11"/>
                    </a:lnTo>
                    <a:lnTo>
                      <a:pt x="376" y="2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49" name="Freeform 913"/>
              <p:cNvSpPr>
                <a:spLocks/>
              </p:cNvSpPr>
              <p:nvPr/>
            </p:nvSpPr>
            <p:spPr bwMode="auto">
              <a:xfrm>
                <a:off x="2939" y="3182"/>
                <a:ext cx="151" cy="61"/>
              </a:xfrm>
              <a:custGeom>
                <a:avLst/>
                <a:gdLst/>
                <a:ahLst/>
                <a:cxnLst>
                  <a:cxn ang="0">
                    <a:pos x="278" y="9"/>
                  </a:cxn>
                  <a:cxn ang="0">
                    <a:pos x="293" y="25"/>
                  </a:cxn>
                  <a:cxn ang="0">
                    <a:pos x="303" y="42"/>
                  </a:cxn>
                  <a:cxn ang="0">
                    <a:pos x="301" y="60"/>
                  </a:cxn>
                  <a:cxn ang="0">
                    <a:pos x="291" y="79"/>
                  </a:cxn>
                  <a:cxn ang="0">
                    <a:pos x="270" y="95"/>
                  </a:cxn>
                  <a:cxn ang="0">
                    <a:pos x="243" y="108"/>
                  </a:cxn>
                  <a:cxn ang="0">
                    <a:pos x="202" y="118"/>
                  </a:cxn>
                  <a:cxn ang="0">
                    <a:pos x="155" y="122"/>
                  </a:cxn>
                  <a:cxn ang="0">
                    <a:pos x="115" y="118"/>
                  </a:cxn>
                  <a:cxn ang="0">
                    <a:pos x="80" y="112"/>
                  </a:cxn>
                  <a:cxn ang="0">
                    <a:pos x="51" y="103"/>
                  </a:cxn>
                  <a:cxn ang="0">
                    <a:pos x="29" y="93"/>
                  </a:cxn>
                  <a:cxn ang="0">
                    <a:pos x="12" y="77"/>
                  </a:cxn>
                  <a:cxn ang="0">
                    <a:pos x="4" y="64"/>
                  </a:cxn>
                  <a:cxn ang="0">
                    <a:pos x="0" y="48"/>
                  </a:cxn>
                  <a:cxn ang="0">
                    <a:pos x="6" y="35"/>
                  </a:cxn>
                  <a:cxn ang="0">
                    <a:pos x="37" y="21"/>
                  </a:cxn>
                  <a:cxn ang="0">
                    <a:pos x="70" y="13"/>
                  </a:cxn>
                  <a:cxn ang="0">
                    <a:pos x="103" y="6"/>
                  </a:cxn>
                  <a:cxn ang="0">
                    <a:pos x="138" y="4"/>
                  </a:cxn>
                  <a:cxn ang="0">
                    <a:pos x="173" y="0"/>
                  </a:cxn>
                  <a:cxn ang="0">
                    <a:pos x="208" y="2"/>
                  </a:cxn>
                  <a:cxn ang="0">
                    <a:pos x="243" y="4"/>
                  </a:cxn>
                  <a:cxn ang="0">
                    <a:pos x="278" y="9"/>
                  </a:cxn>
                </a:cxnLst>
                <a:rect l="0" t="0" r="r" b="b"/>
                <a:pathLst>
                  <a:path w="303" h="122">
                    <a:moveTo>
                      <a:pt x="278" y="9"/>
                    </a:moveTo>
                    <a:lnTo>
                      <a:pt x="293" y="25"/>
                    </a:lnTo>
                    <a:lnTo>
                      <a:pt x="303" y="42"/>
                    </a:lnTo>
                    <a:lnTo>
                      <a:pt x="301" y="60"/>
                    </a:lnTo>
                    <a:lnTo>
                      <a:pt x="291" y="79"/>
                    </a:lnTo>
                    <a:lnTo>
                      <a:pt x="270" y="95"/>
                    </a:lnTo>
                    <a:lnTo>
                      <a:pt x="243" y="108"/>
                    </a:lnTo>
                    <a:lnTo>
                      <a:pt x="202" y="118"/>
                    </a:lnTo>
                    <a:lnTo>
                      <a:pt x="155" y="122"/>
                    </a:lnTo>
                    <a:lnTo>
                      <a:pt x="115" y="118"/>
                    </a:lnTo>
                    <a:lnTo>
                      <a:pt x="80" y="112"/>
                    </a:lnTo>
                    <a:lnTo>
                      <a:pt x="51" y="103"/>
                    </a:lnTo>
                    <a:lnTo>
                      <a:pt x="29" y="93"/>
                    </a:lnTo>
                    <a:lnTo>
                      <a:pt x="12" y="77"/>
                    </a:lnTo>
                    <a:lnTo>
                      <a:pt x="4" y="64"/>
                    </a:lnTo>
                    <a:lnTo>
                      <a:pt x="0" y="48"/>
                    </a:lnTo>
                    <a:lnTo>
                      <a:pt x="6" y="35"/>
                    </a:lnTo>
                    <a:lnTo>
                      <a:pt x="37" y="21"/>
                    </a:lnTo>
                    <a:lnTo>
                      <a:pt x="70" y="13"/>
                    </a:lnTo>
                    <a:lnTo>
                      <a:pt x="103" y="6"/>
                    </a:lnTo>
                    <a:lnTo>
                      <a:pt x="138" y="4"/>
                    </a:lnTo>
                    <a:lnTo>
                      <a:pt x="173" y="0"/>
                    </a:lnTo>
                    <a:lnTo>
                      <a:pt x="208" y="2"/>
                    </a:lnTo>
                    <a:lnTo>
                      <a:pt x="243" y="4"/>
                    </a:lnTo>
                    <a:lnTo>
                      <a:pt x="278" y="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0" name="Freeform 914"/>
              <p:cNvSpPr>
                <a:spLocks/>
              </p:cNvSpPr>
              <p:nvPr/>
            </p:nvSpPr>
            <p:spPr bwMode="auto">
              <a:xfrm>
                <a:off x="2957" y="3182"/>
                <a:ext cx="109" cy="49"/>
              </a:xfrm>
              <a:custGeom>
                <a:avLst/>
                <a:gdLst/>
                <a:ahLst/>
                <a:cxnLst>
                  <a:cxn ang="0">
                    <a:pos x="159" y="2"/>
                  </a:cxn>
                  <a:cxn ang="0">
                    <a:pos x="188" y="9"/>
                  </a:cxn>
                  <a:cxn ang="0">
                    <a:pos x="208" y="25"/>
                  </a:cxn>
                  <a:cxn ang="0">
                    <a:pos x="217" y="41"/>
                  </a:cxn>
                  <a:cxn ang="0">
                    <a:pos x="217" y="58"/>
                  </a:cxn>
                  <a:cxn ang="0">
                    <a:pos x="206" y="72"/>
                  </a:cxn>
                  <a:cxn ang="0">
                    <a:pos x="184" y="85"/>
                  </a:cxn>
                  <a:cxn ang="0">
                    <a:pos x="151" y="95"/>
                  </a:cxn>
                  <a:cxn ang="0">
                    <a:pos x="111" y="99"/>
                  </a:cxn>
                  <a:cxn ang="0">
                    <a:pos x="76" y="95"/>
                  </a:cxn>
                  <a:cxn ang="0">
                    <a:pos x="47" y="89"/>
                  </a:cxn>
                  <a:cxn ang="0">
                    <a:pos x="25" y="79"/>
                  </a:cxn>
                  <a:cxn ang="0">
                    <a:pos x="12" y="70"/>
                  </a:cxn>
                  <a:cxn ang="0">
                    <a:pos x="2" y="56"/>
                  </a:cxn>
                  <a:cxn ang="0">
                    <a:pos x="0" y="44"/>
                  </a:cxn>
                  <a:cxn ang="0">
                    <a:pos x="6" y="31"/>
                  </a:cxn>
                  <a:cxn ang="0">
                    <a:pos x="20" y="19"/>
                  </a:cxn>
                  <a:cxn ang="0">
                    <a:pos x="35" y="13"/>
                  </a:cxn>
                  <a:cxn ang="0">
                    <a:pos x="52" y="9"/>
                  </a:cxn>
                  <a:cxn ang="0">
                    <a:pos x="70" y="6"/>
                  </a:cxn>
                  <a:cxn ang="0">
                    <a:pos x="87" y="4"/>
                  </a:cxn>
                  <a:cxn ang="0">
                    <a:pos x="105" y="2"/>
                  </a:cxn>
                  <a:cxn ang="0">
                    <a:pos x="122" y="0"/>
                  </a:cxn>
                  <a:cxn ang="0">
                    <a:pos x="140" y="0"/>
                  </a:cxn>
                  <a:cxn ang="0">
                    <a:pos x="159" y="2"/>
                  </a:cxn>
                </a:cxnLst>
                <a:rect l="0" t="0" r="r" b="b"/>
                <a:pathLst>
                  <a:path w="217" h="99">
                    <a:moveTo>
                      <a:pt x="159" y="2"/>
                    </a:moveTo>
                    <a:lnTo>
                      <a:pt x="188" y="9"/>
                    </a:lnTo>
                    <a:lnTo>
                      <a:pt x="208" y="25"/>
                    </a:lnTo>
                    <a:lnTo>
                      <a:pt x="217" y="41"/>
                    </a:lnTo>
                    <a:lnTo>
                      <a:pt x="217" y="58"/>
                    </a:lnTo>
                    <a:lnTo>
                      <a:pt x="206" y="72"/>
                    </a:lnTo>
                    <a:lnTo>
                      <a:pt x="184" y="85"/>
                    </a:lnTo>
                    <a:lnTo>
                      <a:pt x="151" y="95"/>
                    </a:lnTo>
                    <a:lnTo>
                      <a:pt x="111" y="99"/>
                    </a:lnTo>
                    <a:lnTo>
                      <a:pt x="76" y="95"/>
                    </a:lnTo>
                    <a:lnTo>
                      <a:pt x="47" y="89"/>
                    </a:lnTo>
                    <a:lnTo>
                      <a:pt x="25" y="79"/>
                    </a:lnTo>
                    <a:lnTo>
                      <a:pt x="12" y="70"/>
                    </a:lnTo>
                    <a:lnTo>
                      <a:pt x="2" y="56"/>
                    </a:lnTo>
                    <a:lnTo>
                      <a:pt x="0" y="44"/>
                    </a:lnTo>
                    <a:lnTo>
                      <a:pt x="6" y="31"/>
                    </a:lnTo>
                    <a:lnTo>
                      <a:pt x="20" y="19"/>
                    </a:lnTo>
                    <a:lnTo>
                      <a:pt x="35" y="13"/>
                    </a:lnTo>
                    <a:lnTo>
                      <a:pt x="52" y="9"/>
                    </a:lnTo>
                    <a:lnTo>
                      <a:pt x="70" y="6"/>
                    </a:lnTo>
                    <a:lnTo>
                      <a:pt x="87" y="4"/>
                    </a:lnTo>
                    <a:lnTo>
                      <a:pt x="105" y="2"/>
                    </a:lnTo>
                    <a:lnTo>
                      <a:pt x="122" y="0"/>
                    </a:lnTo>
                    <a:lnTo>
                      <a:pt x="140" y="0"/>
                    </a:lnTo>
                    <a:lnTo>
                      <a:pt x="159" y="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1" name="Freeform 915"/>
              <p:cNvSpPr>
                <a:spLocks/>
              </p:cNvSpPr>
              <p:nvPr/>
            </p:nvSpPr>
            <p:spPr bwMode="auto">
              <a:xfrm>
                <a:off x="2967" y="3712"/>
                <a:ext cx="447" cy="127"/>
              </a:xfrm>
              <a:custGeom>
                <a:avLst/>
                <a:gdLst/>
                <a:ahLst/>
                <a:cxnLst>
                  <a:cxn ang="0">
                    <a:pos x="868" y="61"/>
                  </a:cxn>
                  <a:cxn ang="0">
                    <a:pos x="893" y="138"/>
                  </a:cxn>
                  <a:cxn ang="0">
                    <a:pos x="843" y="198"/>
                  </a:cxn>
                  <a:cxn ang="0">
                    <a:pos x="732" y="237"/>
                  </a:cxn>
                  <a:cxn ang="0">
                    <a:pos x="583" y="254"/>
                  </a:cxn>
                  <a:cxn ang="0">
                    <a:pos x="412" y="247"/>
                  </a:cxn>
                  <a:cxn ang="0">
                    <a:pos x="246" y="216"/>
                  </a:cxn>
                  <a:cxn ang="0">
                    <a:pos x="100" y="158"/>
                  </a:cxn>
                  <a:cxn ang="0">
                    <a:pos x="0" y="74"/>
                  </a:cxn>
                  <a:cxn ang="0">
                    <a:pos x="13" y="41"/>
                  </a:cxn>
                  <a:cxn ang="0">
                    <a:pos x="95" y="20"/>
                  </a:cxn>
                  <a:cxn ang="0">
                    <a:pos x="222" y="4"/>
                  </a:cxn>
                  <a:cxn ang="0">
                    <a:pos x="380" y="0"/>
                  </a:cxn>
                  <a:cxn ang="0">
                    <a:pos x="540" y="0"/>
                  </a:cxn>
                  <a:cxn ang="0">
                    <a:pos x="690" y="12"/>
                  </a:cxn>
                  <a:cxn ang="0">
                    <a:pos x="804" y="31"/>
                  </a:cxn>
                  <a:cxn ang="0">
                    <a:pos x="868" y="61"/>
                  </a:cxn>
                </a:cxnLst>
                <a:rect l="0" t="0" r="r" b="b"/>
                <a:pathLst>
                  <a:path w="893" h="254">
                    <a:moveTo>
                      <a:pt x="868" y="61"/>
                    </a:moveTo>
                    <a:lnTo>
                      <a:pt x="893" y="138"/>
                    </a:lnTo>
                    <a:lnTo>
                      <a:pt x="843" y="198"/>
                    </a:lnTo>
                    <a:lnTo>
                      <a:pt x="732" y="237"/>
                    </a:lnTo>
                    <a:lnTo>
                      <a:pt x="583" y="254"/>
                    </a:lnTo>
                    <a:lnTo>
                      <a:pt x="412" y="247"/>
                    </a:lnTo>
                    <a:lnTo>
                      <a:pt x="246" y="216"/>
                    </a:lnTo>
                    <a:lnTo>
                      <a:pt x="100" y="158"/>
                    </a:lnTo>
                    <a:lnTo>
                      <a:pt x="0" y="74"/>
                    </a:lnTo>
                    <a:lnTo>
                      <a:pt x="13" y="41"/>
                    </a:lnTo>
                    <a:lnTo>
                      <a:pt x="95" y="20"/>
                    </a:lnTo>
                    <a:lnTo>
                      <a:pt x="222" y="4"/>
                    </a:lnTo>
                    <a:lnTo>
                      <a:pt x="380" y="0"/>
                    </a:lnTo>
                    <a:lnTo>
                      <a:pt x="540" y="0"/>
                    </a:lnTo>
                    <a:lnTo>
                      <a:pt x="690" y="12"/>
                    </a:lnTo>
                    <a:lnTo>
                      <a:pt x="804" y="31"/>
                    </a:lnTo>
                    <a:lnTo>
                      <a:pt x="868" y="61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2" name="Freeform 916"/>
              <p:cNvSpPr>
                <a:spLocks/>
              </p:cNvSpPr>
              <p:nvPr/>
            </p:nvSpPr>
            <p:spPr bwMode="auto">
              <a:xfrm>
                <a:off x="2971" y="3601"/>
                <a:ext cx="428" cy="195"/>
              </a:xfrm>
              <a:custGeom>
                <a:avLst/>
                <a:gdLst/>
                <a:ahLst/>
                <a:cxnLst>
                  <a:cxn ang="0">
                    <a:pos x="857" y="282"/>
                  </a:cxn>
                  <a:cxn ang="0">
                    <a:pos x="815" y="324"/>
                  </a:cxn>
                  <a:cxn ang="0">
                    <a:pos x="721" y="359"/>
                  </a:cxn>
                  <a:cxn ang="0">
                    <a:pos x="594" y="381"/>
                  </a:cxn>
                  <a:cxn ang="0">
                    <a:pos x="450" y="390"/>
                  </a:cxn>
                  <a:cxn ang="0">
                    <a:pos x="301" y="384"/>
                  </a:cxn>
                  <a:cxn ang="0">
                    <a:pos x="167" y="367"/>
                  </a:cxn>
                  <a:cxn ang="0">
                    <a:pos x="60" y="332"/>
                  </a:cxn>
                  <a:cxn ang="0">
                    <a:pos x="0" y="282"/>
                  </a:cxn>
                  <a:cxn ang="0">
                    <a:pos x="55" y="159"/>
                  </a:cxn>
                  <a:cxn ang="0">
                    <a:pos x="153" y="72"/>
                  </a:cxn>
                  <a:cxn ang="0">
                    <a:pos x="278" y="18"/>
                  </a:cxn>
                  <a:cxn ang="0">
                    <a:pos x="419" y="0"/>
                  </a:cxn>
                  <a:cxn ang="0">
                    <a:pos x="561" y="16"/>
                  </a:cxn>
                  <a:cxn ang="0">
                    <a:pos x="690" y="68"/>
                  </a:cxn>
                  <a:cxn ang="0">
                    <a:pos x="791" y="156"/>
                  </a:cxn>
                  <a:cxn ang="0">
                    <a:pos x="857" y="282"/>
                  </a:cxn>
                </a:cxnLst>
                <a:rect l="0" t="0" r="r" b="b"/>
                <a:pathLst>
                  <a:path w="857" h="390">
                    <a:moveTo>
                      <a:pt x="857" y="282"/>
                    </a:moveTo>
                    <a:lnTo>
                      <a:pt x="815" y="324"/>
                    </a:lnTo>
                    <a:lnTo>
                      <a:pt x="721" y="359"/>
                    </a:lnTo>
                    <a:lnTo>
                      <a:pt x="594" y="381"/>
                    </a:lnTo>
                    <a:lnTo>
                      <a:pt x="450" y="390"/>
                    </a:lnTo>
                    <a:lnTo>
                      <a:pt x="301" y="384"/>
                    </a:lnTo>
                    <a:lnTo>
                      <a:pt x="167" y="367"/>
                    </a:lnTo>
                    <a:lnTo>
                      <a:pt x="60" y="332"/>
                    </a:lnTo>
                    <a:lnTo>
                      <a:pt x="0" y="282"/>
                    </a:lnTo>
                    <a:lnTo>
                      <a:pt x="55" y="159"/>
                    </a:lnTo>
                    <a:lnTo>
                      <a:pt x="153" y="72"/>
                    </a:lnTo>
                    <a:lnTo>
                      <a:pt x="278" y="18"/>
                    </a:lnTo>
                    <a:lnTo>
                      <a:pt x="419" y="0"/>
                    </a:lnTo>
                    <a:lnTo>
                      <a:pt x="561" y="16"/>
                    </a:lnTo>
                    <a:lnTo>
                      <a:pt x="690" y="68"/>
                    </a:lnTo>
                    <a:lnTo>
                      <a:pt x="791" y="156"/>
                    </a:lnTo>
                    <a:lnTo>
                      <a:pt x="857" y="28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3" name="Freeform 917"/>
              <p:cNvSpPr>
                <a:spLocks/>
              </p:cNvSpPr>
              <p:nvPr/>
            </p:nvSpPr>
            <p:spPr bwMode="auto">
              <a:xfrm>
                <a:off x="2971" y="3601"/>
                <a:ext cx="428" cy="187"/>
              </a:xfrm>
              <a:custGeom>
                <a:avLst/>
                <a:gdLst/>
                <a:ahLst/>
                <a:cxnLst>
                  <a:cxn ang="0">
                    <a:pos x="816" y="324"/>
                  </a:cxn>
                  <a:cxn ang="0">
                    <a:pos x="780" y="334"/>
                  </a:cxn>
                  <a:cxn ang="0">
                    <a:pos x="741" y="344"/>
                  </a:cxn>
                  <a:cxn ang="0">
                    <a:pos x="698" y="351"/>
                  </a:cxn>
                  <a:cxn ang="0">
                    <a:pos x="654" y="361"/>
                  </a:cxn>
                  <a:cxn ang="0">
                    <a:pos x="605" y="365"/>
                  </a:cxn>
                  <a:cxn ang="0">
                    <a:pos x="557" y="371"/>
                  </a:cxn>
                  <a:cxn ang="0">
                    <a:pos x="504" y="373"/>
                  </a:cxn>
                  <a:cxn ang="0">
                    <a:pos x="452" y="375"/>
                  </a:cxn>
                  <a:cxn ang="0">
                    <a:pos x="378" y="371"/>
                  </a:cxn>
                  <a:cxn ang="0">
                    <a:pos x="312" y="367"/>
                  </a:cxn>
                  <a:cxn ang="0">
                    <a:pos x="248" y="359"/>
                  </a:cxn>
                  <a:cxn ang="0">
                    <a:pos x="190" y="351"/>
                  </a:cxn>
                  <a:cxn ang="0">
                    <a:pos x="134" y="338"/>
                  </a:cxn>
                  <a:cxn ang="0">
                    <a:pos x="86" y="322"/>
                  </a:cxn>
                  <a:cxn ang="0">
                    <a:pos x="41" y="305"/>
                  </a:cxn>
                  <a:cxn ang="0">
                    <a:pos x="4" y="289"/>
                  </a:cxn>
                  <a:cxn ang="0">
                    <a:pos x="0" y="286"/>
                  </a:cxn>
                  <a:cxn ang="0">
                    <a:pos x="0" y="282"/>
                  </a:cxn>
                  <a:cxn ang="0">
                    <a:pos x="55" y="159"/>
                  </a:cxn>
                  <a:cxn ang="0">
                    <a:pos x="153" y="72"/>
                  </a:cxn>
                  <a:cxn ang="0">
                    <a:pos x="278" y="18"/>
                  </a:cxn>
                  <a:cxn ang="0">
                    <a:pos x="419" y="0"/>
                  </a:cxn>
                  <a:cxn ang="0">
                    <a:pos x="561" y="16"/>
                  </a:cxn>
                  <a:cxn ang="0">
                    <a:pos x="690" y="68"/>
                  </a:cxn>
                  <a:cxn ang="0">
                    <a:pos x="791" y="156"/>
                  </a:cxn>
                  <a:cxn ang="0">
                    <a:pos x="857" y="282"/>
                  </a:cxn>
                  <a:cxn ang="0">
                    <a:pos x="851" y="291"/>
                  </a:cxn>
                  <a:cxn ang="0">
                    <a:pos x="844" y="303"/>
                  </a:cxn>
                  <a:cxn ang="0">
                    <a:pos x="830" y="313"/>
                  </a:cxn>
                  <a:cxn ang="0">
                    <a:pos x="816" y="324"/>
                  </a:cxn>
                </a:cxnLst>
                <a:rect l="0" t="0" r="r" b="b"/>
                <a:pathLst>
                  <a:path w="857" h="375">
                    <a:moveTo>
                      <a:pt x="816" y="324"/>
                    </a:moveTo>
                    <a:lnTo>
                      <a:pt x="780" y="334"/>
                    </a:lnTo>
                    <a:lnTo>
                      <a:pt x="741" y="344"/>
                    </a:lnTo>
                    <a:lnTo>
                      <a:pt x="698" y="351"/>
                    </a:lnTo>
                    <a:lnTo>
                      <a:pt x="654" y="361"/>
                    </a:lnTo>
                    <a:lnTo>
                      <a:pt x="605" y="365"/>
                    </a:lnTo>
                    <a:lnTo>
                      <a:pt x="557" y="371"/>
                    </a:lnTo>
                    <a:lnTo>
                      <a:pt x="504" y="373"/>
                    </a:lnTo>
                    <a:lnTo>
                      <a:pt x="452" y="375"/>
                    </a:lnTo>
                    <a:lnTo>
                      <a:pt x="378" y="371"/>
                    </a:lnTo>
                    <a:lnTo>
                      <a:pt x="312" y="367"/>
                    </a:lnTo>
                    <a:lnTo>
                      <a:pt x="248" y="359"/>
                    </a:lnTo>
                    <a:lnTo>
                      <a:pt x="190" y="351"/>
                    </a:lnTo>
                    <a:lnTo>
                      <a:pt x="134" y="338"/>
                    </a:lnTo>
                    <a:lnTo>
                      <a:pt x="86" y="322"/>
                    </a:lnTo>
                    <a:lnTo>
                      <a:pt x="41" y="305"/>
                    </a:lnTo>
                    <a:lnTo>
                      <a:pt x="4" y="289"/>
                    </a:lnTo>
                    <a:lnTo>
                      <a:pt x="0" y="286"/>
                    </a:lnTo>
                    <a:lnTo>
                      <a:pt x="0" y="282"/>
                    </a:lnTo>
                    <a:lnTo>
                      <a:pt x="55" y="159"/>
                    </a:lnTo>
                    <a:lnTo>
                      <a:pt x="153" y="72"/>
                    </a:lnTo>
                    <a:lnTo>
                      <a:pt x="278" y="18"/>
                    </a:lnTo>
                    <a:lnTo>
                      <a:pt x="419" y="0"/>
                    </a:lnTo>
                    <a:lnTo>
                      <a:pt x="561" y="16"/>
                    </a:lnTo>
                    <a:lnTo>
                      <a:pt x="690" y="68"/>
                    </a:lnTo>
                    <a:lnTo>
                      <a:pt x="791" y="156"/>
                    </a:lnTo>
                    <a:lnTo>
                      <a:pt x="857" y="282"/>
                    </a:lnTo>
                    <a:lnTo>
                      <a:pt x="851" y="291"/>
                    </a:lnTo>
                    <a:lnTo>
                      <a:pt x="844" y="303"/>
                    </a:lnTo>
                    <a:lnTo>
                      <a:pt x="830" y="313"/>
                    </a:lnTo>
                    <a:lnTo>
                      <a:pt x="816" y="324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4" name="Freeform 918"/>
              <p:cNvSpPr>
                <a:spLocks/>
              </p:cNvSpPr>
              <p:nvPr/>
            </p:nvSpPr>
            <p:spPr bwMode="auto">
              <a:xfrm>
                <a:off x="2974" y="3601"/>
                <a:ext cx="423" cy="173"/>
              </a:xfrm>
              <a:custGeom>
                <a:avLst/>
                <a:gdLst/>
                <a:ahLst/>
                <a:cxnLst>
                  <a:cxn ang="0">
                    <a:pos x="847" y="272"/>
                  </a:cxn>
                  <a:cxn ang="0">
                    <a:pos x="809" y="287"/>
                  </a:cxn>
                  <a:cxn ang="0">
                    <a:pos x="770" y="301"/>
                  </a:cxn>
                  <a:cxn ang="0">
                    <a:pos x="723" y="313"/>
                  </a:cxn>
                  <a:cxn ang="0">
                    <a:pos x="677" y="326"/>
                  </a:cxn>
                  <a:cxn ang="0">
                    <a:pos x="622" y="334"/>
                  </a:cxn>
                  <a:cxn ang="0">
                    <a:pos x="566" y="342"/>
                  </a:cxn>
                  <a:cxn ang="0">
                    <a:pos x="502" y="346"/>
                  </a:cxn>
                  <a:cxn ang="0">
                    <a:pos x="438" y="348"/>
                  </a:cxn>
                  <a:cxn ang="0">
                    <a:pos x="365" y="344"/>
                  </a:cxn>
                  <a:cxn ang="0">
                    <a:pos x="297" y="340"/>
                  </a:cxn>
                  <a:cxn ang="0">
                    <a:pos x="233" y="330"/>
                  </a:cxn>
                  <a:cxn ang="0">
                    <a:pos x="177" y="320"/>
                  </a:cxn>
                  <a:cxn ang="0">
                    <a:pos x="122" y="307"/>
                  </a:cxn>
                  <a:cxn ang="0">
                    <a:pos x="76" y="291"/>
                  </a:cxn>
                  <a:cxn ang="0">
                    <a:pos x="35" y="272"/>
                  </a:cxn>
                  <a:cxn ang="0">
                    <a:pos x="0" y="254"/>
                  </a:cxn>
                  <a:cxn ang="0">
                    <a:pos x="60" y="142"/>
                  </a:cxn>
                  <a:cxn ang="0">
                    <a:pos x="161" y="63"/>
                  </a:cxn>
                  <a:cxn ang="0">
                    <a:pos x="285" y="14"/>
                  </a:cxn>
                  <a:cxn ang="0">
                    <a:pos x="423" y="0"/>
                  </a:cxn>
                  <a:cxn ang="0">
                    <a:pos x="558" y="16"/>
                  </a:cxn>
                  <a:cxn ang="0">
                    <a:pos x="683" y="68"/>
                  </a:cxn>
                  <a:cxn ang="0">
                    <a:pos x="783" y="152"/>
                  </a:cxn>
                  <a:cxn ang="0">
                    <a:pos x="847" y="272"/>
                  </a:cxn>
                </a:cxnLst>
                <a:rect l="0" t="0" r="r" b="b"/>
                <a:pathLst>
                  <a:path w="847" h="348">
                    <a:moveTo>
                      <a:pt x="847" y="272"/>
                    </a:moveTo>
                    <a:lnTo>
                      <a:pt x="809" y="287"/>
                    </a:lnTo>
                    <a:lnTo>
                      <a:pt x="770" y="301"/>
                    </a:lnTo>
                    <a:lnTo>
                      <a:pt x="723" y="313"/>
                    </a:lnTo>
                    <a:lnTo>
                      <a:pt x="677" y="326"/>
                    </a:lnTo>
                    <a:lnTo>
                      <a:pt x="622" y="334"/>
                    </a:lnTo>
                    <a:lnTo>
                      <a:pt x="566" y="342"/>
                    </a:lnTo>
                    <a:lnTo>
                      <a:pt x="502" y="346"/>
                    </a:lnTo>
                    <a:lnTo>
                      <a:pt x="438" y="348"/>
                    </a:lnTo>
                    <a:lnTo>
                      <a:pt x="365" y="344"/>
                    </a:lnTo>
                    <a:lnTo>
                      <a:pt x="297" y="340"/>
                    </a:lnTo>
                    <a:lnTo>
                      <a:pt x="233" y="330"/>
                    </a:lnTo>
                    <a:lnTo>
                      <a:pt x="177" y="320"/>
                    </a:lnTo>
                    <a:lnTo>
                      <a:pt x="122" y="307"/>
                    </a:lnTo>
                    <a:lnTo>
                      <a:pt x="76" y="291"/>
                    </a:lnTo>
                    <a:lnTo>
                      <a:pt x="35" y="272"/>
                    </a:lnTo>
                    <a:lnTo>
                      <a:pt x="0" y="254"/>
                    </a:lnTo>
                    <a:lnTo>
                      <a:pt x="60" y="142"/>
                    </a:lnTo>
                    <a:lnTo>
                      <a:pt x="161" y="63"/>
                    </a:lnTo>
                    <a:lnTo>
                      <a:pt x="285" y="14"/>
                    </a:lnTo>
                    <a:lnTo>
                      <a:pt x="423" y="0"/>
                    </a:lnTo>
                    <a:lnTo>
                      <a:pt x="558" y="16"/>
                    </a:lnTo>
                    <a:lnTo>
                      <a:pt x="683" y="68"/>
                    </a:lnTo>
                    <a:lnTo>
                      <a:pt x="783" y="152"/>
                    </a:lnTo>
                    <a:lnTo>
                      <a:pt x="847" y="27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5" name="Freeform 919"/>
              <p:cNvSpPr>
                <a:spLocks/>
              </p:cNvSpPr>
              <p:nvPr/>
            </p:nvSpPr>
            <p:spPr bwMode="auto">
              <a:xfrm>
                <a:off x="2979" y="3601"/>
                <a:ext cx="411" cy="160"/>
              </a:xfrm>
              <a:custGeom>
                <a:avLst/>
                <a:gdLst/>
                <a:ahLst/>
                <a:cxnLst>
                  <a:cxn ang="0">
                    <a:pos x="822" y="235"/>
                  </a:cxn>
                  <a:cxn ang="0">
                    <a:pos x="787" y="251"/>
                  </a:cxn>
                  <a:cxn ang="0">
                    <a:pos x="750" y="268"/>
                  </a:cxn>
                  <a:cxn ang="0">
                    <a:pos x="705" y="284"/>
                  </a:cxn>
                  <a:cxn ang="0">
                    <a:pos x="659" y="297"/>
                  </a:cxn>
                  <a:cxn ang="0">
                    <a:pos x="607" y="305"/>
                  </a:cxn>
                  <a:cxn ang="0">
                    <a:pos x="548" y="313"/>
                  </a:cxn>
                  <a:cxn ang="0">
                    <a:pos x="484" y="317"/>
                  </a:cxn>
                  <a:cxn ang="0">
                    <a:pos x="418" y="320"/>
                  </a:cxn>
                  <a:cxn ang="0">
                    <a:pos x="345" y="317"/>
                  </a:cxn>
                  <a:cxn ang="0">
                    <a:pos x="279" y="313"/>
                  </a:cxn>
                  <a:cxn ang="0">
                    <a:pos x="219" y="303"/>
                  </a:cxn>
                  <a:cxn ang="0">
                    <a:pos x="165" y="293"/>
                  </a:cxn>
                  <a:cxn ang="0">
                    <a:pos x="114" y="278"/>
                  </a:cxn>
                  <a:cxn ang="0">
                    <a:pos x="70" y="262"/>
                  </a:cxn>
                  <a:cxn ang="0">
                    <a:pos x="31" y="243"/>
                  </a:cxn>
                  <a:cxn ang="0">
                    <a:pos x="0" y="223"/>
                  </a:cxn>
                  <a:cxn ang="0">
                    <a:pos x="66" y="125"/>
                  </a:cxn>
                  <a:cxn ang="0">
                    <a:pos x="163" y="55"/>
                  </a:cxn>
                  <a:cxn ang="0">
                    <a:pos x="279" y="12"/>
                  </a:cxn>
                  <a:cxn ang="0">
                    <a:pos x="409" y="0"/>
                  </a:cxn>
                  <a:cxn ang="0">
                    <a:pos x="535" y="14"/>
                  </a:cxn>
                  <a:cxn ang="0">
                    <a:pos x="653" y="59"/>
                  </a:cxn>
                  <a:cxn ang="0">
                    <a:pos x="752" y="130"/>
                  </a:cxn>
                  <a:cxn ang="0">
                    <a:pos x="822" y="235"/>
                  </a:cxn>
                </a:cxnLst>
                <a:rect l="0" t="0" r="r" b="b"/>
                <a:pathLst>
                  <a:path w="822" h="320">
                    <a:moveTo>
                      <a:pt x="822" y="235"/>
                    </a:moveTo>
                    <a:lnTo>
                      <a:pt x="787" y="251"/>
                    </a:lnTo>
                    <a:lnTo>
                      <a:pt x="750" y="268"/>
                    </a:lnTo>
                    <a:lnTo>
                      <a:pt x="705" y="284"/>
                    </a:lnTo>
                    <a:lnTo>
                      <a:pt x="659" y="297"/>
                    </a:lnTo>
                    <a:lnTo>
                      <a:pt x="607" y="305"/>
                    </a:lnTo>
                    <a:lnTo>
                      <a:pt x="548" y="313"/>
                    </a:lnTo>
                    <a:lnTo>
                      <a:pt x="484" y="317"/>
                    </a:lnTo>
                    <a:lnTo>
                      <a:pt x="418" y="320"/>
                    </a:lnTo>
                    <a:lnTo>
                      <a:pt x="345" y="317"/>
                    </a:lnTo>
                    <a:lnTo>
                      <a:pt x="279" y="313"/>
                    </a:lnTo>
                    <a:lnTo>
                      <a:pt x="219" y="303"/>
                    </a:lnTo>
                    <a:lnTo>
                      <a:pt x="165" y="293"/>
                    </a:lnTo>
                    <a:lnTo>
                      <a:pt x="114" y="278"/>
                    </a:lnTo>
                    <a:lnTo>
                      <a:pt x="70" y="262"/>
                    </a:lnTo>
                    <a:lnTo>
                      <a:pt x="31" y="243"/>
                    </a:lnTo>
                    <a:lnTo>
                      <a:pt x="0" y="223"/>
                    </a:lnTo>
                    <a:lnTo>
                      <a:pt x="66" y="125"/>
                    </a:lnTo>
                    <a:lnTo>
                      <a:pt x="163" y="55"/>
                    </a:lnTo>
                    <a:lnTo>
                      <a:pt x="279" y="12"/>
                    </a:lnTo>
                    <a:lnTo>
                      <a:pt x="409" y="0"/>
                    </a:lnTo>
                    <a:lnTo>
                      <a:pt x="535" y="14"/>
                    </a:lnTo>
                    <a:lnTo>
                      <a:pt x="653" y="59"/>
                    </a:lnTo>
                    <a:lnTo>
                      <a:pt x="752" y="130"/>
                    </a:lnTo>
                    <a:lnTo>
                      <a:pt x="822" y="23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6" name="Freeform 920"/>
              <p:cNvSpPr>
                <a:spLocks/>
              </p:cNvSpPr>
              <p:nvPr/>
            </p:nvSpPr>
            <p:spPr bwMode="auto">
              <a:xfrm>
                <a:off x="2987" y="3601"/>
                <a:ext cx="395" cy="146"/>
              </a:xfrm>
              <a:custGeom>
                <a:avLst/>
                <a:gdLst/>
                <a:ahLst/>
                <a:cxnLst>
                  <a:cxn ang="0">
                    <a:pos x="789" y="198"/>
                  </a:cxn>
                  <a:cxn ang="0">
                    <a:pos x="758" y="216"/>
                  </a:cxn>
                  <a:cxn ang="0">
                    <a:pos x="723" y="235"/>
                  </a:cxn>
                  <a:cxn ang="0">
                    <a:pos x="683" y="251"/>
                  </a:cxn>
                  <a:cxn ang="0">
                    <a:pos x="636" y="266"/>
                  </a:cxn>
                  <a:cxn ang="0">
                    <a:pos x="584" y="276"/>
                  </a:cxn>
                  <a:cxn ang="0">
                    <a:pos x="526" y="286"/>
                  </a:cxn>
                  <a:cxn ang="0">
                    <a:pos x="464" y="289"/>
                  </a:cxn>
                  <a:cxn ang="0">
                    <a:pos x="398" y="293"/>
                  </a:cxn>
                  <a:cxn ang="0">
                    <a:pos x="326" y="289"/>
                  </a:cxn>
                  <a:cxn ang="0">
                    <a:pos x="262" y="284"/>
                  </a:cxn>
                  <a:cxn ang="0">
                    <a:pos x="202" y="274"/>
                  </a:cxn>
                  <a:cxn ang="0">
                    <a:pos x="150" y="264"/>
                  </a:cxn>
                  <a:cxn ang="0">
                    <a:pos x="103" y="249"/>
                  </a:cxn>
                  <a:cxn ang="0">
                    <a:pos x="62" y="231"/>
                  </a:cxn>
                  <a:cxn ang="0">
                    <a:pos x="27" y="212"/>
                  </a:cxn>
                  <a:cxn ang="0">
                    <a:pos x="0" y="192"/>
                  </a:cxn>
                  <a:cxn ang="0">
                    <a:pos x="68" y="107"/>
                  </a:cxn>
                  <a:cxn ang="0">
                    <a:pos x="163" y="47"/>
                  </a:cxn>
                  <a:cxn ang="0">
                    <a:pos x="272" y="12"/>
                  </a:cxn>
                  <a:cxn ang="0">
                    <a:pos x="390" y="0"/>
                  </a:cxn>
                  <a:cxn ang="0">
                    <a:pos x="506" y="12"/>
                  </a:cxn>
                  <a:cxn ang="0">
                    <a:pos x="619" y="49"/>
                  </a:cxn>
                  <a:cxn ang="0">
                    <a:pos x="714" y="111"/>
                  </a:cxn>
                  <a:cxn ang="0">
                    <a:pos x="789" y="198"/>
                  </a:cxn>
                </a:cxnLst>
                <a:rect l="0" t="0" r="r" b="b"/>
                <a:pathLst>
                  <a:path w="789" h="293">
                    <a:moveTo>
                      <a:pt x="789" y="198"/>
                    </a:moveTo>
                    <a:lnTo>
                      <a:pt x="758" y="216"/>
                    </a:lnTo>
                    <a:lnTo>
                      <a:pt x="723" y="235"/>
                    </a:lnTo>
                    <a:lnTo>
                      <a:pt x="683" y="251"/>
                    </a:lnTo>
                    <a:lnTo>
                      <a:pt x="636" y="266"/>
                    </a:lnTo>
                    <a:lnTo>
                      <a:pt x="584" y="276"/>
                    </a:lnTo>
                    <a:lnTo>
                      <a:pt x="526" y="286"/>
                    </a:lnTo>
                    <a:lnTo>
                      <a:pt x="464" y="289"/>
                    </a:lnTo>
                    <a:lnTo>
                      <a:pt x="398" y="293"/>
                    </a:lnTo>
                    <a:lnTo>
                      <a:pt x="326" y="289"/>
                    </a:lnTo>
                    <a:lnTo>
                      <a:pt x="262" y="284"/>
                    </a:lnTo>
                    <a:lnTo>
                      <a:pt x="202" y="274"/>
                    </a:lnTo>
                    <a:lnTo>
                      <a:pt x="150" y="264"/>
                    </a:lnTo>
                    <a:lnTo>
                      <a:pt x="103" y="249"/>
                    </a:lnTo>
                    <a:lnTo>
                      <a:pt x="62" y="231"/>
                    </a:lnTo>
                    <a:lnTo>
                      <a:pt x="27" y="212"/>
                    </a:lnTo>
                    <a:lnTo>
                      <a:pt x="0" y="192"/>
                    </a:lnTo>
                    <a:lnTo>
                      <a:pt x="68" y="107"/>
                    </a:lnTo>
                    <a:lnTo>
                      <a:pt x="163" y="47"/>
                    </a:lnTo>
                    <a:lnTo>
                      <a:pt x="272" y="12"/>
                    </a:lnTo>
                    <a:lnTo>
                      <a:pt x="390" y="0"/>
                    </a:lnTo>
                    <a:lnTo>
                      <a:pt x="506" y="12"/>
                    </a:lnTo>
                    <a:lnTo>
                      <a:pt x="619" y="49"/>
                    </a:lnTo>
                    <a:lnTo>
                      <a:pt x="714" y="111"/>
                    </a:lnTo>
                    <a:lnTo>
                      <a:pt x="789" y="198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7" name="Freeform 921"/>
              <p:cNvSpPr>
                <a:spLocks/>
              </p:cNvSpPr>
              <p:nvPr/>
            </p:nvSpPr>
            <p:spPr bwMode="auto">
              <a:xfrm>
                <a:off x="2998" y="3601"/>
                <a:ext cx="371" cy="134"/>
              </a:xfrm>
              <a:custGeom>
                <a:avLst/>
                <a:gdLst/>
                <a:ahLst/>
                <a:cxnLst>
                  <a:cxn ang="0">
                    <a:pos x="742" y="161"/>
                  </a:cxn>
                  <a:cxn ang="0">
                    <a:pos x="717" y="181"/>
                  </a:cxn>
                  <a:cxn ang="0">
                    <a:pos x="686" y="202"/>
                  </a:cxn>
                  <a:cxn ang="0">
                    <a:pos x="649" y="220"/>
                  </a:cxn>
                  <a:cxn ang="0">
                    <a:pos x="606" y="237"/>
                  </a:cxn>
                  <a:cxn ang="0">
                    <a:pos x="556" y="249"/>
                  </a:cxn>
                  <a:cxn ang="0">
                    <a:pos x="500" y="260"/>
                  </a:cxn>
                  <a:cxn ang="0">
                    <a:pos x="438" y="266"/>
                  </a:cxn>
                  <a:cxn ang="0">
                    <a:pos x="370" y="270"/>
                  </a:cxn>
                  <a:cxn ang="0">
                    <a:pos x="300" y="266"/>
                  </a:cxn>
                  <a:cxn ang="0">
                    <a:pos x="236" y="260"/>
                  </a:cxn>
                  <a:cxn ang="0">
                    <a:pos x="180" y="251"/>
                  </a:cxn>
                  <a:cxn ang="0">
                    <a:pos x="131" y="239"/>
                  </a:cxn>
                  <a:cxn ang="0">
                    <a:pos x="87" y="222"/>
                  </a:cxn>
                  <a:cxn ang="0">
                    <a:pos x="52" y="204"/>
                  </a:cxn>
                  <a:cxn ang="0">
                    <a:pos x="23" y="183"/>
                  </a:cxn>
                  <a:cxn ang="0">
                    <a:pos x="0" y="163"/>
                  </a:cxn>
                  <a:cxn ang="0">
                    <a:pos x="67" y="92"/>
                  </a:cxn>
                  <a:cxn ang="0">
                    <a:pos x="157" y="41"/>
                  </a:cxn>
                  <a:cxn ang="0">
                    <a:pos x="257" y="10"/>
                  </a:cxn>
                  <a:cxn ang="0">
                    <a:pos x="364" y="0"/>
                  </a:cxn>
                  <a:cxn ang="0">
                    <a:pos x="471" y="8"/>
                  </a:cxn>
                  <a:cxn ang="0">
                    <a:pos x="575" y="39"/>
                  </a:cxn>
                  <a:cxn ang="0">
                    <a:pos x="666" y="90"/>
                  </a:cxn>
                  <a:cxn ang="0">
                    <a:pos x="742" y="161"/>
                  </a:cxn>
                </a:cxnLst>
                <a:rect l="0" t="0" r="r" b="b"/>
                <a:pathLst>
                  <a:path w="742" h="270">
                    <a:moveTo>
                      <a:pt x="742" y="161"/>
                    </a:moveTo>
                    <a:lnTo>
                      <a:pt x="717" y="181"/>
                    </a:lnTo>
                    <a:lnTo>
                      <a:pt x="686" y="202"/>
                    </a:lnTo>
                    <a:lnTo>
                      <a:pt x="649" y="220"/>
                    </a:lnTo>
                    <a:lnTo>
                      <a:pt x="606" y="237"/>
                    </a:lnTo>
                    <a:lnTo>
                      <a:pt x="556" y="249"/>
                    </a:lnTo>
                    <a:lnTo>
                      <a:pt x="500" y="260"/>
                    </a:lnTo>
                    <a:lnTo>
                      <a:pt x="438" y="266"/>
                    </a:lnTo>
                    <a:lnTo>
                      <a:pt x="370" y="270"/>
                    </a:lnTo>
                    <a:lnTo>
                      <a:pt x="300" y="266"/>
                    </a:lnTo>
                    <a:lnTo>
                      <a:pt x="236" y="260"/>
                    </a:lnTo>
                    <a:lnTo>
                      <a:pt x="180" y="251"/>
                    </a:lnTo>
                    <a:lnTo>
                      <a:pt x="131" y="239"/>
                    </a:lnTo>
                    <a:lnTo>
                      <a:pt x="87" y="222"/>
                    </a:lnTo>
                    <a:lnTo>
                      <a:pt x="52" y="204"/>
                    </a:lnTo>
                    <a:lnTo>
                      <a:pt x="23" y="183"/>
                    </a:lnTo>
                    <a:lnTo>
                      <a:pt x="0" y="163"/>
                    </a:lnTo>
                    <a:lnTo>
                      <a:pt x="67" y="92"/>
                    </a:lnTo>
                    <a:lnTo>
                      <a:pt x="157" y="41"/>
                    </a:lnTo>
                    <a:lnTo>
                      <a:pt x="257" y="10"/>
                    </a:lnTo>
                    <a:lnTo>
                      <a:pt x="364" y="0"/>
                    </a:lnTo>
                    <a:lnTo>
                      <a:pt x="471" y="8"/>
                    </a:lnTo>
                    <a:lnTo>
                      <a:pt x="575" y="39"/>
                    </a:lnTo>
                    <a:lnTo>
                      <a:pt x="666" y="90"/>
                    </a:lnTo>
                    <a:lnTo>
                      <a:pt x="742" y="16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8" name="Freeform 922"/>
              <p:cNvSpPr>
                <a:spLocks/>
              </p:cNvSpPr>
              <p:nvPr/>
            </p:nvSpPr>
            <p:spPr bwMode="auto">
              <a:xfrm>
                <a:off x="3008" y="3601"/>
                <a:ext cx="344" cy="121"/>
              </a:xfrm>
              <a:custGeom>
                <a:avLst/>
                <a:gdLst/>
                <a:ahLst/>
                <a:cxnLst>
                  <a:cxn ang="0">
                    <a:pos x="686" y="125"/>
                  </a:cxn>
                  <a:cxn ang="0">
                    <a:pos x="667" y="146"/>
                  </a:cxn>
                  <a:cxn ang="0">
                    <a:pos x="642" y="167"/>
                  </a:cxn>
                  <a:cxn ang="0">
                    <a:pos x="609" y="187"/>
                  </a:cxn>
                  <a:cxn ang="0">
                    <a:pos x="572" y="206"/>
                  </a:cxn>
                  <a:cxn ang="0">
                    <a:pos x="523" y="220"/>
                  </a:cxn>
                  <a:cxn ang="0">
                    <a:pos x="469" y="233"/>
                  </a:cxn>
                  <a:cxn ang="0">
                    <a:pos x="407" y="239"/>
                  </a:cxn>
                  <a:cxn ang="0">
                    <a:pos x="341" y="243"/>
                  </a:cxn>
                  <a:cxn ang="0">
                    <a:pos x="273" y="239"/>
                  </a:cxn>
                  <a:cxn ang="0">
                    <a:pos x="213" y="233"/>
                  </a:cxn>
                  <a:cxn ang="0">
                    <a:pos x="161" y="222"/>
                  </a:cxn>
                  <a:cxn ang="0">
                    <a:pos x="116" y="210"/>
                  </a:cxn>
                  <a:cxn ang="0">
                    <a:pos x="75" y="192"/>
                  </a:cxn>
                  <a:cxn ang="0">
                    <a:pos x="44" y="175"/>
                  </a:cxn>
                  <a:cxn ang="0">
                    <a:pos x="17" y="154"/>
                  </a:cxn>
                  <a:cxn ang="0">
                    <a:pos x="0" y="134"/>
                  </a:cxn>
                  <a:cxn ang="0">
                    <a:pos x="68" y="76"/>
                  </a:cxn>
                  <a:cxn ang="0">
                    <a:pos x="151" y="35"/>
                  </a:cxn>
                  <a:cxn ang="0">
                    <a:pos x="240" y="10"/>
                  </a:cxn>
                  <a:cxn ang="0">
                    <a:pos x="337" y="0"/>
                  </a:cxn>
                  <a:cxn ang="0">
                    <a:pos x="432" y="6"/>
                  </a:cxn>
                  <a:cxn ang="0">
                    <a:pos x="527" y="30"/>
                  </a:cxn>
                  <a:cxn ang="0">
                    <a:pos x="613" y="68"/>
                  </a:cxn>
                  <a:cxn ang="0">
                    <a:pos x="686" y="125"/>
                  </a:cxn>
                </a:cxnLst>
                <a:rect l="0" t="0" r="r" b="b"/>
                <a:pathLst>
                  <a:path w="686" h="243">
                    <a:moveTo>
                      <a:pt x="686" y="125"/>
                    </a:moveTo>
                    <a:lnTo>
                      <a:pt x="667" y="146"/>
                    </a:lnTo>
                    <a:lnTo>
                      <a:pt x="642" y="167"/>
                    </a:lnTo>
                    <a:lnTo>
                      <a:pt x="609" y="187"/>
                    </a:lnTo>
                    <a:lnTo>
                      <a:pt x="572" y="206"/>
                    </a:lnTo>
                    <a:lnTo>
                      <a:pt x="523" y="220"/>
                    </a:lnTo>
                    <a:lnTo>
                      <a:pt x="469" y="233"/>
                    </a:lnTo>
                    <a:lnTo>
                      <a:pt x="407" y="239"/>
                    </a:lnTo>
                    <a:lnTo>
                      <a:pt x="341" y="243"/>
                    </a:lnTo>
                    <a:lnTo>
                      <a:pt x="273" y="239"/>
                    </a:lnTo>
                    <a:lnTo>
                      <a:pt x="213" y="233"/>
                    </a:lnTo>
                    <a:lnTo>
                      <a:pt x="161" y="222"/>
                    </a:lnTo>
                    <a:lnTo>
                      <a:pt x="116" y="210"/>
                    </a:lnTo>
                    <a:lnTo>
                      <a:pt x="75" y="192"/>
                    </a:lnTo>
                    <a:lnTo>
                      <a:pt x="44" y="175"/>
                    </a:lnTo>
                    <a:lnTo>
                      <a:pt x="17" y="154"/>
                    </a:lnTo>
                    <a:lnTo>
                      <a:pt x="0" y="134"/>
                    </a:lnTo>
                    <a:lnTo>
                      <a:pt x="68" y="76"/>
                    </a:lnTo>
                    <a:lnTo>
                      <a:pt x="151" y="35"/>
                    </a:lnTo>
                    <a:lnTo>
                      <a:pt x="240" y="10"/>
                    </a:lnTo>
                    <a:lnTo>
                      <a:pt x="337" y="0"/>
                    </a:lnTo>
                    <a:lnTo>
                      <a:pt x="432" y="6"/>
                    </a:lnTo>
                    <a:lnTo>
                      <a:pt x="527" y="30"/>
                    </a:lnTo>
                    <a:lnTo>
                      <a:pt x="613" y="68"/>
                    </a:lnTo>
                    <a:lnTo>
                      <a:pt x="686" y="12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59" name="Freeform 923"/>
              <p:cNvSpPr>
                <a:spLocks/>
              </p:cNvSpPr>
              <p:nvPr/>
            </p:nvSpPr>
            <p:spPr bwMode="auto">
              <a:xfrm>
                <a:off x="3023" y="3601"/>
                <a:ext cx="306" cy="107"/>
              </a:xfrm>
              <a:custGeom>
                <a:avLst/>
                <a:gdLst/>
                <a:ahLst/>
                <a:cxnLst>
                  <a:cxn ang="0">
                    <a:pos x="613" y="86"/>
                  </a:cxn>
                  <a:cxn ang="0">
                    <a:pos x="603" y="109"/>
                  </a:cxn>
                  <a:cxn ang="0">
                    <a:pos x="585" y="132"/>
                  </a:cxn>
                  <a:cxn ang="0">
                    <a:pos x="558" y="154"/>
                  </a:cxn>
                  <a:cxn ang="0">
                    <a:pos x="525" y="175"/>
                  </a:cxn>
                  <a:cxn ang="0">
                    <a:pos x="481" y="190"/>
                  </a:cxn>
                  <a:cxn ang="0">
                    <a:pos x="430" y="204"/>
                  </a:cxn>
                  <a:cxn ang="0">
                    <a:pos x="370" y="212"/>
                  </a:cxn>
                  <a:cxn ang="0">
                    <a:pos x="304" y="216"/>
                  </a:cxn>
                  <a:cxn ang="0">
                    <a:pos x="240" y="212"/>
                  </a:cxn>
                  <a:cxn ang="0">
                    <a:pos x="186" y="206"/>
                  </a:cxn>
                  <a:cxn ang="0">
                    <a:pos x="138" y="194"/>
                  </a:cxn>
                  <a:cxn ang="0">
                    <a:pos x="97" y="183"/>
                  </a:cxn>
                  <a:cxn ang="0">
                    <a:pos x="60" y="165"/>
                  </a:cxn>
                  <a:cxn ang="0">
                    <a:pos x="33" y="148"/>
                  </a:cxn>
                  <a:cxn ang="0">
                    <a:pos x="12" y="127"/>
                  </a:cxn>
                  <a:cxn ang="0">
                    <a:pos x="0" y="107"/>
                  </a:cxn>
                  <a:cxn ang="0">
                    <a:pos x="62" y="61"/>
                  </a:cxn>
                  <a:cxn ang="0">
                    <a:pos x="136" y="30"/>
                  </a:cxn>
                  <a:cxn ang="0">
                    <a:pos x="215" y="8"/>
                  </a:cxn>
                  <a:cxn ang="0">
                    <a:pos x="300" y="0"/>
                  </a:cxn>
                  <a:cxn ang="0">
                    <a:pos x="382" y="2"/>
                  </a:cxn>
                  <a:cxn ang="0">
                    <a:pos x="465" y="18"/>
                  </a:cxn>
                  <a:cxn ang="0">
                    <a:pos x="541" y="45"/>
                  </a:cxn>
                  <a:cxn ang="0">
                    <a:pos x="613" y="86"/>
                  </a:cxn>
                </a:cxnLst>
                <a:rect l="0" t="0" r="r" b="b"/>
                <a:pathLst>
                  <a:path w="613" h="216">
                    <a:moveTo>
                      <a:pt x="613" y="86"/>
                    </a:moveTo>
                    <a:lnTo>
                      <a:pt x="603" y="109"/>
                    </a:lnTo>
                    <a:lnTo>
                      <a:pt x="585" y="132"/>
                    </a:lnTo>
                    <a:lnTo>
                      <a:pt x="558" y="154"/>
                    </a:lnTo>
                    <a:lnTo>
                      <a:pt x="525" y="175"/>
                    </a:lnTo>
                    <a:lnTo>
                      <a:pt x="481" y="190"/>
                    </a:lnTo>
                    <a:lnTo>
                      <a:pt x="430" y="204"/>
                    </a:lnTo>
                    <a:lnTo>
                      <a:pt x="370" y="212"/>
                    </a:lnTo>
                    <a:lnTo>
                      <a:pt x="304" y="216"/>
                    </a:lnTo>
                    <a:lnTo>
                      <a:pt x="240" y="212"/>
                    </a:lnTo>
                    <a:lnTo>
                      <a:pt x="186" y="206"/>
                    </a:lnTo>
                    <a:lnTo>
                      <a:pt x="138" y="194"/>
                    </a:lnTo>
                    <a:lnTo>
                      <a:pt x="97" y="183"/>
                    </a:lnTo>
                    <a:lnTo>
                      <a:pt x="60" y="165"/>
                    </a:lnTo>
                    <a:lnTo>
                      <a:pt x="33" y="148"/>
                    </a:lnTo>
                    <a:lnTo>
                      <a:pt x="12" y="127"/>
                    </a:lnTo>
                    <a:lnTo>
                      <a:pt x="0" y="107"/>
                    </a:lnTo>
                    <a:lnTo>
                      <a:pt x="62" y="61"/>
                    </a:lnTo>
                    <a:lnTo>
                      <a:pt x="136" y="30"/>
                    </a:lnTo>
                    <a:lnTo>
                      <a:pt x="215" y="8"/>
                    </a:lnTo>
                    <a:lnTo>
                      <a:pt x="300" y="0"/>
                    </a:lnTo>
                    <a:lnTo>
                      <a:pt x="382" y="2"/>
                    </a:lnTo>
                    <a:lnTo>
                      <a:pt x="465" y="18"/>
                    </a:lnTo>
                    <a:lnTo>
                      <a:pt x="541" y="45"/>
                    </a:lnTo>
                    <a:lnTo>
                      <a:pt x="613" y="8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0" name="Freeform 924"/>
              <p:cNvSpPr>
                <a:spLocks/>
              </p:cNvSpPr>
              <p:nvPr/>
            </p:nvSpPr>
            <p:spPr bwMode="auto">
              <a:xfrm>
                <a:off x="3039" y="3600"/>
                <a:ext cx="264" cy="95"/>
              </a:xfrm>
              <a:custGeom>
                <a:avLst/>
                <a:gdLst/>
                <a:ahLst/>
                <a:cxnLst>
                  <a:cxn ang="0">
                    <a:pos x="527" y="56"/>
                  </a:cxn>
                  <a:cxn ang="0">
                    <a:pos x="525" y="79"/>
                  </a:cxn>
                  <a:cxn ang="0">
                    <a:pos x="516" y="102"/>
                  </a:cxn>
                  <a:cxn ang="0">
                    <a:pos x="496" y="124"/>
                  </a:cxn>
                  <a:cxn ang="0">
                    <a:pos x="469" y="145"/>
                  </a:cxn>
                  <a:cxn ang="0">
                    <a:pos x="430" y="162"/>
                  </a:cxn>
                  <a:cxn ang="0">
                    <a:pos x="384" y="176"/>
                  </a:cxn>
                  <a:cxn ang="0">
                    <a:pos x="328" y="186"/>
                  </a:cxn>
                  <a:cxn ang="0">
                    <a:pos x="264" y="190"/>
                  </a:cxn>
                  <a:cxn ang="0">
                    <a:pos x="205" y="186"/>
                  </a:cxn>
                  <a:cxn ang="0">
                    <a:pos x="155" y="180"/>
                  </a:cxn>
                  <a:cxn ang="0">
                    <a:pos x="110" y="168"/>
                  </a:cxn>
                  <a:cxn ang="0">
                    <a:pos x="76" y="157"/>
                  </a:cxn>
                  <a:cxn ang="0">
                    <a:pos x="46" y="139"/>
                  </a:cxn>
                  <a:cxn ang="0">
                    <a:pos x="23" y="122"/>
                  </a:cxn>
                  <a:cxn ang="0">
                    <a:pos x="8" y="102"/>
                  </a:cxn>
                  <a:cxn ang="0">
                    <a:pos x="0" y="83"/>
                  </a:cxn>
                  <a:cxn ang="0">
                    <a:pos x="56" y="48"/>
                  </a:cxn>
                  <a:cxn ang="0">
                    <a:pos x="118" y="25"/>
                  </a:cxn>
                  <a:cxn ang="0">
                    <a:pos x="186" y="7"/>
                  </a:cxn>
                  <a:cxn ang="0">
                    <a:pos x="256" y="1"/>
                  </a:cxn>
                  <a:cxn ang="0">
                    <a:pos x="326" y="0"/>
                  </a:cxn>
                  <a:cxn ang="0">
                    <a:pos x="395" y="11"/>
                  </a:cxn>
                  <a:cxn ang="0">
                    <a:pos x="463" y="27"/>
                  </a:cxn>
                  <a:cxn ang="0">
                    <a:pos x="527" y="56"/>
                  </a:cxn>
                </a:cxnLst>
                <a:rect l="0" t="0" r="r" b="b"/>
                <a:pathLst>
                  <a:path w="527" h="190">
                    <a:moveTo>
                      <a:pt x="527" y="56"/>
                    </a:moveTo>
                    <a:lnTo>
                      <a:pt x="525" y="79"/>
                    </a:lnTo>
                    <a:lnTo>
                      <a:pt x="516" y="102"/>
                    </a:lnTo>
                    <a:lnTo>
                      <a:pt x="496" y="124"/>
                    </a:lnTo>
                    <a:lnTo>
                      <a:pt x="469" y="145"/>
                    </a:lnTo>
                    <a:lnTo>
                      <a:pt x="430" y="162"/>
                    </a:lnTo>
                    <a:lnTo>
                      <a:pt x="384" y="176"/>
                    </a:lnTo>
                    <a:lnTo>
                      <a:pt x="328" y="186"/>
                    </a:lnTo>
                    <a:lnTo>
                      <a:pt x="264" y="190"/>
                    </a:lnTo>
                    <a:lnTo>
                      <a:pt x="205" y="186"/>
                    </a:lnTo>
                    <a:lnTo>
                      <a:pt x="155" y="180"/>
                    </a:lnTo>
                    <a:lnTo>
                      <a:pt x="110" y="168"/>
                    </a:lnTo>
                    <a:lnTo>
                      <a:pt x="76" y="157"/>
                    </a:lnTo>
                    <a:lnTo>
                      <a:pt x="46" y="139"/>
                    </a:lnTo>
                    <a:lnTo>
                      <a:pt x="23" y="122"/>
                    </a:lnTo>
                    <a:lnTo>
                      <a:pt x="8" y="102"/>
                    </a:lnTo>
                    <a:lnTo>
                      <a:pt x="0" y="83"/>
                    </a:lnTo>
                    <a:lnTo>
                      <a:pt x="56" y="48"/>
                    </a:lnTo>
                    <a:lnTo>
                      <a:pt x="118" y="25"/>
                    </a:lnTo>
                    <a:lnTo>
                      <a:pt x="186" y="7"/>
                    </a:lnTo>
                    <a:lnTo>
                      <a:pt x="256" y="1"/>
                    </a:lnTo>
                    <a:lnTo>
                      <a:pt x="326" y="0"/>
                    </a:lnTo>
                    <a:lnTo>
                      <a:pt x="395" y="11"/>
                    </a:lnTo>
                    <a:lnTo>
                      <a:pt x="463" y="27"/>
                    </a:lnTo>
                    <a:lnTo>
                      <a:pt x="527" y="5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1" name="Freeform 925"/>
              <p:cNvSpPr>
                <a:spLocks/>
              </p:cNvSpPr>
              <p:nvPr/>
            </p:nvSpPr>
            <p:spPr bwMode="auto">
              <a:xfrm>
                <a:off x="3059" y="3600"/>
                <a:ext cx="216" cy="81"/>
              </a:xfrm>
              <a:custGeom>
                <a:avLst/>
                <a:gdLst/>
                <a:ahLst/>
                <a:cxnLst>
                  <a:cxn ang="0">
                    <a:pos x="422" y="31"/>
                  </a:cxn>
                  <a:cxn ang="0">
                    <a:pos x="432" y="50"/>
                  </a:cxn>
                  <a:cxn ang="0">
                    <a:pos x="432" y="73"/>
                  </a:cxn>
                  <a:cxn ang="0">
                    <a:pos x="420" y="95"/>
                  </a:cxn>
                  <a:cxn ang="0">
                    <a:pos x="401" y="116"/>
                  </a:cxn>
                  <a:cxn ang="0">
                    <a:pos x="370" y="133"/>
                  </a:cxn>
                  <a:cxn ang="0">
                    <a:pos x="329" y="149"/>
                  </a:cxn>
                  <a:cxn ang="0">
                    <a:pos x="277" y="159"/>
                  </a:cxn>
                  <a:cxn ang="0">
                    <a:pos x="217" y="162"/>
                  </a:cxn>
                  <a:cxn ang="0">
                    <a:pos x="164" y="159"/>
                  </a:cxn>
                  <a:cxn ang="0">
                    <a:pos x="120" y="153"/>
                  </a:cxn>
                  <a:cxn ang="0">
                    <a:pos x="81" y="141"/>
                  </a:cxn>
                  <a:cxn ang="0">
                    <a:pos x="52" y="129"/>
                  </a:cxn>
                  <a:cxn ang="0">
                    <a:pos x="27" y="112"/>
                  </a:cxn>
                  <a:cxn ang="0">
                    <a:pos x="11" y="96"/>
                  </a:cxn>
                  <a:cxn ang="0">
                    <a:pos x="0" y="77"/>
                  </a:cxn>
                  <a:cxn ang="0">
                    <a:pos x="0" y="60"/>
                  </a:cxn>
                  <a:cxn ang="0">
                    <a:pos x="46" y="36"/>
                  </a:cxn>
                  <a:cxn ang="0">
                    <a:pos x="99" y="19"/>
                  </a:cxn>
                  <a:cxn ang="0">
                    <a:pos x="151" y="7"/>
                  </a:cxn>
                  <a:cxn ang="0">
                    <a:pos x="205" y="1"/>
                  </a:cxn>
                  <a:cxn ang="0">
                    <a:pos x="259" y="0"/>
                  </a:cxn>
                  <a:cxn ang="0">
                    <a:pos x="316" y="5"/>
                  </a:cxn>
                  <a:cxn ang="0">
                    <a:pos x="368" y="15"/>
                  </a:cxn>
                  <a:cxn ang="0">
                    <a:pos x="422" y="31"/>
                  </a:cxn>
                </a:cxnLst>
                <a:rect l="0" t="0" r="r" b="b"/>
                <a:pathLst>
                  <a:path w="432" h="162">
                    <a:moveTo>
                      <a:pt x="422" y="31"/>
                    </a:moveTo>
                    <a:lnTo>
                      <a:pt x="432" y="50"/>
                    </a:lnTo>
                    <a:lnTo>
                      <a:pt x="432" y="73"/>
                    </a:lnTo>
                    <a:lnTo>
                      <a:pt x="420" y="95"/>
                    </a:lnTo>
                    <a:lnTo>
                      <a:pt x="401" y="116"/>
                    </a:lnTo>
                    <a:lnTo>
                      <a:pt x="370" y="133"/>
                    </a:lnTo>
                    <a:lnTo>
                      <a:pt x="329" y="149"/>
                    </a:lnTo>
                    <a:lnTo>
                      <a:pt x="277" y="159"/>
                    </a:lnTo>
                    <a:lnTo>
                      <a:pt x="217" y="162"/>
                    </a:lnTo>
                    <a:lnTo>
                      <a:pt x="164" y="159"/>
                    </a:lnTo>
                    <a:lnTo>
                      <a:pt x="120" y="153"/>
                    </a:lnTo>
                    <a:lnTo>
                      <a:pt x="81" y="141"/>
                    </a:lnTo>
                    <a:lnTo>
                      <a:pt x="52" y="129"/>
                    </a:lnTo>
                    <a:lnTo>
                      <a:pt x="27" y="112"/>
                    </a:lnTo>
                    <a:lnTo>
                      <a:pt x="11" y="96"/>
                    </a:lnTo>
                    <a:lnTo>
                      <a:pt x="0" y="77"/>
                    </a:lnTo>
                    <a:lnTo>
                      <a:pt x="0" y="60"/>
                    </a:lnTo>
                    <a:lnTo>
                      <a:pt x="46" y="36"/>
                    </a:lnTo>
                    <a:lnTo>
                      <a:pt x="99" y="19"/>
                    </a:lnTo>
                    <a:lnTo>
                      <a:pt x="151" y="7"/>
                    </a:lnTo>
                    <a:lnTo>
                      <a:pt x="205" y="1"/>
                    </a:lnTo>
                    <a:lnTo>
                      <a:pt x="259" y="0"/>
                    </a:lnTo>
                    <a:lnTo>
                      <a:pt x="316" y="5"/>
                    </a:lnTo>
                    <a:lnTo>
                      <a:pt x="368" y="15"/>
                    </a:lnTo>
                    <a:lnTo>
                      <a:pt x="422" y="3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2" name="Freeform 926"/>
              <p:cNvSpPr>
                <a:spLocks/>
              </p:cNvSpPr>
              <p:nvPr/>
            </p:nvSpPr>
            <p:spPr bwMode="auto">
              <a:xfrm>
                <a:off x="3078" y="3600"/>
                <a:ext cx="170" cy="69"/>
              </a:xfrm>
              <a:custGeom>
                <a:avLst/>
                <a:gdLst/>
                <a:ahLst/>
                <a:cxnLst>
                  <a:cxn ang="0">
                    <a:pos x="311" y="11"/>
                  </a:cxn>
                  <a:cxn ang="0">
                    <a:pos x="330" y="27"/>
                  </a:cxn>
                  <a:cxn ang="0">
                    <a:pos x="340" y="48"/>
                  </a:cxn>
                  <a:cxn ang="0">
                    <a:pos x="340" y="69"/>
                  </a:cxn>
                  <a:cxn ang="0">
                    <a:pos x="328" y="91"/>
                  </a:cxn>
                  <a:cxn ang="0">
                    <a:pos x="305" y="106"/>
                  </a:cxn>
                  <a:cxn ang="0">
                    <a:pos x="272" y="122"/>
                  </a:cxn>
                  <a:cxn ang="0">
                    <a:pos x="227" y="131"/>
                  </a:cxn>
                  <a:cxn ang="0">
                    <a:pos x="173" y="137"/>
                  </a:cxn>
                  <a:cxn ang="0">
                    <a:pos x="125" y="133"/>
                  </a:cxn>
                  <a:cxn ang="0">
                    <a:pos x="86" y="128"/>
                  </a:cxn>
                  <a:cxn ang="0">
                    <a:pos x="55" y="116"/>
                  </a:cxn>
                  <a:cxn ang="0">
                    <a:pos x="31" y="104"/>
                  </a:cxn>
                  <a:cxn ang="0">
                    <a:pos x="12" y="87"/>
                  </a:cxn>
                  <a:cxn ang="0">
                    <a:pos x="2" y="71"/>
                  </a:cxn>
                  <a:cxn ang="0">
                    <a:pos x="0" y="56"/>
                  </a:cxn>
                  <a:cxn ang="0">
                    <a:pos x="6" y="40"/>
                  </a:cxn>
                  <a:cxn ang="0">
                    <a:pos x="39" y="25"/>
                  </a:cxn>
                  <a:cxn ang="0">
                    <a:pos x="76" y="15"/>
                  </a:cxn>
                  <a:cxn ang="0">
                    <a:pos x="113" y="7"/>
                  </a:cxn>
                  <a:cxn ang="0">
                    <a:pos x="154" y="3"/>
                  </a:cxn>
                  <a:cxn ang="0">
                    <a:pos x="192" y="0"/>
                  </a:cxn>
                  <a:cxn ang="0">
                    <a:pos x="231" y="1"/>
                  </a:cxn>
                  <a:cxn ang="0">
                    <a:pos x="270" y="3"/>
                  </a:cxn>
                  <a:cxn ang="0">
                    <a:pos x="311" y="11"/>
                  </a:cxn>
                </a:cxnLst>
                <a:rect l="0" t="0" r="r" b="b"/>
                <a:pathLst>
                  <a:path w="340" h="137">
                    <a:moveTo>
                      <a:pt x="311" y="11"/>
                    </a:moveTo>
                    <a:lnTo>
                      <a:pt x="330" y="27"/>
                    </a:lnTo>
                    <a:lnTo>
                      <a:pt x="340" y="48"/>
                    </a:lnTo>
                    <a:lnTo>
                      <a:pt x="340" y="69"/>
                    </a:lnTo>
                    <a:lnTo>
                      <a:pt x="328" y="91"/>
                    </a:lnTo>
                    <a:lnTo>
                      <a:pt x="305" y="106"/>
                    </a:lnTo>
                    <a:lnTo>
                      <a:pt x="272" y="122"/>
                    </a:lnTo>
                    <a:lnTo>
                      <a:pt x="227" y="131"/>
                    </a:lnTo>
                    <a:lnTo>
                      <a:pt x="173" y="137"/>
                    </a:lnTo>
                    <a:lnTo>
                      <a:pt x="125" y="133"/>
                    </a:lnTo>
                    <a:lnTo>
                      <a:pt x="86" y="128"/>
                    </a:lnTo>
                    <a:lnTo>
                      <a:pt x="55" y="116"/>
                    </a:lnTo>
                    <a:lnTo>
                      <a:pt x="31" y="104"/>
                    </a:lnTo>
                    <a:lnTo>
                      <a:pt x="12" y="87"/>
                    </a:lnTo>
                    <a:lnTo>
                      <a:pt x="2" y="71"/>
                    </a:lnTo>
                    <a:lnTo>
                      <a:pt x="0" y="56"/>
                    </a:lnTo>
                    <a:lnTo>
                      <a:pt x="6" y="40"/>
                    </a:lnTo>
                    <a:lnTo>
                      <a:pt x="39" y="25"/>
                    </a:lnTo>
                    <a:lnTo>
                      <a:pt x="76" y="15"/>
                    </a:lnTo>
                    <a:lnTo>
                      <a:pt x="113" y="7"/>
                    </a:lnTo>
                    <a:lnTo>
                      <a:pt x="154" y="3"/>
                    </a:lnTo>
                    <a:lnTo>
                      <a:pt x="192" y="0"/>
                    </a:lnTo>
                    <a:lnTo>
                      <a:pt x="231" y="1"/>
                    </a:lnTo>
                    <a:lnTo>
                      <a:pt x="270" y="3"/>
                    </a:lnTo>
                    <a:lnTo>
                      <a:pt x="311" y="1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3" name="Freeform 927"/>
              <p:cNvSpPr>
                <a:spLocks/>
              </p:cNvSpPr>
              <p:nvPr/>
            </p:nvSpPr>
            <p:spPr bwMode="auto">
              <a:xfrm>
                <a:off x="3099" y="3601"/>
                <a:ext cx="122" cy="54"/>
              </a:xfrm>
              <a:custGeom>
                <a:avLst/>
                <a:gdLst/>
                <a:ahLst/>
                <a:cxnLst>
                  <a:cxn ang="0">
                    <a:pos x="180" y="0"/>
                  </a:cxn>
                  <a:cxn ang="0">
                    <a:pos x="213" y="10"/>
                  </a:cxn>
                  <a:cxn ang="0">
                    <a:pos x="235" y="26"/>
                  </a:cxn>
                  <a:cxn ang="0">
                    <a:pos x="244" y="41"/>
                  </a:cxn>
                  <a:cxn ang="0">
                    <a:pos x="244" y="63"/>
                  </a:cxn>
                  <a:cxn ang="0">
                    <a:pos x="231" y="78"/>
                  </a:cxn>
                  <a:cxn ang="0">
                    <a:pos x="208" y="94"/>
                  </a:cxn>
                  <a:cxn ang="0">
                    <a:pos x="171" y="103"/>
                  </a:cxn>
                  <a:cxn ang="0">
                    <a:pos x="124" y="109"/>
                  </a:cxn>
                  <a:cxn ang="0">
                    <a:pos x="84" y="105"/>
                  </a:cxn>
                  <a:cxn ang="0">
                    <a:pos x="51" y="97"/>
                  </a:cxn>
                  <a:cxn ang="0">
                    <a:pos x="25" y="86"/>
                  </a:cxn>
                  <a:cxn ang="0">
                    <a:pos x="10" y="76"/>
                  </a:cxn>
                  <a:cxn ang="0">
                    <a:pos x="0" y="61"/>
                  </a:cxn>
                  <a:cxn ang="0">
                    <a:pos x="0" y="47"/>
                  </a:cxn>
                  <a:cxn ang="0">
                    <a:pos x="4" y="31"/>
                  </a:cxn>
                  <a:cxn ang="0">
                    <a:pos x="20" y="20"/>
                  </a:cxn>
                  <a:cxn ang="0">
                    <a:pos x="37" y="14"/>
                  </a:cxn>
                  <a:cxn ang="0">
                    <a:pos x="58" y="8"/>
                  </a:cxn>
                  <a:cxn ang="0">
                    <a:pos x="78" y="4"/>
                  </a:cxn>
                  <a:cxn ang="0">
                    <a:pos x="99" y="4"/>
                  </a:cxn>
                  <a:cxn ang="0">
                    <a:pos x="118" y="0"/>
                  </a:cxn>
                  <a:cxn ang="0">
                    <a:pos x="140" y="0"/>
                  </a:cxn>
                  <a:cxn ang="0">
                    <a:pos x="159" y="0"/>
                  </a:cxn>
                  <a:cxn ang="0">
                    <a:pos x="180" y="0"/>
                  </a:cxn>
                </a:cxnLst>
                <a:rect l="0" t="0" r="r" b="b"/>
                <a:pathLst>
                  <a:path w="244" h="109">
                    <a:moveTo>
                      <a:pt x="180" y="0"/>
                    </a:moveTo>
                    <a:lnTo>
                      <a:pt x="213" y="10"/>
                    </a:lnTo>
                    <a:lnTo>
                      <a:pt x="235" y="26"/>
                    </a:lnTo>
                    <a:lnTo>
                      <a:pt x="244" y="41"/>
                    </a:lnTo>
                    <a:lnTo>
                      <a:pt x="244" y="63"/>
                    </a:lnTo>
                    <a:lnTo>
                      <a:pt x="231" y="78"/>
                    </a:lnTo>
                    <a:lnTo>
                      <a:pt x="208" y="94"/>
                    </a:lnTo>
                    <a:lnTo>
                      <a:pt x="171" y="103"/>
                    </a:lnTo>
                    <a:lnTo>
                      <a:pt x="124" y="109"/>
                    </a:lnTo>
                    <a:lnTo>
                      <a:pt x="84" y="105"/>
                    </a:lnTo>
                    <a:lnTo>
                      <a:pt x="51" y="97"/>
                    </a:lnTo>
                    <a:lnTo>
                      <a:pt x="25" y="86"/>
                    </a:lnTo>
                    <a:lnTo>
                      <a:pt x="10" y="76"/>
                    </a:lnTo>
                    <a:lnTo>
                      <a:pt x="0" y="61"/>
                    </a:lnTo>
                    <a:lnTo>
                      <a:pt x="0" y="47"/>
                    </a:lnTo>
                    <a:lnTo>
                      <a:pt x="4" y="31"/>
                    </a:lnTo>
                    <a:lnTo>
                      <a:pt x="20" y="20"/>
                    </a:lnTo>
                    <a:lnTo>
                      <a:pt x="37" y="14"/>
                    </a:lnTo>
                    <a:lnTo>
                      <a:pt x="58" y="8"/>
                    </a:lnTo>
                    <a:lnTo>
                      <a:pt x="78" y="4"/>
                    </a:lnTo>
                    <a:lnTo>
                      <a:pt x="99" y="4"/>
                    </a:lnTo>
                    <a:lnTo>
                      <a:pt x="118" y="0"/>
                    </a:lnTo>
                    <a:lnTo>
                      <a:pt x="140" y="0"/>
                    </a:lnTo>
                    <a:lnTo>
                      <a:pt x="159" y="0"/>
                    </a:lnTo>
                    <a:lnTo>
                      <a:pt x="180" y="0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4" name="Freeform 928"/>
              <p:cNvSpPr>
                <a:spLocks/>
              </p:cNvSpPr>
              <p:nvPr/>
            </p:nvSpPr>
            <p:spPr bwMode="auto">
              <a:xfrm>
                <a:off x="3559" y="704"/>
                <a:ext cx="381" cy="108"/>
              </a:xfrm>
              <a:custGeom>
                <a:avLst/>
                <a:gdLst/>
                <a:ahLst/>
                <a:cxnLst>
                  <a:cxn ang="0">
                    <a:pos x="739" y="50"/>
                  </a:cxn>
                  <a:cxn ang="0">
                    <a:pos x="762" y="116"/>
                  </a:cxn>
                  <a:cxn ang="0">
                    <a:pos x="719" y="166"/>
                  </a:cxn>
                  <a:cxn ang="0">
                    <a:pos x="624" y="199"/>
                  </a:cxn>
                  <a:cxn ang="0">
                    <a:pos x="496" y="217"/>
                  </a:cxn>
                  <a:cxn ang="0">
                    <a:pos x="351" y="209"/>
                  </a:cxn>
                  <a:cxn ang="0">
                    <a:pos x="209" y="184"/>
                  </a:cxn>
                  <a:cxn ang="0">
                    <a:pos x="87" y="133"/>
                  </a:cxn>
                  <a:cxn ang="0">
                    <a:pos x="0" y="62"/>
                  </a:cxn>
                  <a:cxn ang="0">
                    <a:pos x="12" y="34"/>
                  </a:cxn>
                  <a:cxn ang="0">
                    <a:pos x="81" y="15"/>
                  </a:cxn>
                  <a:cxn ang="0">
                    <a:pos x="190" y="3"/>
                  </a:cxn>
                  <a:cxn ang="0">
                    <a:pos x="324" y="0"/>
                  </a:cxn>
                  <a:cxn ang="0">
                    <a:pos x="461" y="0"/>
                  </a:cxn>
                  <a:cxn ang="0">
                    <a:pos x="588" y="9"/>
                  </a:cxn>
                  <a:cxn ang="0">
                    <a:pos x="686" y="25"/>
                  </a:cxn>
                  <a:cxn ang="0">
                    <a:pos x="739" y="50"/>
                  </a:cxn>
                </a:cxnLst>
                <a:rect l="0" t="0" r="r" b="b"/>
                <a:pathLst>
                  <a:path w="762" h="217">
                    <a:moveTo>
                      <a:pt x="739" y="50"/>
                    </a:moveTo>
                    <a:lnTo>
                      <a:pt x="762" y="116"/>
                    </a:lnTo>
                    <a:lnTo>
                      <a:pt x="719" y="166"/>
                    </a:lnTo>
                    <a:lnTo>
                      <a:pt x="624" y="199"/>
                    </a:lnTo>
                    <a:lnTo>
                      <a:pt x="496" y="217"/>
                    </a:lnTo>
                    <a:lnTo>
                      <a:pt x="351" y="209"/>
                    </a:lnTo>
                    <a:lnTo>
                      <a:pt x="209" y="184"/>
                    </a:lnTo>
                    <a:lnTo>
                      <a:pt x="87" y="133"/>
                    </a:lnTo>
                    <a:lnTo>
                      <a:pt x="0" y="62"/>
                    </a:lnTo>
                    <a:lnTo>
                      <a:pt x="12" y="34"/>
                    </a:lnTo>
                    <a:lnTo>
                      <a:pt x="81" y="15"/>
                    </a:lnTo>
                    <a:lnTo>
                      <a:pt x="190" y="3"/>
                    </a:lnTo>
                    <a:lnTo>
                      <a:pt x="324" y="0"/>
                    </a:lnTo>
                    <a:lnTo>
                      <a:pt x="461" y="0"/>
                    </a:lnTo>
                    <a:lnTo>
                      <a:pt x="588" y="9"/>
                    </a:lnTo>
                    <a:lnTo>
                      <a:pt x="686" y="25"/>
                    </a:lnTo>
                    <a:lnTo>
                      <a:pt x="739" y="50"/>
                    </a:lnTo>
                    <a:close/>
                  </a:path>
                </a:pathLst>
              </a:custGeom>
              <a:grpFill/>
              <a:ln w="2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5" name="Freeform 929"/>
              <p:cNvSpPr>
                <a:spLocks/>
              </p:cNvSpPr>
              <p:nvPr/>
            </p:nvSpPr>
            <p:spPr bwMode="auto">
              <a:xfrm>
                <a:off x="3562" y="609"/>
                <a:ext cx="365" cy="166"/>
              </a:xfrm>
              <a:custGeom>
                <a:avLst/>
                <a:gdLst/>
                <a:ahLst/>
                <a:cxnLst>
                  <a:cxn ang="0">
                    <a:pos x="731" y="241"/>
                  </a:cxn>
                  <a:cxn ang="0">
                    <a:pos x="692" y="276"/>
                  </a:cxn>
                  <a:cxn ang="0">
                    <a:pos x="614" y="305"/>
                  </a:cxn>
                  <a:cxn ang="0">
                    <a:pos x="508" y="322"/>
                  </a:cxn>
                  <a:cxn ang="0">
                    <a:pos x="384" y="332"/>
                  </a:cxn>
                  <a:cxn ang="0">
                    <a:pos x="256" y="326"/>
                  </a:cxn>
                  <a:cxn ang="0">
                    <a:pos x="141" y="311"/>
                  </a:cxn>
                  <a:cxn ang="0">
                    <a:pos x="50" y="282"/>
                  </a:cxn>
                  <a:cxn ang="0">
                    <a:pos x="0" y="241"/>
                  </a:cxn>
                  <a:cxn ang="0">
                    <a:pos x="44" y="136"/>
                  </a:cxn>
                  <a:cxn ang="0">
                    <a:pos x="128" y="61"/>
                  </a:cxn>
                  <a:cxn ang="0">
                    <a:pos x="236" y="14"/>
                  </a:cxn>
                  <a:cxn ang="0">
                    <a:pos x="357" y="0"/>
                  </a:cxn>
                  <a:cxn ang="0">
                    <a:pos x="477" y="12"/>
                  </a:cxn>
                  <a:cxn ang="0">
                    <a:pos x="587" y="59"/>
                  </a:cxn>
                  <a:cxn ang="0">
                    <a:pos x="675" y="132"/>
                  </a:cxn>
                  <a:cxn ang="0">
                    <a:pos x="731" y="241"/>
                  </a:cxn>
                </a:cxnLst>
                <a:rect l="0" t="0" r="r" b="b"/>
                <a:pathLst>
                  <a:path w="731" h="332">
                    <a:moveTo>
                      <a:pt x="731" y="241"/>
                    </a:moveTo>
                    <a:lnTo>
                      <a:pt x="692" y="276"/>
                    </a:lnTo>
                    <a:lnTo>
                      <a:pt x="614" y="305"/>
                    </a:lnTo>
                    <a:lnTo>
                      <a:pt x="508" y="322"/>
                    </a:lnTo>
                    <a:lnTo>
                      <a:pt x="384" y="332"/>
                    </a:lnTo>
                    <a:lnTo>
                      <a:pt x="256" y="326"/>
                    </a:lnTo>
                    <a:lnTo>
                      <a:pt x="141" y="311"/>
                    </a:lnTo>
                    <a:lnTo>
                      <a:pt x="50" y="282"/>
                    </a:lnTo>
                    <a:lnTo>
                      <a:pt x="0" y="241"/>
                    </a:lnTo>
                    <a:lnTo>
                      <a:pt x="44" y="136"/>
                    </a:lnTo>
                    <a:lnTo>
                      <a:pt x="128" y="61"/>
                    </a:lnTo>
                    <a:lnTo>
                      <a:pt x="236" y="14"/>
                    </a:lnTo>
                    <a:lnTo>
                      <a:pt x="357" y="0"/>
                    </a:lnTo>
                    <a:lnTo>
                      <a:pt x="477" y="12"/>
                    </a:lnTo>
                    <a:lnTo>
                      <a:pt x="587" y="59"/>
                    </a:lnTo>
                    <a:lnTo>
                      <a:pt x="675" y="132"/>
                    </a:lnTo>
                    <a:lnTo>
                      <a:pt x="731" y="241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6" name="Freeform 930"/>
              <p:cNvSpPr>
                <a:spLocks/>
              </p:cNvSpPr>
              <p:nvPr/>
            </p:nvSpPr>
            <p:spPr bwMode="auto">
              <a:xfrm>
                <a:off x="3562" y="609"/>
                <a:ext cx="365" cy="160"/>
              </a:xfrm>
              <a:custGeom>
                <a:avLst/>
                <a:gdLst/>
                <a:ahLst/>
                <a:cxnLst>
                  <a:cxn ang="0">
                    <a:pos x="696" y="276"/>
                  </a:cxn>
                  <a:cxn ang="0">
                    <a:pos x="663" y="284"/>
                  </a:cxn>
                  <a:cxn ang="0">
                    <a:pos x="630" y="293"/>
                  </a:cxn>
                  <a:cxn ang="0">
                    <a:pos x="593" y="299"/>
                  </a:cxn>
                  <a:cxn ang="0">
                    <a:pos x="558" y="307"/>
                  </a:cxn>
                  <a:cxn ang="0">
                    <a:pos x="516" y="311"/>
                  </a:cxn>
                  <a:cxn ang="0">
                    <a:pos x="475" y="317"/>
                  </a:cxn>
                  <a:cxn ang="0">
                    <a:pos x="432" y="318"/>
                  </a:cxn>
                  <a:cxn ang="0">
                    <a:pos x="388" y="320"/>
                  </a:cxn>
                  <a:cxn ang="0">
                    <a:pos x="324" y="318"/>
                  </a:cxn>
                  <a:cxn ang="0">
                    <a:pos x="265" y="315"/>
                  </a:cxn>
                  <a:cxn ang="0">
                    <a:pos x="211" y="307"/>
                  </a:cxn>
                  <a:cxn ang="0">
                    <a:pos x="163" y="299"/>
                  </a:cxn>
                  <a:cxn ang="0">
                    <a:pos x="114" y="286"/>
                  </a:cxn>
                  <a:cxn ang="0">
                    <a:pos x="74" y="274"/>
                  </a:cxn>
                  <a:cxn ang="0">
                    <a:pos x="35" y="258"/>
                  </a:cxn>
                  <a:cxn ang="0">
                    <a:pos x="4" y="245"/>
                  </a:cxn>
                  <a:cxn ang="0">
                    <a:pos x="0" y="241"/>
                  </a:cxn>
                  <a:cxn ang="0">
                    <a:pos x="44" y="136"/>
                  </a:cxn>
                  <a:cxn ang="0">
                    <a:pos x="128" y="61"/>
                  </a:cxn>
                  <a:cxn ang="0">
                    <a:pos x="236" y="14"/>
                  </a:cxn>
                  <a:cxn ang="0">
                    <a:pos x="357" y="0"/>
                  </a:cxn>
                  <a:cxn ang="0">
                    <a:pos x="477" y="12"/>
                  </a:cxn>
                  <a:cxn ang="0">
                    <a:pos x="587" y="59"/>
                  </a:cxn>
                  <a:cxn ang="0">
                    <a:pos x="675" y="132"/>
                  </a:cxn>
                  <a:cxn ang="0">
                    <a:pos x="731" y="241"/>
                  </a:cxn>
                  <a:cxn ang="0">
                    <a:pos x="725" y="249"/>
                  </a:cxn>
                  <a:cxn ang="0">
                    <a:pos x="719" y="258"/>
                  </a:cxn>
                  <a:cxn ang="0">
                    <a:pos x="708" y="266"/>
                  </a:cxn>
                  <a:cxn ang="0">
                    <a:pos x="696" y="276"/>
                  </a:cxn>
                </a:cxnLst>
                <a:rect l="0" t="0" r="r" b="b"/>
                <a:pathLst>
                  <a:path w="731" h="320">
                    <a:moveTo>
                      <a:pt x="696" y="276"/>
                    </a:moveTo>
                    <a:lnTo>
                      <a:pt x="663" y="284"/>
                    </a:lnTo>
                    <a:lnTo>
                      <a:pt x="630" y="293"/>
                    </a:lnTo>
                    <a:lnTo>
                      <a:pt x="593" y="299"/>
                    </a:lnTo>
                    <a:lnTo>
                      <a:pt x="558" y="307"/>
                    </a:lnTo>
                    <a:lnTo>
                      <a:pt x="516" y="311"/>
                    </a:lnTo>
                    <a:lnTo>
                      <a:pt x="475" y="317"/>
                    </a:lnTo>
                    <a:lnTo>
                      <a:pt x="432" y="318"/>
                    </a:lnTo>
                    <a:lnTo>
                      <a:pt x="388" y="320"/>
                    </a:lnTo>
                    <a:lnTo>
                      <a:pt x="324" y="318"/>
                    </a:lnTo>
                    <a:lnTo>
                      <a:pt x="265" y="315"/>
                    </a:lnTo>
                    <a:lnTo>
                      <a:pt x="211" y="307"/>
                    </a:lnTo>
                    <a:lnTo>
                      <a:pt x="163" y="299"/>
                    </a:lnTo>
                    <a:lnTo>
                      <a:pt x="114" y="286"/>
                    </a:lnTo>
                    <a:lnTo>
                      <a:pt x="74" y="274"/>
                    </a:lnTo>
                    <a:lnTo>
                      <a:pt x="35" y="258"/>
                    </a:lnTo>
                    <a:lnTo>
                      <a:pt x="4" y="245"/>
                    </a:lnTo>
                    <a:lnTo>
                      <a:pt x="0" y="241"/>
                    </a:lnTo>
                    <a:lnTo>
                      <a:pt x="44" y="136"/>
                    </a:lnTo>
                    <a:lnTo>
                      <a:pt x="128" y="61"/>
                    </a:lnTo>
                    <a:lnTo>
                      <a:pt x="236" y="14"/>
                    </a:lnTo>
                    <a:lnTo>
                      <a:pt x="357" y="0"/>
                    </a:lnTo>
                    <a:lnTo>
                      <a:pt x="477" y="12"/>
                    </a:lnTo>
                    <a:lnTo>
                      <a:pt x="587" y="59"/>
                    </a:lnTo>
                    <a:lnTo>
                      <a:pt x="675" y="132"/>
                    </a:lnTo>
                    <a:lnTo>
                      <a:pt x="731" y="241"/>
                    </a:lnTo>
                    <a:lnTo>
                      <a:pt x="725" y="249"/>
                    </a:lnTo>
                    <a:lnTo>
                      <a:pt x="719" y="258"/>
                    </a:lnTo>
                    <a:lnTo>
                      <a:pt x="708" y="266"/>
                    </a:lnTo>
                    <a:lnTo>
                      <a:pt x="696" y="2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7" name="Freeform 931"/>
              <p:cNvSpPr>
                <a:spLocks/>
              </p:cNvSpPr>
              <p:nvPr/>
            </p:nvSpPr>
            <p:spPr bwMode="auto">
              <a:xfrm>
                <a:off x="3565" y="608"/>
                <a:ext cx="360" cy="149"/>
              </a:xfrm>
              <a:custGeom>
                <a:avLst/>
                <a:gdLst/>
                <a:ahLst/>
                <a:cxnLst>
                  <a:cxn ang="0">
                    <a:pos x="721" y="232"/>
                  </a:cxn>
                  <a:cxn ang="0">
                    <a:pos x="688" y="244"/>
                  </a:cxn>
                  <a:cxn ang="0">
                    <a:pos x="655" y="257"/>
                  </a:cxn>
                  <a:cxn ang="0">
                    <a:pos x="616" y="267"/>
                  </a:cxn>
                  <a:cxn ang="0">
                    <a:pos x="576" y="279"/>
                  </a:cxn>
                  <a:cxn ang="0">
                    <a:pos x="529" y="285"/>
                  </a:cxn>
                  <a:cxn ang="0">
                    <a:pos x="482" y="292"/>
                  </a:cxn>
                  <a:cxn ang="0">
                    <a:pos x="428" y="296"/>
                  </a:cxn>
                  <a:cxn ang="0">
                    <a:pos x="374" y="298"/>
                  </a:cxn>
                  <a:cxn ang="0">
                    <a:pos x="310" y="294"/>
                  </a:cxn>
                  <a:cxn ang="0">
                    <a:pos x="252" y="290"/>
                  </a:cxn>
                  <a:cxn ang="0">
                    <a:pos x="197" y="283"/>
                  </a:cxn>
                  <a:cxn ang="0">
                    <a:pos x="151" y="275"/>
                  </a:cxn>
                  <a:cxn ang="0">
                    <a:pos x="104" y="261"/>
                  </a:cxn>
                  <a:cxn ang="0">
                    <a:pos x="66" y="248"/>
                  </a:cxn>
                  <a:cxn ang="0">
                    <a:pos x="29" y="232"/>
                  </a:cxn>
                  <a:cxn ang="0">
                    <a:pos x="0" y="217"/>
                  </a:cxn>
                  <a:cxn ang="0">
                    <a:pos x="50" y="120"/>
                  </a:cxn>
                  <a:cxn ang="0">
                    <a:pos x="135" y="52"/>
                  </a:cxn>
                  <a:cxn ang="0">
                    <a:pos x="240" y="11"/>
                  </a:cxn>
                  <a:cxn ang="0">
                    <a:pos x="358" y="0"/>
                  </a:cxn>
                  <a:cxn ang="0">
                    <a:pos x="475" y="13"/>
                  </a:cxn>
                  <a:cxn ang="0">
                    <a:pos x="581" y="58"/>
                  </a:cxn>
                  <a:cxn ang="0">
                    <a:pos x="665" y="129"/>
                  </a:cxn>
                  <a:cxn ang="0">
                    <a:pos x="721" y="232"/>
                  </a:cxn>
                </a:cxnLst>
                <a:rect l="0" t="0" r="r" b="b"/>
                <a:pathLst>
                  <a:path w="721" h="298">
                    <a:moveTo>
                      <a:pt x="721" y="232"/>
                    </a:moveTo>
                    <a:lnTo>
                      <a:pt x="688" y="244"/>
                    </a:lnTo>
                    <a:lnTo>
                      <a:pt x="655" y="257"/>
                    </a:lnTo>
                    <a:lnTo>
                      <a:pt x="616" y="267"/>
                    </a:lnTo>
                    <a:lnTo>
                      <a:pt x="576" y="279"/>
                    </a:lnTo>
                    <a:lnTo>
                      <a:pt x="529" y="285"/>
                    </a:lnTo>
                    <a:lnTo>
                      <a:pt x="482" y="292"/>
                    </a:lnTo>
                    <a:lnTo>
                      <a:pt x="428" y="296"/>
                    </a:lnTo>
                    <a:lnTo>
                      <a:pt x="374" y="298"/>
                    </a:lnTo>
                    <a:lnTo>
                      <a:pt x="310" y="294"/>
                    </a:lnTo>
                    <a:lnTo>
                      <a:pt x="252" y="290"/>
                    </a:lnTo>
                    <a:lnTo>
                      <a:pt x="197" y="283"/>
                    </a:lnTo>
                    <a:lnTo>
                      <a:pt x="151" y="275"/>
                    </a:lnTo>
                    <a:lnTo>
                      <a:pt x="104" y="261"/>
                    </a:lnTo>
                    <a:lnTo>
                      <a:pt x="66" y="248"/>
                    </a:lnTo>
                    <a:lnTo>
                      <a:pt x="29" y="232"/>
                    </a:lnTo>
                    <a:lnTo>
                      <a:pt x="0" y="217"/>
                    </a:lnTo>
                    <a:lnTo>
                      <a:pt x="50" y="120"/>
                    </a:lnTo>
                    <a:lnTo>
                      <a:pt x="135" y="52"/>
                    </a:lnTo>
                    <a:lnTo>
                      <a:pt x="240" y="11"/>
                    </a:lnTo>
                    <a:lnTo>
                      <a:pt x="358" y="0"/>
                    </a:lnTo>
                    <a:lnTo>
                      <a:pt x="475" y="13"/>
                    </a:lnTo>
                    <a:lnTo>
                      <a:pt x="581" y="58"/>
                    </a:lnTo>
                    <a:lnTo>
                      <a:pt x="665" y="129"/>
                    </a:lnTo>
                    <a:lnTo>
                      <a:pt x="721" y="232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8" name="Freeform 932"/>
              <p:cNvSpPr>
                <a:spLocks/>
              </p:cNvSpPr>
              <p:nvPr/>
            </p:nvSpPr>
            <p:spPr bwMode="auto">
              <a:xfrm>
                <a:off x="3571" y="608"/>
                <a:ext cx="350" cy="136"/>
              </a:xfrm>
              <a:custGeom>
                <a:avLst/>
                <a:gdLst/>
                <a:ahLst/>
                <a:cxnLst>
                  <a:cxn ang="0">
                    <a:pos x="700" y="199"/>
                  </a:cxn>
                  <a:cxn ang="0">
                    <a:pos x="669" y="213"/>
                  </a:cxn>
                  <a:cxn ang="0">
                    <a:pos x="636" y="228"/>
                  </a:cxn>
                  <a:cxn ang="0">
                    <a:pos x="599" y="240"/>
                  </a:cxn>
                  <a:cxn ang="0">
                    <a:pos x="561" y="252"/>
                  </a:cxn>
                  <a:cxn ang="0">
                    <a:pos x="514" y="259"/>
                  </a:cxn>
                  <a:cxn ang="0">
                    <a:pos x="468" y="267"/>
                  </a:cxn>
                  <a:cxn ang="0">
                    <a:pos x="413" y="271"/>
                  </a:cxn>
                  <a:cxn ang="0">
                    <a:pos x="357" y="273"/>
                  </a:cxn>
                  <a:cxn ang="0">
                    <a:pos x="293" y="269"/>
                  </a:cxn>
                  <a:cxn ang="0">
                    <a:pos x="237" y="265"/>
                  </a:cxn>
                  <a:cxn ang="0">
                    <a:pos x="185" y="257"/>
                  </a:cxn>
                  <a:cxn ang="0">
                    <a:pos x="138" y="250"/>
                  </a:cxn>
                  <a:cxn ang="0">
                    <a:pos x="95" y="236"/>
                  </a:cxn>
                  <a:cxn ang="0">
                    <a:pos x="58" y="223"/>
                  </a:cxn>
                  <a:cxn ang="0">
                    <a:pos x="26" y="205"/>
                  </a:cxn>
                  <a:cxn ang="0">
                    <a:pos x="0" y="190"/>
                  </a:cxn>
                  <a:cxn ang="0">
                    <a:pos x="55" y="106"/>
                  </a:cxn>
                  <a:cxn ang="0">
                    <a:pos x="138" y="46"/>
                  </a:cxn>
                  <a:cxn ang="0">
                    <a:pos x="237" y="11"/>
                  </a:cxn>
                  <a:cxn ang="0">
                    <a:pos x="347" y="0"/>
                  </a:cxn>
                  <a:cxn ang="0">
                    <a:pos x="454" y="11"/>
                  </a:cxn>
                  <a:cxn ang="0">
                    <a:pos x="555" y="50"/>
                  </a:cxn>
                  <a:cxn ang="0">
                    <a:pos x="640" y="112"/>
                  </a:cxn>
                  <a:cxn ang="0">
                    <a:pos x="700" y="199"/>
                  </a:cxn>
                </a:cxnLst>
                <a:rect l="0" t="0" r="r" b="b"/>
                <a:pathLst>
                  <a:path w="700" h="273">
                    <a:moveTo>
                      <a:pt x="700" y="199"/>
                    </a:moveTo>
                    <a:lnTo>
                      <a:pt x="669" y="213"/>
                    </a:lnTo>
                    <a:lnTo>
                      <a:pt x="636" y="228"/>
                    </a:lnTo>
                    <a:lnTo>
                      <a:pt x="599" y="240"/>
                    </a:lnTo>
                    <a:lnTo>
                      <a:pt x="561" y="252"/>
                    </a:lnTo>
                    <a:lnTo>
                      <a:pt x="514" y="259"/>
                    </a:lnTo>
                    <a:lnTo>
                      <a:pt x="468" y="267"/>
                    </a:lnTo>
                    <a:lnTo>
                      <a:pt x="413" y="271"/>
                    </a:lnTo>
                    <a:lnTo>
                      <a:pt x="357" y="273"/>
                    </a:lnTo>
                    <a:lnTo>
                      <a:pt x="293" y="269"/>
                    </a:lnTo>
                    <a:lnTo>
                      <a:pt x="237" y="265"/>
                    </a:lnTo>
                    <a:lnTo>
                      <a:pt x="185" y="257"/>
                    </a:lnTo>
                    <a:lnTo>
                      <a:pt x="138" y="250"/>
                    </a:lnTo>
                    <a:lnTo>
                      <a:pt x="95" y="236"/>
                    </a:lnTo>
                    <a:lnTo>
                      <a:pt x="58" y="223"/>
                    </a:lnTo>
                    <a:lnTo>
                      <a:pt x="26" y="205"/>
                    </a:lnTo>
                    <a:lnTo>
                      <a:pt x="0" y="190"/>
                    </a:lnTo>
                    <a:lnTo>
                      <a:pt x="55" y="106"/>
                    </a:lnTo>
                    <a:lnTo>
                      <a:pt x="138" y="46"/>
                    </a:lnTo>
                    <a:lnTo>
                      <a:pt x="237" y="11"/>
                    </a:lnTo>
                    <a:lnTo>
                      <a:pt x="347" y="0"/>
                    </a:lnTo>
                    <a:lnTo>
                      <a:pt x="454" y="11"/>
                    </a:lnTo>
                    <a:lnTo>
                      <a:pt x="555" y="50"/>
                    </a:lnTo>
                    <a:lnTo>
                      <a:pt x="640" y="112"/>
                    </a:lnTo>
                    <a:lnTo>
                      <a:pt x="700" y="19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69" name="Freeform 933"/>
              <p:cNvSpPr>
                <a:spLocks/>
              </p:cNvSpPr>
              <p:nvPr/>
            </p:nvSpPr>
            <p:spPr bwMode="auto">
              <a:xfrm>
                <a:off x="3576" y="609"/>
                <a:ext cx="336" cy="126"/>
              </a:xfrm>
              <a:custGeom>
                <a:avLst/>
                <a:gdLst/>
                <a:ahLst/>
                <a:cxnLst>
                  <a:cxn ang="0">
                    <a:pos x="671" y="169"/>
                  </a:cxn>
                  <a:cxn ang="0">
                    <a:pos x="646" y="185"/>
                  </a:cxn>
                  <a:cxn ang="0">
                    <a:pos x="616" y="200"/>
                  </a:cxn>
                  <a:cxn ang="0">
                    <a:pos x="582" y="214"/>
                  </a:cxn>
                  <a:cxn ang="0">
                    <a:pos x="543" y="227"/>
                  </a:cxn>
                  <a:cxn ang="0">
                    <a:pos x="496" y="237"/>
                  </a:cxn>
                  <a:cxn ang="0">
                    <a:pos x="448" y="245"/>
                  </a:cxn>
                  <a:cxn ang="0">
                    <a:pos x="395" y="249"/>
                  </a:cxn>
                  <a:cxn ang="0">
                    <a:pos x="337" y="253"/>
                  </a:cxn>
                  <a:cxn ang="0">
                    <a:pos x="275" y="249"/>
                  </a:cxn>
                  <a:cxn ang="0">
                    <a:pos x="221" y="245"/>
                  </a:cxn>
                  <a:cxn ang="0">
                    <a:pos x="171" y="235"/>
                  </a:cxn>
                  <a:cxn ang="0">
                    <a:pos x="128" y="225"/>
                  </a:cxn>
                  <a:cxn ang="0">
                    <a:pos x="87" y="212"/>
                  </a:cxn>
                  <a:cxn ang="0">
                    <a:pos x="52" y="196"/>
                  </a:cxn>
                  <a:cxn ang="0">
                    <a:pos x="23" y="179"/>
                  </a:cxn>
                  <a:cxn ang="0">
                    <a:pos x="0" y="163"/>
                  </a:cxn>
                  <a:cxn ang="0">
                    <a:pos x="58" y="90"/>
                  </a:cxn>
                  <a:cxn ang="0">
                    <a:pos x="138" y="39"/>
                  </a:cxn>
                  <a:cxn ang="0">
                    <a:pos x="233" y="8"/>
                  </a:cxn>
                  <a:cxn ang="0">
                    <a:pos x="333" y="0"/>
                  </a:cxn>
                  <a:cxn ang="0">
                    <a:pos x="432" y="10"/>
                  </a:cxn>
                  <a:cxn ang="0">
                    <a:pos x="527" y="41"/>
                  </a:cxn>
                  <a:cxn ang="0">
                    <a:pos x="609" y="94"/>
                  </a:cxn>
                  <a:cxn ang="0">
                    <a:pos x="671" y="169"/>
                  </a:cxn>
                </a:cxnLst>
                <a:rect l="0" t="0" r="r" b="b"/>
                <a:pathLst>
                  <a:path w="671" h="253">
                    <a:moveTo>
                      <a:pt x="671" y="169"/>
                    </a:moveTo>
                    <a:lnTo>
                      <a:pt x="646" y="185"/>
                    </a:lnTo>
                    <a:lnTo>
                      <a:pt x="616" y="200"/>
                    </a:lnTo>
                    <a:lnTo>
                      <a:pt x="582" y="214"/>
                    </a:lnTo>
                    <a:lnTo>
                      <a:pt x="543" y="227"/>
                    </a:lnTo>
                    <a:lnTo>
                      <a:pt x="496" y="237"/>
                    </a:lnTo>
                    <a:lnTo>
                      <a:pt x="448" y="245"/>
                    </a:lnTo>
                    <a:lnTo>
                      <a:pt x="395" y="249"/>
                    </a:lnTo>
                    <a:lnTo>
                      <a:pt x="337" y="253"/>
                    </a:lnTo>
                    <a:lnTo>
                      <a:pt x="275" y="249"/>
                    </a:lnTo>
                    <a:lnTo>
                      <a:pt x="221" y="245"/>
                    </a:lnTo>
                    <a:lnTo>
                      <a:pt x="171" y="235"/>
                    </a:lnTo>
                    <a:lnTo>
                      <a:pt x="128" y="225"/>
                    </a:lnTo>
                    <a:lnTo>
                      <a:pt x="87" y="212"/>
                    </a:lnTo>
                    <a:lnTo>
                      <a:pt x="52" y="196"/>
                    </a:lnTo>
                    <a:lnTo>
                      <a:pt x="23" y="179"/>
                    </a:lnTo>
                    <a:lnTo>
                      <a:pt x="0" y="163"/>
                    </a:lnTo>
                    <a:lnTo>
                      <a:pt x="58" y="90"/>
                    </a:lnTo>
                    <a:lnTo>
                      <a:pt x="138" y="39"/>
                    </a:lnTo>
                    <a:lnTo>
                      <a:pt x="233" y="8"/>
                    </a:lnTo>
                    <a:lnTo>
                      <a:pt x="333" y="0"/>
                    </a:lnTo>
                    <a:lnTo>
                      <a:pt x="432" y="10"/>
                    </a:lnTo>
                    <a:lnTo>
                      <a:pt x="527" y="41"/>
                    </a:lnTo>
                    <a:lnTo>
                      <a:pt x="609" y="94"/>
                    </a:lnTo>
                    <a:lnTo>
                      <a:pt x="671" y="169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70" name="Freeform 934"/>
              <p:cNvSpPr>
                <a:spLocks/>
              </p:cNvSpPr>
              <p:nvPr/>
            </p:nvSpPr>
            <p:spPr bwMode="auto">
              <a:xfrm>
                <a:off x="3585" y="608"/>
                <a:ext cx="316" cy="115"/>
              </a:xfrm>
              <a:custGeom>
                <a:avLst/>
                <a:gdLst/>
                <a:ahLst/>
                <a:cxnLst>
                  <a:cxn ang="0">
                    <a:pos x="632" y="137"/>
                  </a:cxn>
                  <a:cxn ang="0">
                    <a:pos x="611" y="155"/>
                  </a:cxn>
                  <a:cxn ang="0">
                    <a:pos x="586" y="172"/>
                  </a:cxn>
                  <a:cxn ang="0">
                    <a:pos x="553" y="188"/>
                  </a:cxn>
                  <a:cxn ang="0">
                    <a:pos x="518" y="203"/>
                  </a:cxn>
                  <a:cxn ang="0">
                    <a:pos x="473" y="213"/>
                  </a:cxn>
                  <a:cxn ang="0">
                    <a:pos x="427" y="223"/>
                  </a:cxn>
                  <a:cxn ang="0">
                    <a:pos x="375" y="226"/>
                  </a:cxn>
                  <a:cxn ang="0">
                    <a:pos x="316" y="230"/>
                  </a:cxn>
                  <a:cxn ang="0">
                    <a:pos x="256" y="226"/>
                  </a:cxn>
                  <a:cxn ang="0">
                    <a:pos x="204" y="223"/>
                  </a:cxn>
                  <a:cxn ang="0">
                    <a:pos x="156" y="213"/>
                  </a:cxn>
                  <a:cxn ang="0">
                    <a:pos x="115" y="203"/>
                  </a:cxn>
                  <a:cxn ang="0">
                    <a:pos x="76" y="190"/>
                  </a:cxn>
                  <a:cxn ang="0">
                    <a:pos x="45" y="174"/>
                  </a:cxn>
                  <a:cxn ang="0">
                    <a:pos x="20" y="157"/>
                  </a:cxn>
                  <a:cxn ang="0">
                    <a:pos x="0" y="141"/>
                  </a:cxn>
                  <a:cxn ang="0">
                    <a:pos x="59" y="79"/>
                  </a:cxn>
                  <a:cxn ang="0">
                    <a:pos x="134" y="34"/>
                  </a:cxn>
                  <a:cxn ang="0">
                    <a:pos x="219" y="7"/>
                  </a:cxn>
                  <a:cxn ang="0">
                    <a:pos x="313" y="0"/>
                  </a:cxn>
                  <a:cxn ang="0">
                    <a:pos x="402" y="7"/>
                  </a:cxn>
                  <a:cxn ang="0">
                    <a:pos x="491" y="33"/>
                  </a:cxn>
                  <a:cxn ang="0">
                    <a:pos x="568" y="75"/>
                  </a:cxn>
                  <a:cxn ang="0">
                    <a:pos x="632" y="137"/>
                  </a:cxn>
                </a:cxnLst>
                <a:rect l="0" t="0" r="r" b="b"/>
                <a:pathLst>
                  <a:path w="632" h="230">
                    <a:moveTo>
                      <a:pt x="632" y="137"/>
                    </a:moveTo>
                    <a:lnTo>
                      <a:pt x="611" y="155"/>
                    </a:lnTo>
                    <a:lnTo>
                      <a:pt x="586" y="172"/>
                    </a:lnTo>
                    <a:lnTo>
                      <a:pt x="553" y="188"/>
                    </a:lnTo>
                    <a:lnTo>
                      <a:pt x="518" y="203"/>
                    </a:lnTo>
                    <a:lnTo>
                      <a:pt x="473" y="213"/>
                    </a:lnTo>
                    <a:lnTo>
                      <a:pt x="427" y="223"/>
                    </a:lnTo>
                    <a:lnTo>
                      <a:pt x="375" y="226"/>
                    </a:lnTo>
                    <a:lnTo>
                      <a:pt x="316" y="230"/>
                    </a:lnTo>
                    <a:lnTo>
                      <a:pt x="256" y="226"/>
                    </a:lnTo>
                    <a:lnTo>
                      <a:pt x="204" y="223"/>
                    </a:lnTo>
                    <a:lnTo>
                      <a:pt x="156" y="213"/>
                    </a:lnTo>
                    <a:lnTo>
                      <a:pt x="115" y="203"/>
                    </a:lnTo>
                    <a:lnTo>
                      <a:pt x="76" y="190"/>
                    </a:lnTo>
                    <a:lnTo>
                      <a:pt x="45" y="174"/>
                    </a:lnTo>
                    <a:lnTo>
                      <a:pt x="20" y="157"/>
                    </a:lnTo>
                    <a:lnTo>
                      <a:pt x="0" y="141"/>
                    </a:lnTo>
                    <a:lnTo>
                      <a:pt x="59" y="79"/>
                    </a:lnTo>
                    <a:lnTo>
                      <a:pt x="134" y="34"/>
                    </a:lnTo>
                    <a:lnTo>
                      <a:pt x="219" y="7"/>
                    </a:lnTo>
                    <a:lnTo>
                      <a:pt x="313" y="0"/>
                    </a:lnTo>
                    <a:lnTo>
                      <a:pt x="402" y="7"/>
                    </a:lnTo>
                    <a:lnTo>
                      <a:pt x="491" y="33"/>
                    </a:lnTo>
                    <a:lnTo>
                      <a:pt x="568" y="75"/>
                    </a:lnTo>
                    <a:lnTo>
                      <a:pt x="632" y="137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71" name="Freeform 935"/>
              <p:cNvSpPr>
                <a:spLocks/>
              </p:cNvSpPr>
              <p:nvPr/>
            </p:nvSpPr>
            <p:spPr bwMode="auto">
              <a:xfrm>
                <a:off x="3595" y="609"/>
                <a:ext cx="293" cy="103"/>
              </a:xfrm>
              <a:custGeom>
                <a:avLst/>
                <a:gdLst/>
                <a:ahLst/>
                <a:cxnLst>
                  <a:cxn ang="0">
                    <a:pos x="585" y="105"/>
                  </a:cxn>
                  <a:cxn ang="0">
                    <a:pos x="568" y="123"/>
                  </a:cxn>
                  <a:cxn ang="0">
                    <a:pos x="547" y="142"/>
                  </a:cxn>
                  <a:cxn ang="0">
                    <a:pos x="519" y="159"/>
                  </a:cxn>
                  <a:cxn ang="0">
                    <a:pos x="486" y="175"/>
                  </a:cxn>
                  <a:cxn ang="0">
                    <a:pos x="446" y="187"/>
                  </a:cxn>
                  <a:cxn ang="0">
                    <a:pos x="399" y="196"/>
                  </a:cxn>
                  <a:cxn ang="0">
                    <a:pos x="347" y="202"/>
                  </a:cxn>
                  <a:cxn ang="0">
                    <a:pos x="289" y="206"/>
                  </a:cxn>
                  <a:cxn ang="0">
                    <a:pos x="232" y="202"/>
                  </a:cxn>
                  <a:cxn ang="0">
                    <a:pos x="182" y="196"/>
                  </a:cxn>
                  <a:cxn ang="0">
                    <a:pos x="137" y="187"/>
                  </a:cxn>
                  <a:cxn ang="0">
                    <a:pos x="99" y="177"/>
                  </a:cxn>
                  <a:cxn ang="0">
                    <a:pos x="64" y="163"/>
                  </a:cxn>
                  <a:cxn ang="0">
                    <a:pos x="37" y="148"/>
                  </a:cxn>
                  <a:cxn ang="0">
                    <a:pos x="15" y="130"/>
                  </a:cxn>
                  <a:cxn ang="0">
                    <a:pos x="0" y="115"/>
                  </a:cxn>
                  <a:cxn ang="0">
                    <a:pos x="56" y="64"/>
                  </a:cxn>
                  <a:cxn ang="0">
                    <a:pos x="126" y="30"/>
                  </a:cxn>
                  <a:cxn ang="0">
                    <a:pos x="203" y="6"/>
                  </a:cxn>
                  <a:cxn ang="0">
                    <a:pos x="287" y="0"/>
                  </a:cxn>
                  <a:cxn ang="0">
                    <a:pos x="368" y="4"/>
                  </a:cxn>
                  <a:cxn ang="0">
                    <a:pos x="448" y="24"/>
                  </a:cxn>
                  <a:cxn ang="0">
                    <a:pos x="521" y="57"/>
                  </a:cxn>
                  <a:cxn ang="0">
                    <a:pos x="585" y="105"/>
                  </a:cxn>
                </a:cxnLst>
                <a:rect l="0" t="0" r="r" b="b"/>
                <a:pathLst>
                  <a:path w="585" h="206">
                    <a:moveTo>
                      <a:pt x="585" y="105"/>
                    </a:moveTo>
                    <a:lnTo>
                      <a:pt x="568" y="123"/>
                    </a:lnTo>
                    <a:lnTo>
                      <a:pt x="547" y="142"/>
                    </a:lnTo>
                    <a:lnTo>
                      <a:pt x="519" y="159"/>
                    </a:lnTo>
                    <a:lnTo>
                      <a:pt x="486" y="175"/>
                    </a:lnTo>
                    <a:lnTo>
                      <a:pt x="446" y="187"/>
                    </a:lnTo>
                    <a:lnTo>
                      <a:pt x="399" y="196"/>
                    </a:lnTo>
                    <a:lnTo>
                      <a:pt x="347" y="202"/>
                    </a:lnTo>
                    <a:lnTo>
                      <a:pt x="289" y="206"/>
                    </a:lnTo>
                    <a:lnTo>
                      <a:pt x="232" y="202"/>
                    </a:lnTo>
                    <a:lnTo>
                      <a:pt x="182" y="196"/>
                    </a:lnTo>
                    <a:lnTo>
                      <a:pt x="137" y="187"/>
                    </a:lnTo>
                    <a:lnTo>
                      <a:pt x="99" y="177"/>
                    </a:lnTo>
                    <a:lnTo>
                      <a:pt x="64" y="163"/>
                    </a:lnTo>
                    <a:lnTo>
                      <a:pt x="37" y="148"/>
                    </a:lnTo>
                    <a:lnTo>
                      <a:pt x="15" y="130"/>
                    </a:lnTo>
                    <a:lnTo>
                      <a:pt x="0" y="115"/>
                    </a:lnTo>
                    <a:lnTo>
                      <a:pt x="56" y="64"/>
                    </a:lnTo>
                    <a:lnTo>
                      <a:pt x="126" y="30"/>
                    </a:lnTo>
                    <a:lnTo>
                      <a:pt x="203" y="6"/>
                    </a:lnTo>
                    <a:lnTo>
                      <a:pt x="287" y="0"/>
                    </a:lnTo>
                    <a:lnTo>
                      <a:pt x="368" y="4"/>
                    </a:lnTo>
                    <a:lnTo>
                      <a:pt x="448" y="24"/>
                    </a:lnTo>
                    <a:lnTo>
                      <a:pt x="521" y="57"/>
                    </a:lnTo>
                    <a:lnTo>
                      <a:pt x="585" y="105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272" name="Freeform 936"/>
              <p:cNvSpPr>
                <a:spLocks/>
              </p:cNvSpPr>
              <p:nvPr/>
            </p:nvSpPr>
            <p:spPr bwMode="auto">
              <a:xfrm>
                <a:off x="3608" y="609"/>
                <a:ext cx="261" cy="92"/>
              </a:xfrm>
              <a:custGeom>
                <a:avLst/>
                <a:gdLst/>
                <a:ahLst/>
                <a:cxnLst>
                  <a:cxn ang="0">
                    <a:pos x="523" y="76"/>
                  </a:cxn>
                  <a:cxn ang="0">
                    <a:pos x="514" y="95"/>
                  </a:cxn>
                  <a:cxn ang="0">
                    <a:pos x="498" y="115"/>
                  </a:cxn>
                  <a:cxn ang="0">
                    <a:pos x="475" y="132"/>
                  </a:cxn>
                  <a:cxn ang="0">
                    <a:pos x="446" y="150"/>
                  </a:cxn>
                  <a:cxn ang="0">
                    <a:pos x="407" y="163"/>
                  </a:cxn>
                  <a:cxn ang="0">
                    <a:pos x="364" y="175"/>
                  </a:cxn>
                  <a:cxn ang="0">
                    <a:pos x="314" y="181"/>
                  </a:cxn>
                  <a:cxn ang="0">
                    <a:pos x="258" y="185"/>
                  </a:cxn>
                  <a:cxn ang="0">
                    <a:pos x="204" y="181"/>
                  </a:cxn>
                  <a:cxn ang="0">
                    <a:pos x="157" y="175"/>
                  </a:cxn>
                  <a:cxn ang="0">
                    <a:pos x="116" y="165"/>
                  </a:cxn>
                  <a:cxn ang="0">
                    <a:pos x="81" y="156"/>
                  </a:cxn>
                  <a:cxn ang="0">
                    <a:pos x="52" y="140"/>
                  </a:cxn>
                  <a:cxn ang="0">
                    <a:pos x="29" y="125"/>
                  </a:cxn>
                  <a:cxn ang="0">
                    <a:pos x="12" y="107"/>
                  </a:cxn>
                  <a:cxn ang="0">
                    <a:pos x="0" y="90"/>
                  </a:cxn>
                  <a:cxn ang="0">
                    <a:pos x="52" y="51"/>
                  </a:cxn>
                  <a:cxn ang="0">
                    <a:pos x="114" y="24"/>
                  </a:cxn>
                  <a:cxn ang="0">
                    <a:pos x="182" y="6"/>
                  </a:cxn>
                  <a:cxn ang="0">
                    <a:pos x="254" y="0"/>
                  </a:cxn>
                  <a:cxn ang="0">
                    <a:pos x="326" y="2"/>
                  </a:cxn>
                  <a:cxn ang="0">
                    <a:pos x="396" y="16"/>
                  </a:cxn>
                  <a:cxn ang="0">
                    <a:pos x="461" y="39"/>
                  </a:cxn>
                  <a:cxn ang="0">
                    <a:pos x="523" y="76"/>
                  </a:cxn>
                </a:cxnLst>
                <a:rect l="0" t="0" r="r" b="b"/>
                <a:pathLst>
                  <a:path w="523" h="185">
                    <a:moveTo>
                      <a:pt x="523" y="76"/>
                    </a:moveTo>
                    <a:lnTo>
                      <a:pt x="514" y="95"/>
                    </a:lnTo>
                    <a:lnTo>
                      <a:pt x="498" y="115"/>
                    </a:lnTo>
                    <a:lnTo>
                      <a:pt x="475" y="132"/>
                    </a:lnTo>
                    <a:lnTo>
                      <a:pt x="446" y="150"/>
                    </a:lnTo>
                    <a:lnTo>
                      <a:pt x="407" y="163"/>
                    </a:lnTo>
                    <a:lnTo>
                      <a:pt x="364" y="175"/>
                    </a:lnTo>
                    <a:lnTo>
                      <a:pt x="314" y="181"/>
                    </a:lnTo>
                    <a:lnTo>
                      <a:pt x="258" y="185"/>
                    </a:lnTo>
                    <a:lnTo>
                      <a:pt x="204" y="181"/>
                    </a:lnTo>
                    <a:lnTo>
                      <a:pt x="157" y="175"/>
                    </a:lnTo>
                    <a:lnTo>
                      <a:pt x="116" y="165"/>
                    </a:lnTo>
                    <a:lnTo>
                      <a:pt x="81" y="156"/>
                    </a:lnTo>
                    <a:lnTo>
                      <a:pt x="52" y="140"/>
                    </a:lnTo>
                    <a:lnTo>
                      <a:pt x="29" y="125"/>
                    </a:lnTo>
                    <a:lnTo>
                      <a:pt x="12" y="107"/>
                    </a:lnTo>
                    <a:lnTo>
                      <a:pt x="0" y="90"/>
                    </a:lnTo>
                    <a:lnTo>
                      <a:pt x="52" y="51"/>
                    </a:lnTo>
                    <a:lnTo>
                      <a:pt x="114" y="24"/>
                    </a:lnTo>
                    <a:lnTo>
                      <a:pt x="182" y="6"/>
                    </a:lnTo>
                    <a:lnTo>
                      <a:pt x="254" y="0"/>
                    </a:lnTo>
                    <a:lnTo>
                      <a:pt x="326" y="2"/>
                    </a:lnTo>
                    <a:lnTo>
                      <a:pt x="396" y="16"/>
                    </a:lnTo>
                    <a:lnTo>
                      <a:pt x="461" y="39"/>
                    </a:lnTo>
                    <a:lnTo>
                      <a:pt x="523" y="76"/>
                    </a:lnTo>
                    <a:close/>
                  </a:path>
                </a:pathLst>
              </a:custGeom>
              <a:grpFill/>
              <a:ln w="7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5274" name="Freeform 938"/>
            <p:cNvSpPr>
              <a:spLocks/>
            </p:cNvSpPr>
            <p:nvPr/>
          </p:nvSpPr>
          <p:spPr bwMode="auto">
            <a:xfrm>
              <a:off x="3621" y="609"/>
              <a:ext cx="224" cy="80"/>
            </a:xfrm>
            <a:custGeom>
              <a:avLst/>
              <a:gdLst/>
              <a:ahLst/>
              <a:cxnLst>
                <a:cxn ang="0">
                  <a:pos x="448" y="49"/>
                </a:cxn>
                <a:cxn ang="0">
                  <a:pos x="446" y="68"/>
                </a:cxn>
                <a:cxn ang="0">
                  <a:pos x="438" y="88"/>
                </a:cxn>
                <a:cxn ang="0">
                  <a:pos x="421" y="105"/>
                </a:cxn>
                <a:cxn ang="0">
                  <a:pos x="400" y="125"/>
                </a:cxn>
                <a:cxn ang="0">
                  <a:pos x="367" y="138"/>
                </a:cxn>
                <a:cxn ang="0">
                  <a:pos x="328" y="150"/>
                </a:cxn>
                <a:cxn ang="0">
                  <a:pos x="279" y="158"/>
                </a:cxn>
                <a:cxn ang="0">
                  <a:pos x="225" y="161"/>
                </a:cxn>
                <a:cxn ang="0">
                  <a:pos x="175" y="158"/>
                </a:cxn>
                <a:cxn ang="0">
                  <a:pos x="132" y="152"/>
                </a:cxn>
                <a:cxn ang="0">
                  <a:pos x="93" y="142"/>
                </a:cxn>
                <a:cxn ang="0">
                  <a:pos x="64" y="132"/>
                </a:cxn>
                <a:cxn ang="0">
                  <a:pos x="39" y="117"/>
                </a:cxn>
                <a:cxn ang="0">
                  <a:pos x="20" y="103"/>
                </a:cxn>
                <a:cxn ang="0">
                  <a:pos x="6" y="86"/>
                </a:cxn>
                <a:cxn ang="0">
                  <a:pos x="0" y="70"/>
                </a:cxn>
                <a:cxn ang="0">
                  <a:pos x="47" y="41"/>
                </a:cxn>
                <a:cxn ang="0">
                  <a:pos x="101" y="20"/>
                </a:cxn>
                <a:cxn ang="0">
                  <a:pos x="157" y="6"/>
                </a:cxn>
                <a:cxn ang="0">
                  <a:pos x="217" y="0"/>
                </a:cxn>
                <a:cxn ang="0">
                  <a:pos x="275" y="0"/>
                </a:cxn>
                <a:cxn ang="0">
                  <a:pos x="336" y="10"/>
                </a:cxn>
                <a:cxn ang="0">
                  <a:pos x="392" y="26"/>
                </a:cxn>
                <a:cxn ang="0">
                  <a:pos x="448" y="49"/>
                </a:cxn>
              </a:cxnLst>
              <a:rect l="0" t="0" r="r" b="b"/>
              <a:pathLst>
                <a:path w="448" h="161">
                  <a:moveTo>
                    <a:pt x="448" y="49"/>
                  </a:moveTo>
                  <a:lnTo>
                    <a:pt x="446" y="68"/>
                  </a:lnTo>
                  <a:lnTo>
                    <a:pt x="438" y="88"/>
                  </a:lnTo>
                  <a:lnTo>
                    <a:pt x="421" y="105"/>
                  </a:lnTo>
                  <a:lnTo>
                    <a:pt x="400" y="125"/>
                  </a:lnTo>
                  <a:lnTo>
                    <a:pt x="367" y="138"/>
                  </a:lnTo>
                  <a:lnTo>
                    <a:pt x="328" y="150"/>
                  </a:lnTo>
                  <a:lnTo>
                    <a:pt x="279" y="158"/>
                  </a:lnTo>
                  <a:lnTo>
                    <a:pt x="225" y="161"/>
                  </a:lnTo>
                  <a:lnTo>
                    <a:pt x="175" y="158"/>
                  </a:lnTo>
                  <a:lnTo>
                    <a:pt x="132" y="152"/>
                  </a:lnTo>
                  <a:lnTo>
                    <a:pt x="93" y="142"/>
                  </a:lnTo>
                  <a:lnTo>
                    <a:pt x="64" y="132"/>
                  </a:lnTo>
                  <a:lnTo>
                    <a:pt x="39" y="117"/>
                  </a:lnTo>
                  <a:lnTo>
                    <a:pt x="20" y="103"/>
                  </a:lnTo>
                  <a:lnTo>
                    <a:pt x="6" y="86"/>
                  </a:lnTo>
                  <a:lnTo>
                    <a:pt x="0" y="70"/>
                  </a:lnTo>
                  <a:lnTo>
                    <a:pt x="47" y="41"/>
                  </a:lnTo>
                  <a:lnTo>
                    <a:pt x="101" y="20"/>
                  </a:lnTo>
                  <a:lnTo>
                    <a:pt x="157" y="6"/>
                  </a:lnTo>
                  <a:lnTo>
                    <a:pt x="217" y="0"/>
                  </a:lnTo>
                  <a:lnTo>
                    <a:pt x="275" y="0"/>
                  </a:lnTo>
                  <a:lnTo>
                    <a:pt x="336" y="10"/>
                  </a:lnTo>
                  <a:lnTo>
                    <a:pt x="392" y="26"/>
                  </a:lnTo>
                  <a:lnTo>
                    <a:pt x="448" y="4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75" name="Freeform 939"/>
            <p:cNvSpPr>
              <a:spLocks/>
            </p:cNvSpPr>
            <p:nvPr/>
          </p:nvSpPr>
          <p:spPr bwMode="auto">
            <a:xfrm>
              <a:off x="3637" y="608"/>
              <a:ext cx="185" cy="69"/>
            </a:xfrm>
            <a:custGeom>
              <a:avLst/>
              <a:gdLst/>
              <a:ahLst/>
              <a:cxnLst>
                <a:cxn ang="0">
                  <a:pos x="363" y="25"/>
                </a:cxn>
                <a:cxn ang="0">
                  <a:pos x="370" y="42"/>
                </a:cxn>
                <a:cxn ang="0">
                  <a:pos x="370" y="64"/>
                </a:cxn>
                <a:cxn ang="0">
                  <a:pos x="361" y="81"/>
                </a:cxn>
                <a:cxn ang="0">
                  <a:pos x="343" y="100"/>
                </a:cxn>
                <a:cxn ang="0">
                  <a:pos x="316" y="114"/>
                </a:cxn>
                <a:cxn ang="0">
                  <a:pos x="281" y="126"/>
                </a:cxn>
                <a:cxn ang="0">
                  <a:pos x="237" y="133"/>
                </a:cxn>
                <a:cxn ang="0">
                  <a:pos x="186" y="137"/>
                </a:cxn>
                <a:cxn ang="0">
                  <a:pos x="142" y="133"/>
                </a:cxn>
                <a:cxn ang="0">
                  <a:pos x="103" y="128"/>
                </a:cxn>
                <a:cxn ang="0">
                  <a:pos x="70" y="118"/>
                </a:cxn>
                <a:cxn ang="0">
                  <a:pos x="45" y="108"/>
                </a:cxn>
                <a:cxn ang="0">
                  <a:pos x="23" y="95"/>
                </a:cxn>
                <a:cxn ang="0">
                  <a:pos x="10" y="81"/>
                </a:cxn>
                <a:cxn ang="0">
                  <a:pos x="0" y="65"/>
                </a:cxn>
                <a:cxn ang="0">
                  <a:pos x="0" y="52"/>
                </a:cxn>
                <a:cxn ang="0">
                  <a:pos x="39" y="31"/>
                </a:cxn>
                <a:cxn ang="0">
                  <a:pos x="84" y="17"/>
                </a:cxn>
                <a:cxn ang="0">
                  <a:pos x="130" y="7"/>
                </a:cxn>
                <a:cxn ang="0">
                  <a:pos x="177" y="3"/>
                </a:cxn>
                <a:cxn ang="0">
                  <a:pos x="223" y="0"/>
                </a:cxn>
                <a:cxn ang="0">
                  <a:pos x="270" y="3"/>
                </a:cxn>
                <a:cxn ang="0">
                  <a:pos x="316" y="11"/>
                </a:cxn>
                <a:cxn ang="0">
                  <a:pos x="363" y="25"/>
                </a:cxn>
              </a:cxnLst>
              <a:rect l="0" t="0" r="r" b="b"/>
              <a:pathLst>
                <a:path w="370" h="137">
                  <a:moveTo>
                    <a:pt x="363" y="25"/>
                  </a:moveTo>
                  <a:lnTo>
                    <a:pt x="370" y="42"/>
                  </a:lnTo>
                  <a:lnTo>
                    <a:pt x="370" y="64"/>
                  </a:lnTo>
                  <a:lnTo>
                    <a:pt x="361" y="81"/>
                  </a:lnTo>
                  <a:lnTo>
                    <a:pt x="343" y="100"/>
                  </a:lnTo>
                  <a:lnTo>
                    <a:pt x="316" y="114"/>
                  </a:lnTo>
                  <a:lnTo>
                    <a:pt x="281" y="126"/>
                  </a:lnTo>
                  <a:lnTo>
                    <a:pt x="237" y="133"/>
                  </a:lnTo>
                  <a:lnTo>
                    <a:pt x="186" y="137"/>
                  </a:lnTo>
                  <a:lnTo>
                    <a:pt x="142" y="133"/>
                  </a:lnTo>
                  <a:lnTo>
                    <a:pt x="103" y="128"/>
                  </a:lnTo>
                  <a:lnTo>
                    <a:pt x="70" y="118"/>
                  </a:lnTo>
                  <a:lnTo>
                    <a:pt x="45" y="108"/>
                  </a:lnTo>
                  <a:lnTo>
                    <a:pt x="23" y="95"/>
                  </a:lnTo>
                  <a:lnTo>
                    <a:pt x="10" y="81"/>
                  </a:lnTo>
                  <a:lnTo>
                    <a:pt x="0" y="65"/>
                  </a:lnTo>
                  <a:lnTo>
                    <a:pt x="0" y="52"/>
                  </a:lnTo>
                  <a:lnTo>
                    <a:pt x="39" y="31"/>
                  </a:lnTo>
                  <a:lnTo>
                    <a:pt x="84" y="17"/>
                  </a:lnTo>
                  <a:lnTo>
                    <a:pt x="130" y="7"/>
                  </a:lnTo>
                  <a:lnTo>
                    <a:pt x="177" y="3"/>
                  </a:lnTo>
                  <a:lnTo>
                    <a:pt x="223" y="0"/>
                  </a:lnTo>
                  <a:lnTo>
                    <a:pt x="270" y="3"/>
                  </a:lnTo>
                  <a:lnTo>
                    <a:pt x="316" y="11"/>
                  </a:lnTo>
                  <a:lnTo>
                    <a:pt x="363" y="2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76" name="Freeform 940"/>
            <p:cNvSpPr>
              <a:spLocks/>
            </p:cNvSpPr>
            <p:nvPr/>
          </p:nvSpPr>
          <p:spPr bwMode="auto">
            <a:xfrm>
              <a:off x="3654" y="607"/>
              <a:ext cx="144" cy="59"/>
            </a:xfrm>
            <a:custGeom>
              <a:avLst/>
              <a:gdLst/>
              <a:ahLst/>
              <a:cxnLst>
                <a:cxn ang="0">
                  <a:pos x="264" y="11"/>
                </a:cxn>
                <a:cxn ang="0">
                  <a:pos x="279" y="27"/>
                </a:cxn>
                <a:cxn ang="0">
                  <a:pos x="289" y="44"/>
                </a:cxn>
                <a:cxn ang="0">
                  <a:pos x="287" y="62"/>
                </a:cxn>
                <a:cxn ang="0">
                  <a:pos x="279" y="79"/>
                </a:cxn>
                <a:cxn ang="0">
                  <a:pos x="258" y="93"/>
                </a:cxn>
                <a:cxn ang="0">
                  <a:pos x="231" y="106"/>
                </a:cxn>
                <a:cxn ang="0">
                  <a:pos x="192" y="114"/>
                </a:cxn>
                <a:cxn ang="0">
                  <a:pos x="145" y="118"/>
                </a:cxn>
                <a:cxn ang="0">
                  <a:pos x="105" y="114"/>
                </a:cxn>
                <a:cxn ang="0">
                  <a:pos x="72" y="110"/>
                </a:cxn>
                <a:cxn ang="0">
                  <a:pos x="45" y="100"/>
                </a:cxn>
                <a:cxn ang="0">
                  <a:pos x="25" y="91"/>
                </a:cxn>
                <a:cxn ang="0">
                  <a:pos x="10" y="77"/>
                </a:cxn>
                <a:cxn ang="0">
                  <a:pos x="2" y="64"/>
                </a:cxn>
                <a:cxn ang="0">
                  <a:pos x="0" y="48"/>
                </a:cxn>
                <a:cxn ang="0">
                  <a:pos x="6" y="36"/>
                </a:cxn>
                <a:cxn ang="0">
                  <a:pos x="35" y="23"/>
                </a:cxn>
                <a:cxn ang="0">
                  <a:pos x="66" y="15"/>
                </a:cxn>
                <a:cxn ang="0">
                  <a:pos x="97" y="7"/>
                </a:cxn>
                <a:cxn ang="0">
                  <a:pos x="132" y="3"/>
                </a:cxn>
                <a:cxn ang="0">
                  <a:pos x="163" y="0"/>
                </a:cxn>
                <a:cxn ang="0">
                  <a:pos x="198" y="2"/>
                </a:cxn>
                <a:cxn ang="0">
                  <a:pos x="231" y="3"/>
                </a:cxn>
                <a:cxn ang="0">
                  <a:pos x="264" y="11"/>
                </a:cxn>
              </a:cxnLst>
              <a:rect l="0" t="0" r="r" b="b"/>
              <a:pathLst>
                <a:path w="289" h="118">
                  <a:moveTo>
                    <a:pt x="264" y="11"/>
                  </a:moveTo>
                  <a:lnTo>
                    <a:pt x="279" y="27"/>
                  </a:lnTo>
                  <a:lnTo>
                    <a:pt x="289" y="44"/>
                  </a:lnTo>
                  <a:lnTo>
                    <a:pt x="287" y="62"/>
                  </a:lnTo>
                  <a:lnTo>
                    <a:pt x="279" y="79"/>
                  </a:lnTo>
                  <a:lnTo>
                    <a:pt x="258" y="93"/>
                  </a:lnTo>
                  <a:lnTo>
                    <a:pt x="231" y="106"/>
                  </a:lnTo>
                  <a:lnTo>
                    <a:pt x="192" y="114"/>
                  </a:lnTo>
                  <a:lnTo>
                    <a:pt x="145" y="118"/>
                  </a:lnTo>
                  <a:lnTo>
                    <a:pt x="105" y="114"/>
                  </a:lnTo>
                  <a:lnTo>
                    <a:pt x="72" y="110"/>
                  </a:lnTo>
                  <a:lnTo>
                    <a:pt x="45" y="100"/>
                  </a:lnTo>
                  <a:lnTo>
                    <a:pt x="25" y="91"/>
                  </a:lnTo>
                  <a:lnTo>
                    <a:pt x="10" y="77"/>
                  </a:lnTo>
                  <a:lnTo>
                    <a:pt x="2" y="64"/>
                  </a:lnTo>
                  <a:lnTo>
                    <a:pt x="0" y="48"/>
                  </a:lnTo>
                  <a:lnTo>
                    <a:pt x="6" y="36"/>
                  </a:lnTo>
                  <a:lnTo>
                    <a:pt x="35" y="23"/>
                  </a:lnTo>
                  <a:lnTo>
                    <a:pt x="66" y="15"/>
                  </a:lnTo>
                  <a:lnTo>
                    <a:pt x="97" y="7"/>
                  </a:lnTo>
                  <a:lnTo>
                    <a:pt x="132" y="3"/>
                  </a:lnTo>
                  <a:lnTo>
                    <a:pt x="163" y="0"/>
                  </a:lnTo>
                  <a:lnTo>
                    <a:pt x="198" y="2"/>
                  </a:lnTo>
                  <a:lnTo>
                    <a:pt x="231" y="3"/>
                  </a:lnTo>
                  <a:lnTo>
                    <a:pt x="264" y="1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77" name="Freeform 941"/>
            <p:cNvSpPr>
              <a:spLocks/>
            </p:cNvSpPr>
            <p:nvPr/>
          </p:nvSpPr>
          <p:spPr bwMode="auto">
            <a:xfrm>
              <a:off x="3671" y="608"/>
              <a:ext cx="104" cy="46"/>
            </a:xfrm>
            <a:custGeom>
              <a:avLst/>
              <a:gdLst/>
              <a:ahLst/>
              <a:cxnLst>
                <a:cxn ang="0">
                  <a:pos x="155" y="1"/>
                </a:cxn>
                <a:cxn ang="0">
                  <a:pos x="182" y="9"/>
                </a:cxn>
                <a:cxn ang="0">
                  <a:pos x="202" y="23"/>
                </a:cxn>
                <a:cxn ang="0">
                  <a:pos x="209" y="38"/>
                </a:cxn>
                <a:cxn ang="0">
                  <a:pos x="209" y="54"/>
                </a:cxn>
                <a:cxn ang="0">
                  <a:pos x="198" y="67"/>
                </a:cxn>
                <a:cxn ang="0">
                  <a:pos x="178" y="81"/>
                </a:cxn>
                <a:cxn ang="0">
                  <a:pos x="147" y="89"/>
                </a:cxn>
                <a:cxn ang="0">
                  <a:pos x="109" y="93"/>
                </a:cxn>
                <a:cxn ang="0">
                  <a:pos x="74" y="89"/>
                </a:cxn>
                <a:cxn ang="0">
                  <a:pos x="45" y="85"/>
                </a:cxn>
                <a:cxn ang="0">
                  <a:pos x="23" y="75"/>
                </a:cxn>
                <a:cxn ang="0">
                  <a:pos x="12" y="65"/>
                </a:cxn>
                <a:cxn ang="0">
                  <a:pos x="2" y="52"/>
                </a:cxn>
                <a:cxn ang="0">
                  <a:pos x="0" y="40"/>
                </a:cxn>
                <a:cxn ang="0">
                  <a:pos x="6" y="27"/>
                </a:cxn>
                <a:cxn ang="0">
                  <a:pos x="19" y="17"/>
                </a:cxn>
                <a:cxn ang="0">
                  <a:pos x="33" y="11"/>
                </a:cxn>
                <a:cxn ang="0">
                  <a:pos x="50" y="9"/>
                </a:cxn>
                <a:cxn ang="0">
                  <a:pos x="66" y="5"/>
                </a:cxn>
                <a:cxn ang="0">
                  <a:pos x="83" y="3"/>
                </a:cxn>
                <a:cxn ang="0">
                  <a:pos x="101" y="1"/>
                </a:cxn>
                <a:cxn ang="0">
                  <a:pos x="118" y="0"/>
                </a:cxn>
                <a:cxn ang="0">
                  <a:pos x="136" y="0"/>
                </a:cxn>
                <a:cxn ang="0">
                  <a:pos x="155" y="1"/>
                </a:cxn>
              </a:cxnLst>
              <a:rect l="0" t="0" r="r" b="b"/>
              <a:pathLst>
                <a:path w="209" h="93">
                  <a:moveTo>
                    <a:pt x="155" y="1"/>
                  </a:moveTo>
                  <a:lnTo>
                    <a:pt x="182" y="9"/>
                  </a:lnTo>
                  <a:lnTo>
                    <a:pt x="202" y="23"/>
                  </a:lnTo>
                  <a:lnTo>
                    <a:pt x="209" y="38"/>
                  </a:lnTo>
                  <a:lnTo>
                    <a:pt x="209" y="54"/>
                  </a:lnTo>
                  <a:lnTo>
                    <a:pt x="198" y="67"/>
                  </a:lnTo>
                  <a:lnTo>
                    <a:pt x="178" y="81"/>
                  </a:lnTo>
                  <a:lnTo>
                    <a:pt x="147" y="89"/>
                  </a:lnTo>
                  <a:lnTo>
                    <a:pt x="109" y="93"/>
                  </a:lnTo>
                  <a:lnTo>
                    <a:pt x="74" y="89"/>
                  </a:lnTo>
                  <a:lnTo>
                    <a:pt x="45" y="85"/>
                  </a:lnTo>
                  <a:lnTo>
                    <a:pt x="23" y="75"/>
                  </a:lnTo>
                  <a:lnTo>
                    <a:pt x="12" y="65"/>
                  </a:lnTo>
                  <a:lnTo>
                    <a:pt x="2" y="52"/>
                  </a:lnTo>
                  <a:lnTo>
                    <a:pt x="0" y="40"/>
                  </a:lnTo>
                  <a:lnTo>
                    <a:pt x="6" y="27"/>
                  </a:lnTo>
                  <a:lnTo>
                    <a:pt x="19" y="17"/>
                  </a:lnTo>
                  <a:lnTo>
                    <a:pt x="33" y="11"/>
                  </a:lnTo>
                  <a:lnTo>
                    <a:pt x="50" y="9"/>
                  </a:lnTo>
                  <a:lnTo>
                    <a:pt x="66" y="5"/>
                  </a:lnTo>
                  <a:lnTo>
                    <a:pt x="83" y="3"/>
                  </a:lnTo>
                  <a:lnTo>
                    <a:pt x="101" y="1"/>
                  </a:lnTo>
                  <a:lnTo>
                    <a:pt x="118" y="0"/>
                  </a:lnTo>
                  <a:lnTo>
                    <a:pt x="136" y="0"/>
                  </a:lnTo>
                  <a:lnTo>
                    <a:pt x="155" y="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78" name="Freeform 942"/>
            <p:cNvSpPr>
              <a:spLocks/>
            </p:cNvSpPr>
            <p:nvPr/>
          </p:nvSpPr>
          <p:spPr bwMode="auto">
            <a:xfrm>
              <a:off x="3548" y="1040"/>
              <a:ext cx="473" cy="134"/>
            </a:xfrm>
            <a:custGeom>
              <a:avLst/>
              <a:gdLst/>
              <a:ahLst/>
              <a:cxnLst>
                <a:cxn ang="0">
                  <a:pos x="917" y="64"/>
                </a:cxn>
                <a:cxn ang="0">
                  <a:pos x="946" y="144"/>
                </a:cxn>
                <a:cxn ang="0">
                  <a:pos x="892" y="208"/>
                </a:cxn>
                <a:cxn ang="0">
                  <a:pos x="775" y="249"/>
                </a:cxn>
                <a:cxn ang="0">
                  <a:pos x="618" y="268"/>
                </a:cxn>
                <a:cxn ang="0">
                  <a:pos x="438" y="260"/>
                </a:cxn>
                <a:cxn ang="0">
                  <a:pos x="261" y="229"/>
                </a:cxn>
                <a:cxn ang="0">
                  <a:pos x="106" y="167"/>
                </a:cxn>
                <a:cxn ang="0">
                  <a:pos x="0" y="76"/>
                </a:cxn>
                <a:cxn ang="0">
                  <a:pos x="13" y="43"/>
                </a:cxn>
                <a:cxn ang="0">
                  <a:pos x="101" y="20"/>
                </a:cxn>
                <a:cxn ang="0">
                  <a:pos x="236" y="4"/>
                </a:cxn>
                <a:cxn ang="0">
                  <a:pos x="401" y="0"/>
                </a:cxn>
                <a:cxn ang="0">
                  <a:pos x="572" y="0"/>
                </a:cxn>
                <a:cxn ang="0">
                  <a:pos x="729" y="12"/>
                </a:cxn>
                <a:cxn ang="0">
                  <a:pos x="851" y="33"/>
                </a:cxn>
                <a:cxn ang="0">
                  <a:pos x="917" y="64"/>
                </a:cxn>
              </a:cxnLst>
              <a:rect l="0" t="0" r="r" b="b"/>
              <a:pathLst>
                <a:path w="946" h="268">
                  <a:moveTo>
                    <a:pt x="917" y="64"/>
                  </a:moveTo>
                  <a:lnTo>
                    <a:pt x="946" y="144"/>
                  </a:lnTo>
                  <a:lnTo>
                    <a:pt x="892" y="208"/>
                  </a:lnTo>
                  <a:lnTo>
                    <a:pt x="775" y="249"/>
                  </a:lnTo>
                  <a:lnTo>
                    <a:pt x="618" y="268"/>
                  </a:lnTo>
                  <a:lnTo>
                    <a:pt x="438" y="260"/>
                  </a:lnTo>
                  <a:lnTo>
                    <a:pt x="261" y="229"/>
                  </a:lnTo>
                  <a:lnTo>
                    <a:pt x="106" y="167"/>
                  </a:lnTo>
                  <a:lnTo>
                    <a:pt x="0" y="76"/>
                  </a:lnTo>
                  <a:lnTo>
                    <a:pt x="13" y="43"/>
                  </a:lnTo>
                  <a:lnTo>
                    <a:pt x="101" y="20"/>
                  </a:lnTo>
                  <a:lnTo>
                    <a:pt x="236" y="4"/>
                  </a:lnTo>
                  <a:lnTo>
                    <a:pt x="401" y="0"/>
                  </a:lnTo>
                  <a:lnTo>
                    <a:pt x="572" y="0"/>
                  </a:lnTo>
                  <a:lnTo>
                    <a:pt x="729" y="12"/>
                  </a:lnTo>
                  <a:lnTo>
                    <a:pt x="851" y="33"/>
                  </a:lnTo>
                  <a:lnTo>
                    <a:pt x="917" y="64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79" name="Freeform 943"/>
            <p:cNvSpPr>
              <a:spLocks/>
            </p:cNvSpPr>
            <p:nvPr/>
          </p:nvSpPr>
          <p:spPr bwMode="auto">
            <a:xfrm>
              <a:off x="3551" y="922"/>
              <a:ext cx="455" cy="205"/>
            </a:xfrm>
            <a:custGeom>
              <a:avLst/>
              <a:gdLst/>
              <a:ahLst/>
              <a:cxnLst>
                <a:cxn ang="0">
                  <a:pos x="909" y="298"/>
                </a:cxn>
                <a:cxn ang="0">
                  <a:pos x="862" y="343"/>
                </a:cxn>
                <a:cxn ang="0">
                  <a:pos x="765" y="378"/>
                </a:cxn>
                <a:cxn ang="0">
                  <a:pos x="630" y="399"/>
                </a:cxn>
                <a:cxn ang="0">
                  <a:pos x="476" y="411"/>
                </a:cxn>
                <a:cxn ang="0">
                  <a:pos x="319" y="405"/>
                </a:cxn>
                <a:cxn ang="0">
                  <a:pos x="176" y="386"/>
                </a:cxn>
                <a:cxn ang="0">
                  <a:pos x="64" y="351"/>
                </a:cxn>
                <a:cxn ang="0">
                  <a:pos x="0" y="298"/>
                </a:cxn>
                <a:cxn ang="0">
                  <a:pos x="58" y="169"/>
                </a:cxn>
                <a:cxn ang="0">
                  <a:pos x="160" y="75"/>
                </a:cxn>
                <a:cxn ang="0">
                  <a:pos x="294" y="17"/>
                </a:cxn>
                <a:cxn ang="0">
                  <a:pos x="445" y="0"/>
                </a:cxn>
                <a:cxn ang="0">
                  <a:pos x="595" y="15"/>
                </a:cxn>
                <a:cxn ang="0">
                  <a:pos x="732" y="72"/>
                </a:cxn>
                <a:cxn ang="0">
                  <a:pos x="841" y="165"/>
                </a:cxn>
                <a:cxn ang="0">
                  <a:pos x="909" y="298"/>
                </a:cxn>
              </a:cxnLst>
              <a:rect l="0" t="0" r="r" b="b"/>
              <a:pathLst>
                <a:path w="909" h="411">
                  <a:moveTo>
                    <a:pt x="909" y="298"/>
                  </a:moveTo>
                  <a:lnTo>
                    <a:pt x="862" y="343"/>
                  </a:lnTo>
                  <a:lnTo>
                    <a:pt x="765" y="378"/>
                  </a:lnTo>
                  <a:lnTo>
                    <a:pt x="630" y="399"/>
                  </a:lnTo>
                  <a:lnTo>
                    <a:pt x="476" y="411"/>
                  </a:lnTo>
                  <a:lnTo>
                    <a:pt x="319" y="405"/>
                  </a:lnTo>
                  <a:lnTo>
                    <a:pt x="176" y="386"/>
                  </a:lnTo>
                  <a:lnTo>
                    <a:pt x="64" y="351"/>
                  </a:lnTo>
                  <a:lnTo>
                    <a:pt x="0" y="298"/>
                  </a:lnTo>
                  <a:lnTo>
                    <a:pt x="58" y="169"/>
                  </a:lnTo>
                  <a:lnTo>
                    <a:pt x="160" y="75"/>
                  </a:lnTo>
                  <a:lnTo>
                    <a:pt x="294" y="17"/>
                  </a:lnTo>
                  <a:lnTo>
                    <a:pt x="445" y="0"/>
                  </a:lnTo>
                  <a:lnTo>
                    <a:pt x="595" y="15"/>
                  </a:lnTo>
                  <a:lnTo>
                    <a:pt x="732" y="72"/>
                  </a:lnTo>
                  <a:lnTo>
                    <a:pt x="841" y="165"/>
                  </a:lnTo>
                  <a:lnTo>
                    <a:pt x="909" y="29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0" name="Freeform 944"/>
            <p:cNvSpPr>
              <a:spLocks/>
            </p:cNvSpPr>
            <p:nvPr/>
          </p:nvSpPr>
          <p:spPr bwMode="auto">
            <a:xfrm>
              <a:off x="3551" y="922"/>
              <a:ext cx="455" cy="199"/>
            </a:xfrm>
            <a:custGeom>
              <a:avLst/>
              <a:gdLst/>
              <a:ahLst/>
              <a:cxnLst>
                <a:cxn ang="0">
                  <a:pos x="864" y="343"/>
                </a:cxn>
                <a:cxn ang="0">
                  <a:pos x="824" y="353"/>
                </a:cxn>
                <a:cxn ang="0">
                  <a:pos x="783" y="364"/>
                </a:cxn>
                <a:cxn ang="0">
                  <a:pos x="738" y="372"/>
                </a:cxn>
                <a:cxn ang="0">
                  <a:pos x="694" y="382"/>
                </a:cxn>
                <a:cxn ang="0">
                  <a:pos x="643" y="386"/>
                </a:cxn>
                <a:cxn ang="0">
                  <a:pos x="591" y="391"/>
                </a:cxn>
                <a:cxn ang="0">
                  <a:pos x="535" y="395"/>
                </a:cxn>
                <a:cxn ang="0">
                  <a:pos x="478" y="397"/>
                </a:cxn>
                <a:cxn ang="0">
                  <a:pos x="399" y="393"/>
                </a:cxn>
                <a:cxn ang="0">
                  <a:pos x="327" y="390"/>
                </a:cxn>
                <a:cxn ang="0">
                  <a:pos x="261" y="380"/>
                </a:cxn>
                <a:cxn ang="0">
                  <a:pos x="201" y="370"/>
                </a:cxn>
                <a:cxn ang="0">
                  <a:pos x="143" y="357"/>
                </a:cxn>
                <a:cxn ang="0">
                  <a:pos x="91" y="341"/>
                </a:cxn>
                <a:cxn ang="0">
                  <a:pos x="44" y="322"/>
                </a:cxn>
                <a:cxn ang="0">
                  <a:pos x="5" y="304"/>
                </a:cxn>
                <a:cxn ang="0">
                  <a:pos x="1" y="300"/>
                </a:cxn>
                <a:cxn ang="0">
                  <a:pos x="0" y="298"/>
                </a:cxn>
                <a:cxn ang="0">
                  <a:pos x="58" y="169"/>
                </a:cxn>
                <a:cxn ang="0">
                  <a:pos x="160" y="75"/>
                </a:cxn>
                <a:cxn ang="0">
                  <a:pos x="294" y="17"/>
                </a:cxn>
                <a:cxn ang="0">
                  <a:pos x="445" y="0"/>
                </a:cxn>
                <a:cxn ang="0">
                  <a:pos x="595" y="15"/>
                </a:cxn>
                <a:cxn ang="0">
                  <a:pos x="732" y="72"/>
                </a:cxn>
                <a:cxn ang="0">
                  <a:pos x="841" y="165"/>
                </a:cxn>
                <a:cxn ang="0">
                  <a:pos x="909" y="298"/>
                </a:cxn>
                <a:cxn ang="0">
                  <a:pos x="901" y="308"/>
                </a:cxn>
                <a:cxn ang="0">
                  <a:pos x="893" y="320"/>
                </a:cxn>
                <a:cxn ang="0">
                  <a:pos x="880" y="331"/>
                </a:cxn>
                <a:cxn ang="0">
                  <a:pos x="864" y="343"/>
                </a:cxn>
              </a:cxnLst>
              <a:rect l="0" t="0" r="r" b="b"/>
              <a:pathLst>
                <a:path w="909" h="397">
                  <a:moveTo>
                    <a:pt x="864" y="343"/>
                  </a:moveTo>
                  <a:lnTo>
                    <a:pt x="824" y="353"/>
                  </a:lnTo>
                  <a:lnTo>
                    <a:pt x="783" y="364"/>
                  </a:lnTo>
                  <a:lnTo>
                    <a:pt x="738" y="372"/>
                  </a:lnTo>
                  <a:lnTo>
                    <a:pt x="694" y="382"/>
                  </a:lnTo>
                  <a:lnTo>
                    <a:pt x="643" y="386"/>
                  </a:lnTo>
                  <a:lnTo>
                    <a:pt x="591" y="391"/>
                  </a:lnTo>
                  <a:lnTo>
                    <a:pt x="535" y="395"/>
                  </a:lnTo>
                  <a:lnTo>
                    <a:pt x="478" y="397"/>
                  </a:lnTo>
                  <a:lnTo>
                    <a:pt x="399" y="393"/>
                  </a:lnTo>
                  <a:lnTo>
                    <a:pt x="327" y="390"/>
                  </a:lnTo>
                  <a:lnTo>
                    <a:pt x="261" y="380"/>
                  </a:lnTo>
                  <a:lnTo>
                    <a:pt x="201" y="370"/>
                  </a:lnTo>
                  <a:lnTo>
                    <a:pt x="143" y="357"/>
                  </a:lnTo>
                  <a:lnTo>
                    <a:pt x="91" y="341"/>
                  </a:lnTo>
                  <a:lnTo>
                    <a:pt x="44" y="322"/>
                  </a:lnTo>
                  <a:lnTo>
                    <a:pt x="5" y="304"/>
                  </a:lnTo>
                  <a:lnTo>
                    <a:pt x="1" y="300"/>
                  </a:lnTo>
                  <a:lnTo>
                    <a:pt x="0" y="298"/>
                  </a:lnTo>
                  <a:lnTo>
                    <a:pt x="58" y="169"/>
                  </a:lnTo>
                  <a:lnTo>
                    <a:pt x="160" y="75"/>
                  </a:lnTo>
                  <a:lnTo>
                    <a:pt x="294" y="17"/>
                  </a:lnTo>
                  <a:lnTo>
                    <a:pt x="445" y="0"/>
                  </a:lnTo>
                  <a:lnTo>
                    <a:pt x="595" y="15"/>
                  </a:lnTo>
                  <a:lnTo>
                    <a:pt x="732" y="72"/>
                  </a:lnTo>
                  <a:lnTo>
                    <a:pt x="841" y="165"/>
                  </a:lnTo>
                  <a:lnTo>
                    <a:pt x="909" y="298"/>
                  </a:lnTo>
                  <a:lnTo>
                    <a:pt x="901" y="308"/>
                  </a:lnTo>
                  <a:lnTo>
                    <a:pt x="893" y="320"/>
                  </a:lnTo>
                  <a:lnTo>
                    <a:pt x="880" y="331"/>
                  </a:lnTo>
                  <a:lnTo>
                    <a:pt x="864" y="34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1" name="Freeform 945"/>
            <p:cNvSpPr>
              <a:spLocks/>
            </p:cNvSpPr>
            <p:nvPr/>
          </p:nvSpPr>
          <p:spPr bwMode="auto">
            <a:xfrm>
              <a:off x="3555" y="922"/>
              <a:ext cx="450" cy="183"/>
            </a:xfrm>
            <a:custGeom>
              <a:avLst/>
              <a:gdLst/>
              <a:ahLst/>
              <a:cxnLst>
                <a:cxn ang="0">
                  <a:pos x="900" y="285"/>
                </a:cxn>
                <a:cxn ang="0">
                  <a:pos x="859" y="300"/>
                </a:cxn>
                <a:cxn ang="0">
                  <a:pos x="817" y="318"/>
                </a:cxn>
                <a:cxn ang="0">
                  <a:pos x="768" y="329"/>
                </a:cxn>
                <a:cxn ang="0">
                  <a:pos x="718" y="343"/>
                </a:cxn>
                <a:cxn ang="0">
                  <a:pos x="659" y="353"/>
                </a:cxn>
                <a:cxn ang="0">
                  <a:pos x="599" y="360"/>
                </a:cxn>
                <a:cxn ang="0">
                  <a:pos x="533" y="364"/>
                </a:cxn>
                <a:cxn ang="0">
                  <a:pos x="466" y="366"/>
                </a:cxn>
                <a:cxn ang="0">
                  <a:pos x="386" y="362"/>
                </a:cxn>
                <a:cxn ang="0">
                  <a:pos x="314" y="359"/>
                </a:cxn>
                <a:cxn ang="0">
                  <a:pos x="248" y="349"/>
                </a:cxn>
                <a:cxn ang="0">
                  <a:pos x="188" y="339"/>
                </a:cxn>
                <a:cxn ang="0">
                  <a:pos x="132" y="324"/>
                </a:cxn>
                <a:cxn ang="0">
                  <a:pos x="82" y="306"/>
                </a:cxn>
                <a:cxn ang="0">
                  <a:pos x="37" y="287"/>
                </a:cxn>
                <a:cxn ang="0">
                  <a:pos x="0" y="267"/>
                </a:cxn>
                <a:cxn ang="0">
                  <a:pos x="64" y="149"/>
                </a:cxn>
                <a:cxn ang="0">
                  <a:pos x="171" y="66"/>
                </a:cxn>
                <a:cxn ang="0">
                  <a:pos x="303" y="15"/>
                </a:cxn>
                <a:cxn ang="0">
                  <a:pos x="448" y="0"/>
                </a:cxn>
                <a:cxn ang="0">
                  <a:pos x="592" y="17"/>
                </a:cxn>
                <a:cxn ang="0">
                  <a:pos x="725" y="70"/>
                </a:cxn>
                <a:cxn ang="0">
                  <a:pos x="832" y="159"/>
                </a:cxn>
                <a:cxn ang="0">
                  <a:pos x="900" y="285"/>
                </a:cxn>
              </a:cxnLst>
              <a:rect l="0" t="0" r="r" b="b"/>
              <a:pathLst>
                <a:path w="900" h="366">
                  <a:moveTo>
                    <a:pt x="900" y="285"/>
                  </a:moveTo>
                  <a:lnTo>
                    <a:pt x="859" y="300"/>
                  </a:lnTo>
                  <a:lnTo>
                    <a:pt x="817" y="318"/>
                  </a:lnTo>
                  <a:lnTo>
                    <a:pt x="768" y="329"/>
                  </a:lnTo>
                  <a:lnTo>
                    <a:pt x="718" y="343"/>
                  </a:lnTo>
                  <a:lnTo>
                    <a:pt x="659" y="353"/>
                  </a:lnTo>
                  <a:lnTo>
                    <a:pt x="599" y="360"/>
                  </a:lnTo>
                  <a:lnTo>
                    <a:pt x="533" y="364"/>
                  </a:lnTo>
                  <a:lnTo>
                    <a:pt x="466" y="366"/>
                  </a:lnTo>
                  <a:lnTo>
                    <a:pt x="386" y="362"/>
                  </a:lnTo>
                  <a:lnTo>
                    <a:pt x="314" y="359"/>
                  </a:lnTo>
                  <a:lnTo>
                    <a:pt x="248" y="349"/>
                  </a:lnTo>
                  <a:lnTo>
                    <a:pt x="188" y="339"/>
                  </a:lnTo>
                  <a:lnTo>
                    <a:pt x="132" y="324"/>
                  </a:lnTo>
                  <a:lnTo>
                    <a:pt x="82" y="306"/>
                  </a:lnTo>
                  <a:lnTo>
                    <a:pt x="37" y="287"/>
                  </a:lnTo>
                  <a:lnTo>
                    <a:pt x="0" y="267"/>
                  </a:lnTo>
                  <a:lnTo>
                    <a:pt x="64" y="149"/>
                  </a:lnTo>
                  <a:lnTo>
                    <a:pt x="171" y="66"/>
                  </a:lnTo>
                  <a:lnTo>
                    <a:pt x="303" y="15"/>
                  </a:lnTo>
                  <a:lnTo>
                    <a:pt x="448" y="0"/>
                  </a:lnTo>
                  <a:lnTo>
                    <a:pt x="592" y="17"/>
                  </a:lnTo>
                  <a:lnTo>
                    <a:pt x="725" y="70"/>
                  </a:lnTo>
                  <a:lnTo>
                    <a:pt x="832" y="159"/>
                  </a:lnTo>
                  <a:lnTo>
                    <a:pt x="900" y="28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2" name="Freeform 946"/>
            <p:cNvSpPr>
              <a:spLocks/>
            </p:cNvSpPr>
            <p:nvPr/>
          </p:nvSpPr>
          <p:spPr bwMode="auto">
            <a:xfrm>
              <a:off x="3562" y="922"/>
              <a:ext cx="435" cy="170"/>
            </a:xfrm>
            <a:custGeom>
              <a:avLst/>
              <a:gdLst/>
              <a:ahLst/>
              <a:cxnLst>
                <a:cxn ang="0">
                  <a:pos x="870" y="248"/>
                </a:cxn>
                <a:cxn ang="0">
                  <a:pos x="834" y="265"/>
                </a:cxn>
                <a:cxn ang="0">
                  <a:pos x="793" y="283"/>
                </a:cxn>
                <a:cxn ang="0">
                  <a:pos x="746" y="298"/>
                </a:cxn>
                <a:cxn ang="0">
                  <a:pos x="698" y="314"/>
                </a:cxn>
                <a:cxn ang="0">
                  <a:pos x="640" y="324"/>
                </a:cxn>
                <a:cxn ang="0">
                  <a:pos x="580" y="331"/>
                </a:cxn>
                <a:cxn ang="0">
                  <a:pos x="514" y="335"/>
                </a:cxn>
                <a:cxn ang="0">
                  <a:pos x="444" y="339"/>
                </a:cxn>
                <a:cxn ang="0">
                  <a:pos x="366" y="335"/>
                </a:cxn>
                <a:cxn ang="0">
                  <a:pos x="295" y="329"/>
                </a:cxn>
                <a:cxn ang="0">
                  <a:pos x="231" y="320"/>
                </a:cxn>
                <a:cxn ang="0">
                  <a:pos x="172" y="308"/>
                </a:cxn>
                <a:cxn ang="0">
                  <a:pos x="120" y="293"/>
                </a:cxn>
                <a:cxn ang="0">
                  <a:pos x="74" y="275"/>
                </a:cxn>
                <a:cxn ang="0">
                  <a:pos x="33" y="256"/>
                </a:cxn>
                <a:cxn ang="0">
                  <a:pos x="0" y="236"/>
                </a:cxn>
                <a:cxn ang="0">
                  <a:pos x="68" y="132"/>
                </a:cxn>
                <a:cxn ang="0">
                  <a:pos x="172" y="58"/>
                </a:cxn>
                <a:cxn ang="0">
                  <a:pos x="297" y="13"/>
                </a:cxn>
                <a:cxn ang="0">
                  <a:pos x="432" y="0"/>
                </a:cxn>
                <a:cxn ang="0">
                  <a:pos x="566" y="15"/>
                </a:cxn>
                <a:cxn ang="0">
                  <a:pos x="692" y="62"/>
                </a:cxn>
                <a:cxn ang="0">
                  <a:pos x="795" y="137"/>
                </a:cxn>
                <a:cxn ang="0">
                  <a:pos x="870" y="248"/>
                </a:cxn>
              </a:cxnLst>
              <a:rect l="0" t="0" r="r" b="b"/>
              <a:pathLst>
                <a:path w="870" h="339">
                  <a:moveTo>
                    <a:pt x="870" y="248"/>
                  </a:moveTo>
                  <a:lnTo>
                    <a:pt x="834" y="265"/>
                  </a:lnTo>
                  <a:lnTo>
                    <a:pt x="793" y="283"/>
                  </a:lnTo>
                  <a:lnTo>
                    <a:pt x="746" y="298"/>
                  </a:lnTo>
                  <a:lnTo>
                    <a:pt x="698" y="314"/>
                  </a:lnTo>
                  <a:lnTo>
                    <a:pt x="640" y="324"/>
                  </a:lnTo>
                  <a:lnTo>
                    <a:pt x="580" y="331"/>
                  </a:lnTo>
                  <a:lnTo>
                    <a:pt x="514" y="335"/>
                  </a:lnTo>
                  <a:lnTo>
                    <a:pt x="444" y="339"/>
                  </a:lnTo>
                  <a:lnTo>
                    <a:pt x="366" y="335"/>
                  </a:lnTo>
                  <a:lnTo>
                    <a:pt x="295" y="329"/>
                  </a:lnTo>
                  <a:lnTo>
                    <a:pt x="231" y="320"/>
                  </a:lnTo>
                  <a:lnTo>
                    <a:pt x="172" y="308"/>
                  </a:lnTo>
                  <a:lnTo>
                    <a:pt x="120" y="293"/>
                  </a:lnTo>
                  <a:lnTo>
                    <a:pt x="74" y="275"/>
                  </a:lnTo>
                  <a:lnTo>
                    <a:pt x="33" y="256"/>
                  </a:lnTo>
                  <a:lnTo>
                    <a:pt x="0" y="236"/>
                  </a:lnTo>
                  <a:lnTo>
                    <a:pt x="68" y="132"/>
                  </a:lnTo>
                  <a:lnTo>
                    <a:pt x="172" y="58"/>
                  </a:lnTo>
                  <a:lnTo>
                    <a:pt x="297" y="13"/>
                  </a:lnTo>
                  <a:lnTo>
                    <a:pt x="432" y="0"/>
                  </a:lnTo>
                  <a:lnTo>
                    <a:pt x="566" y="15"/>
                  </a:lnTo>
                  <a:lnTo>
                    <a:pt x="692" y="62"/>
                  </a:lnTo>
                  <a:lnTo>
                    <a:pt x="795" y="137"/>
                  </a:lnTo>
                  <a:lnTo>
                    <a:pt x="870" y="24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3" name="Freeform 947"/>
            <p:cNvSpPr>
              <a:spLocks/>
            </p:cNvSpPr>
            <p:nvPr/>
          </p:nvSpPr>
          <p:spPr bwMode="auto">
            <a:xfrm>
              <a:off x="3569" y="921"/>
              <a:ext cx="418" cy="156"/>
            </a:xfrm>
            <a:custGeom>
              <a:avLst/>
              <a:gdLst/>
              <a:ahLst/>
              <a:cxnLst>
                <a:cxn ang="0">
                  <a:pos x="838" y="211"/>
                </a:cxn>
                <a:cxn ang="0">
                  <a:pos x="805" y="231"/>
                </a:cxn>
                <a:cxn ang="0">
                  <a:pos x="768" y="250"/>
                </a:cxn>
                <a:cxn ang="0">
                  <a:pos x="724" y="267"/>
                </a:cxn>
                <a:cxn ang="0">
                  <a:pos x="675" y="283"/>
                </a:cxn>
                <a:cxn ang="0">
                  <a:pos x="619" y="293"/>
                </a:cxn>
                <a:cxn ang="0">
                  <a:pos x="561" y="302"/>
                </a:cxn>
                <a:cxn ang="0">
                  <a:pos x="493" y="308"/>
                </a:cxn>
                <a:cxn ang="0">
                  <a:pos x="423" y="312"/>
                </a:cxn>
                <a:cxn ang="0">
                  <a:pos x="347" y="308"/>
                </a:cxn>
                <a:cxn ang="0">
                  <a:pos x="278" y="302"/>
                </a:cxn>
                <a:cxn ang="0">
                  <a:pos x="216" y="293"/>
                </a:cxn>
                <a:cxn ang="0">
                  <a:pos x="161" y="281"/>
                </a:cxn>
                <a:cxn ang="0">
                  <a:pos x="109" y="264"/>
                </a:cxn>
                <a:cxn ang="0">
                  <a:pos x="66" y="246"/>
                </a:cxn>
                <a:cxn ang="0">
                  <a:pos x="30" y="227"/>
                </a:cxn>
                <a:cxn ang="0">
                  <a:pos x="0" y="205"/>
                </a:cxn>
                <a:cxn ang="0">
                  <a:pos x="72" y="114"/>
                </a:cxn>
                <a:cxn ang="0">
                  <a:pos x="173" y="50"/>
                </a:cxn>
                <a:cxn ang="0">
                  <a:pos x="287" y="11"/>
                </a:cxn>
                <a:cxn ang="0">
                  <a:pos x="415" y="0"/>
                </a:cxn>
                <a:cxn ang="0">
                  <a:pos x="539" y="11"/>
                </a:cxn>
                <a:cxn ang="0">
                  <a:pos x="658" y="52"/>
                </a:cxn>
                <a:cxn ang="0">
                  <a:pos x="758" y="116"/>
                </a:cxn>
                <a:cxn ang="0">
                  <a:pos x="838" y="211"/>
                </a:cxn>
              </a:cxnLst>
              <a:rect l="0" t="0" r="r" b="b"/>
              <a:pathLst>
                <a:path w="838" h="312">
                  <a:moveTo>
                    <a:pt x="838" y="211"/>
                  </a:moveTo>
                  <a:lnTo>
                    <a:pt x="805" y="231"/>
                  </a:lnTo>
                  <a:lnTo>
                    <a:pt x="768" y="250"/>
                  </a:lnTo>
                  <a:lnTo>
                    <a:pt x="724" y="267"/>
                  </a:lnTo>
                  <a:lnTo>
                    <a:pt x="675" y="283"/>
                  </a:lnTo>
                  <a:lnTo>
                    <a:pt x="619" y="293"/>
                  </a:lnTo>
                  <a:lnTo>
                    <a:pt x="561" y="302"/>
                  </a:lnTo>
                  <a:lnTo>
                    <a:pt x="493" y="308"/>
                  </a:lnTo>
                  <a:lnTo>
                    <a:pt x="423" y="312"/>
                  </a:lnTo>
                  <a:lnTo>
                    <a:pt x="347" y="308"/>
                  </a:lnTo>
                  <a:lnTo>
                    <a:pt x="278" y="302"/>
                  </a:lnTo>
                  <a:lnTo>
                    <a:pt x="216" y="293"/>
                  </a:lnTo>
                  <a:lnTo>
                    <a:pt x="161" y="281"/>
                  </a:lnTo>
                  <a:lnTo>
                    <a:pt x="109" y="264"/>
                  </a:lnTo>
                  <a:lnTo>
                    <a:pt x="66" y="246"/>
                  </a:lnTo>
                  <a:lnTo>
                    <a:pt x="30" y="227"/>
                  </a:lnTo>
                  <a:lnTo>
                    <a:pt x="0" y="205"/>
                  </a:lnTo>
                  <a:lnTo>
                    <a:pt x="72" y="114"/>
                  </a:lnTo>
                  <a:lnTo>
                    <a:pt x="173" y="50"/>
                  </a:lnTo>
                  <a:lnTo>
                    <a:pt x="287" y="11"/>
                  </a:lnTo>
                  <a:lnTo>
                    <a:pt x="415" y="0"/>
                  </a:lnTo>
                  <a:lnTo>
                    <a:pt x="539" y="11"/>
                  </a:lnTo>
                  <a:lnTo>
                    <a:pt x="658" y="52"/>
                  </a:lnTo>
                  <a:lnTo>
                    <a:pt x="758" y="116"/>
                  </a:lnTo>
                  <a:lnTo>
                    <a:pt x="838" y="21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4" name="Freeform 948"/>
            <p:cNvSpPr>
              <a:spLocks/>
            </p:cNvSpPr>
            <p:nvPr/>
          </p:nvSpPr>
          <p:spPr bwMode="auto">
            <a:xfrm>
              <a:off x="3580" y="922"/>
              <a:ext cx="394" cy="141"/>
            </a:xfrm>
            <a:custGeom>
              <a:avLst/>
              <a:gdLst/>
              <a:ahLst/>
              <a:cxnLst>
                <a:cxn ang="0">
                  <a:pos x="787" y="169"/>
                </a:cxn>
                <a:cxn ang="0">
                  <a:pos x="760" y="190"/>
                </a:cxn>
                <a:cxn ang="0">
                  <a:pos x="727" y="213"/>
                </a:cxn>
                <a:cxn ang="0">
                  <a:pos x="688" y="231"/>
                </a:cxn>
                <a:cxn ang="0">
                  <a:pos x="643" y="250"/>
                </a:cxn>
                <a:cxn ang="0">
                  <a:pos x="589" y="262"/>
                </a:cxn>
                <a:cxn ang="0">
                  <a:pos x="531" y="273"/>
                </a:cxn>
                <a:cxn ang="0">
                  <a:pos x="463" y="279"/>
                </a:cxn>
                <a:cxn ang="0">
                  <a:pos x="391" y="283"/>
                </a:cxn>
                <a:cxn ang="0">
                  <a:pos x="318" y="279"/>
                </a:cxn>
                <a:cxn ang="0">
                  <a:pos x="252" y="273"/>
                </a:cxn>
                <a:cxn ang="0">
                  <a:pos x="194" y="262"/>
                </a:cxn>
                <a:cxn ang="0">
                  <a:pos x="141" y="250"/>
                </a:cxn>
                <a:cxn ang="0">
                  <a:pos x="95" y="232"/>
                </a:cxn>
                <a:cxn ang="0">
                  <a:pos x="56" y="215"/>
                </a:cxn>
                <a:cxn ang="0">
                  <a:pos x="23" y="194"/>
                </a:cxn>
                <a:cxn ang="0">
                  <a:pos x="0" y="172"/>
                </a:cxn>
                <a:cxn ang="0">
                  <a:pos x="71" y="97"/>
                </a:cxn>
                <a:cxn ang="0">
                  <a:pos x="166" y="44"/>
                </a:cxn>
                <a:cxn ang="0">
                  <a:pos x="273" y="9"/>
                </a:cxn>
                <a:cxn ang="0">
                  <a:pos x="387" y="0"/>
                </a:cxn>
                <a:cxn ang="0">
                  <a:pos x="500" y="8"/>
                </a:cxn>
                <a:cxn ang="0">
                  <a:pos x="610" y="41"/>
                </a:cxn>
                <a:cxn ang="0">
                  <a:pos x="705" y="93"/>
                </a:cxn>
                <a:cxn ang="0">
                  <a:pos x="787" y="169"/>
                </a:cxn>
              </a:cxnLst>
              <a:rect l="0" t="0" r="r" b="b"/>
              <a:pathLst>
                <a:path w="787" h="283">
                  <a:moveTo>
                    <a:pt x="787" y="169"/>
                  </a:moveTo>
                  <a:lnTo>
                    <a:pt x="760" y="190"/>
                  </a:lnTo>
                  <a:lnTo>
                    <a:pt x="727" y="213"/>
                  </a:lnTo>
                  <a:lnTo>
                    <a:pt x="688" y="231"/>
                  </a:lnTo>
                  <a:lnTo>
                    <a:pt x="643" y="250"/>
                  </a:lnTo>
                  <a:lnTo>
                    <a:pt x="589" y="262"/>
                  </a:lnTo>
                  <a:lnTo>
                    <a:pt x="531" y="273"/>
                  </a:lnTo>
                  <a:lnTo>
                    <a:pt x="463" y="279"/>
                  </a:lnTo>
                  <a:lnTo>
                    <a:pt x="391" y="283"/>
                  </a:lnTo>
                  <a:lnTo>
                    <a:pt x="318" y="279"/>
                  </a:lnTo>
                  <a:lnTo>
                    <a:pt x="252" y="273"/>
                  </a:lnTo>
                  <a:lnTo>
                    <a:pt x="194" y="262"/>
                  </a:lnTo>
                  <a:lnTo>
                    <a:pt x="141" y="250"/>
                  </a:lnTo>
                  <a:lnTo>
                    <a:pt x="95" y="232"/>
                  </a:lnTo>
                  <a:lnTo>
                    <a:pt x="56" y="215"/>
                  </a:lnTo>
                  <a:lnTo>
                    <a:pt x="23" y="194"/>
                  </a:lnTo>
                  <a:lnTo>
                    <a:pt x="0" y="172"/>
                  </a:lnTo>
                  <a:lnTo>
                    <a:pt x="71" y="97"/>
                  </a:lnTo>
                  <a:lnTo>
                    <a:pt x="166" y="44"/>
                  </a:lnTo>
                  <a:lnTo>
                    <a:pt x="273" y="9"/>
                  </a:lnTo>
                  <a:lnTo>
                    <a:pt x="387" y="0"/>
                  </a:lnTo>
                  <a:lnTo>
                    <a:pt x="500" y="8"/>
                  </a:lnTo>
                  <a:lnTo>
                    <a:pt x="610" y="41"/>
                  </a:lnTo>
                  <a:lnTo>
                    <a:pt x="705" y="93"/>
                  </a:lnTo>
                  <a:lnTo>
                    <a:pt x="787" y="16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5" name="Freeform 949"/>
            <p:cNvSpPr>
              <a:spLocks/>
            </p:cNvSpPr>
            <p:nvPr/>
          </p:nvSpPr>
          <p:spPr bwMode="auto">
            <a:xfrm>
              <a:off x="3592" y="922"/>
              <a:ext cx="364" cy="128"/>
            </a:xfrm>
            <a:custGeom>
              <a:avLst/>
              <a:gdLst/>
              <a:ahLst/>
              <a:cxnLst>
                <a:cxn ang="0">
                  <a:pos x="727" y="130"/>
                </a:cxn>
                <a:cxn ang="0">
                  <a:pos x="708" y="153"/>
                </a:cxn>
                <a:cxn ang="0">
                  <a:pos x="680" y="176"/>
                </a:cxn>
                <a:cxn ang="0">
                  <a:pos x="646" y="198"/>
                </a:cxn>
                <a:cxn ang="0">
                  <a:pos x="607" y="217"/>
                </a:cxn>
                <a:cxn ang="0">
                  <a:pos x="554" y="232"/>
                </a:cxn>
                <a:cxn ang="0">
                  <a:pos x="498" y="244"/>
                </a:cxn>
                <a:cxn ang="0">
                  <a:pos x="432" y="252"/>
                </a:cxn>
                <a:cxn ang="0">
                  <a:pos x="361" y="256"/>
                </a:cxn>
                <a:cxn ang="0">
                  <a:pos x="291" y="252"/>
                </a:cxn>
                <a:cxn ang="0">
                  <a:pos x="227" y="246"/>
                </a:cxn>
                <a:cxn ang="0">
                  <a:pos x="171" y="234"/>
                </a:cxn>
                <a:cxn ang="0">
                  <a:pos x="124" y="221"/>
                </a:cxn>
                <a:cxn ang="0">
                  <a:pos x="81" y="201"/>
                </a:cxn>
                <a:cxn ang="0">
                  <a:pos x="47" y="184"/>
                </a:cxn>
                <a:cxn ang="0">
                  <a:pos x="17" y="163"/>
                </a:cxn>
                <a:cxn ang="0">
                  <a:pos x="0" y="141"/>
                </a:cxn>
                <a:cxn ang="0">
                  <a:pos x="72" y="79"/>
                </a:cxn>
                <a:cxn ang="0">
                  <a:pos x="157" y="37"/>
                </a:cxn>
                <a:cxn ang="0">
                  <a:pos x="254" y="9"/>
                </a:cxn>
                <a:cxn ang="0">
                  <a:pos x="357" y="0"/>
                </a:cxn>
                <a:cxn ang="0">
                  <a:pos x="458" y="6"/>
                </a:cxn>
                <a:cxn ang="0">
                  <a:pos x="558" y="29"/>
                </a:cxn>
                <a:cxn ang="0">
                  <a:pos x="648" y="70"/>
                </a:cxn>
                <a:cxn ang="0">
                  <a:pos x="727" y="130"/>
                </a:cxn>
              </a:cxnLst>
              <a:rect l="0" t="0" r="r" b="b"/>
              <a:pathLst>
                <a:path w="727" h="256">
                  <a:moveTo>
                    <a:pt x="727" y="130"/>
                  </a:moveTo>
                  <a:lnTo>
                    <a:pt x="708" y="153"/>
                  </a:lnTo>
                  <a:lnTo>
                    <a:pt x="680" y="176"/>
                  </a:lnTo>
                  <a:lnTo>
                    <a:pt x="646" y="198"/>
                  </a:lnTo>
                  <a:lnTo>
                    <a:pt x="607" y="217"/>
                  </a:lnTo>
                  <a:lnTo>
                    <a:pt x="554" y="232"/>
                  </a:lnTo>
                  <a:lnTo>
                    <a:pt x="498" y="244"/>
                  </a:lnTo>
                  <a:lnTo>
                    <a:pt x="432" y="252"/>
                  </a:lnTo>
                  <a:lnTo>
                    <a:pt x="361" y="256"/>
                  </a:lnTo>
                  <a:lnTo>
                    <a:pt x="291" y="252"/>
                  </a:lnTo>
                  <a:lnTo>
                    <a:pt x="227" y="246"/>
                  </a:lnTo>
                  <a:lnTo>
                    <a:pt x="171" y="234"/>
                  </a:lnTo>
                  <a:lnTo>
                    <a:pt x="124" y="221"/>
                  </a:lnTo>
                  <a:lnTo>
                    <a:pt x="81" y="201"/>
                  </a:lnTo>
                  <a:lnTo>
                    <a:pt x="47" y="184"/>
                  </a:lnTo>
                  <a:lnTo>
                    <a:pt x="17" y="163"/>
                  </a:lnTo>
                  <a:lnTo>
                    <a:pt x="0" y="141"/>
                  </a:lnTo>
                  <a:lnTo>
                    <a:pt x="72" y="79"/>
                  </a:lnTo>
                  <a:lnTo>
                    <a:pt x="157" y="37"/>
                  </a:lnTo>
                  <a:lnTo>
                    <a:pt x="254" y="9"/>
                  </a:lnTo>
                  <a:lnTo>
                    <a:pt x="357" y="0"/>
                  </a:lnTo>
                  <a:lnTo>
                    <a:pt x="458" y="6"/>
                  </a:lnTo>
                  <a:lnTo>
                    <a:pt x="558" y="29"/>
                  </a:lnTo>
                  <a:lnTo>
                    <a:pt x="648" y="70"/>
                  </a:lnTo>
                  <a:lnTo>
                    <a:pt x="727" y="13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6" name="Freeform 950"/>
            <p:cNvSpPr>
              <a:spLocks/>
            </p:cNvSpPr>
            <p:nvPr/>
          </p:nvSpPr>
          <p:spPr bwMode="auto">
            <a:xfrm>
              <a:off x="3608" y="921"/>
              <a:ext cx="325" cy="114"/>
            </a:xfrm>
            <a:custGeom>
              <a:avLst/>
              <a:gdLst/>
              <a:ahLst/>
              <a:cxnLst>
                <a:cxn ang="0">
                  <a:pos x="651" y="95"/>
                </a:cxn>
                <a:cxn ang="0">
                  <a:pos x="640" y="118"/>
                </a:cxn>
                <a:cxn ang="0">
                  <a:pos x="620" y="143"/>
                </a:cxn>
                <a:cxn ang="0">
                  <a:pos x="591" y="167"/>
                </a:cxn>
                <a:cxn ang="0">
                  <a:pos x="556" y="188"/>
                </a:cxn>
                <a:cxn ang="0">
                  <a:pos x="510" y="203"/>
                </a:cxn>
                <a:cxn ang="0">
                  <a:pos x="458" y="217"/>
                </a:cxn>
                <a:cxn ang="0">
                  <a:pos x="394" y="225"/>
                </a:cxn>
                <a:cxn ang="0">
                  <a:pos x="324" y="229"/>
                </a:cxn>
                <a:cxn ang="0">
                  <a:pos x="256" y="225"/>
                </a:cxn>
                <a:cxn ang="0">
                  <a:pos x="198" y="219"/>
                </a:cxn>
                <a:cxn ang="0">
                  <a:pos x="145" y="207"/>
                </a:cxn>
                <a:cxn ang="0">
                  <a:pos x="103" y="194"/>
                </a:cxn>
                <a:cxn ang="0">
                  <a:pos x="64" y="174"/>
                </a:cxn>
                <a:cxn ang="0">
                  <a:pos x="37" y="157"/>
                </a:cxn>
                <a:cxn ang="0">
                  <a:pos x="14" y="136"/>
                </a:cxn>
                <a:cxn ang="0">
                  <a:pos x="0" y="114"/>
                </a:cxn>
                <a:cxn ang="0">
                  <a:pos x="66" y="66"/>
                </a:cxn>
                <a:cxn ang="0">
                  <a:pos x="145" y="31"/>
                </a:cxn>
                <a:cxn ang="0">
                  <a:pos x="229" y="8"/>
                </a:cxn>
                <a:cxn ang="0">
                  <a:pos x="318" y="0"/>
                </a:cxn>
                <a:cxn ang="0">
                  <a:pos x="405" y="4"/>
                </a:cxn>
                <a:cxn ang="0">
                  <a:pos x="492" y="21"/>
                </a:cxn>
                <a:cxn ang="0">
                  <a:pos x="576" y="50"/>
                </a:cxn>
                <a:cxn ang="0">
                  <a:pos x="651" y="95"/>
                </a:cxn>
              </a:cxnLst>
              <a:rect l="0" t="0" r="r" b="b"/>
              <a:pathLst>
                <a:path w="651" h="229">
                  <a:moveTo>
                    <a:pt x="651" y="95"/>
                  </a:moveTo>
                  <a:lnTo>
                    <a:pt x="640" y="118"/>
                  </a:lnTo>
                  <a:lnTo>
                    <a:pt x="620" y="143"/>
                  </a:lnTo>
                  <a:lnTo>
                    <a:pt x="591" y="167"/>
                  </a:lnTo>
                  <a:lnTo>
                    <a:pt x="556" y="188"/>
                  </a:lnTo>
                  <a:lnTo>
                    <a:pt x="510" y="203"/>
                  </a:lnTo>
                  <a:lnTo>
                    <a:pt x="458" y="217"/>
                  </a:lnTo>
                  <a:lnTo>
                    <a:pt x="394" y="225"/>
                  </a:lnTo>
                  <a:lnTo>
                    <a:pt x="324" y="229"/>
                  </a:lnTo>
                  <a:lnTo>
                    <a:pt x="256" y="225"/>
                  </a:lnTo>
                  <a:lnTo>
                    <a:pt x="198" y="219"/>
                  </a:lnTo>
                  <a:lnTo>
                    <a:pt x="145" y="207"/>
                  </a:lnTo>
                  <a:lnTo>
                    <a:pt x="103" y="194"/>
                  </a:lnTo>
                  <a:lnTo>
                    <a:pt x="64" y="174"/>
                  </a:lnTo>
                  <a:lnTo>
                    <a:pt x="37" y="157"/>
                  </a:lnTo>
                  <a:lnTo>
                    <a:pt x="14" y="136"/>
                  </a:lnTo>
                  <a:lnTo>
                    <a:pt x="0" y="114"/>
                  </a:lnTo>
                  <a:lnTo>
                    <a:pt x="66" y="66"/>
                  </a:lnTo>
                  <a:lnTo>
                    <a:pt x="145" y="31"/>
                  </a:lnTo>
                  <a:lnTo>
                    <a:pt x="229" y="8"/>
                  </a:lnTo>
                  <a:lnTo>
                    <a:pt x="318" y="0"/>
                  </a:lnTo>
                  <a:lnTo>
                    <a:pt x="405" y="4"/>
                  </a:lnTo>
                  <a:lnTo>
                    <a:pt x="492" y="21"/>
                  </a:lnTo>
                  <a:lnTo>
                    <a:pt x="576" y="50"/>
                  </a:lnTo>
                  <a:lnTo>
                    <a:pt x="651" y="9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7" name="Freeform 951"/>
            <p:cNvSpPr>
              <a:spLocks/>
            </p:cNvSpPr>
            <p:nvPr/>
          </p:nvSpPr>
          <p:spPr bwMode="auto">
            <a:xfrm>
              <a:off x="3626" y="922"/>
              <a:ext cx="279" cy="100"/>
            </a:xfrm>
            <a:custGeom>
              <a:avLst/>
              <a:gdLst/>
              <a:ahLst/>
              <a:cxnLst>
                <a:cxn ang="0">
                  <a:pos x="558" y="58"/>
                </a:cxn>
                <a:cxn ang="0">
                  <a:pos x="556" y="81"/>
                </a:cxn>
                <a:cxn ang="0">
                  <a:pos x="547" y="106"/>
                </a:cxn>
                <a:cxn ang="0">
                  <a:pos x="525" y="130"/>
                </a:cxn>
                <a:cxn ang="0">
                  <a:pos x="496" y="153"/>
                </a:cxn>
                <a:cxn ang="0">
                  <a:pos x="455" y="170"/>
                </a:cxn>
                <a:cxn ang="0">
                  <a:pos x="405" y="186"/>
                </a:cxn>
                <a:cxn ang="0">
                  <a:pos x="345" y="196"/>
                </a:cxn>
                <a:cxn ang="0">
                  <a:pos x="275" y="200"/>
                </a:cxn>
                <a:cxn ang="0">
                  <a:pos x="213" y="196"/>
                </a:cxn>
                <a:cxn ang="0">
                  <a:pos x="161" y="190"/>
                </a:cxn>
                <a:cxn ang="0">
                  <a:pos x="114" y="178"/>
                </a:cxn>
                <a:cxn ang="0">
                  <a:pos x="77" y="165"/>
                </a:cxn>
                <a:cxn ang="0">
                  <a:pos x="44" y="145"/>
                </a:cxn>
                <a:cxn ang="0">
                  <a:pos x="23" y="128"/>
                </a:cxn>
                <a:cxn ang="0">
                  <a:pos x="6" y="106"/>
                </a:cxn>
                <a:cxn ang="0">
                  <a:pos x="0" y="85"/>
                </a:cxn>
                <a:cxn ang="0">
                  <a:pos x="58" y="48"/>
                </a:cxn>
                <a:cxn ang="0">
                  <a:pos x="124" y="25"/>
                </a:cxn>
                <a:cxn ang="0">
                  <a:pos x="194" y="6"/>
                </a:cxn>
                <a:cxn ang="0">
                  <a:pos x="269" y="0"/>
                </a:cxn>
                <a:cxn ang="0">
                  <a:pos x="343" y="0"/>
                </a:cxn>
                <a:cxn ang="0">
                  <a:pos x="417" y="11"/>
                </a:cxn>
                <a:cxn ang="0">
                  <a:pos x="488" y="29"/>
                </a:cxn>
                <a:cxn ang="0">
                  <a:pos x="558" y="58"/>
                </a:cxn>
              </a:cxnLst>
              <a:rect l="0" t="0" r="r" b="b"/>
              <a:pathLst>
                <a:path w="558" h="200">
                  <a:moveTo>
                    <a:pt x="558" y="58"/>
                  </a:moveTo>
                  <a:lnTo>
                    <a:pt x="556" y="81"/>
                  </a:lnTo>
                  <a:lnTo>
                    <a:pt x="547" y="106"/>
                  </a:lnTo>
                  <a:lnTo>
                    <a:pt x="525" y="130"/>
                  </a:lnTo>
                  <a:lnTo>
                    <a:pt x="496" y="153"/>
                  </a:lnTo>
                  <a:lnTo>
                    <a:pt x="455" y="170"/>
                  </a:lnTo>
                  <a:lnTo>
                    <a:pt x="405" y="186"/>
                  </a:lnTo>
                  <a:lnTo>
                    <a:pt x="345" y="196"/>
                  </a:lnTo>
                  <a:lnTo>
                    <a:pt x="275" y="200"/>
                  </a:lnTo>
                  <a:lnTo>
                    <a:pt x="213" y="196"/>
                  </a:lnTo>
                  <a:lnTo>
                    <a:pt x="161" y="190"/>
                  </a:lnTo>
                  <a:lnTo>
                    <a:pt x="114" y="178"/>
                  </a:lnTo>
                  <a:lnTo>
                    <a:pt x="77" y="165"/>
                  </a:lnTo>
                  <a:lnTo>
                    <a:pt x="44" y="145"/>
                  </a:lnTo>
                  <a:lnTo>
                    <a:pt x="23" y="128"/>
                  </a:lnTo>
                  <a:lnTo>
                    <a:pt x="6" y="106"/>
                  </a:lnTo>
                  <a:lnTo>
                    <a:pt x="0" y="85"/>
                  </a:lnTo>
                  <a:lnTo>
                    <a:pt x="58" y="48"/>
                  </a:lnTo>
                  <a:lnTo>
                    <a:pt x="124" y="25"/>
                  </a:lnTo>
                  <a:lnTo>
                    <a:pt x="194" y="6"/>
                  </a:lnTo>
                  <a:lnTo>
                    <a:pt x="269" y="0"/>
                  </a:lnTo>
                  <a:lnTo>
                    <a:pt x="343" y="0"/>
                  </a:lnTo>
                  <a:lnTo>
                    <a:pt x="417" y="11"/>
                  </a:lnTo>
                  <a:lnTo>
                    <a:pt x="488" y="29"/>
                  </a:lnTo>
                  <a:lnTo>
                    <a:pt x="558" y="5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8" name="Freeform 952"/>
            <p:cNvSpPr>
              <a:spLocks/>
            </p:cNvSpPr>
            <p:nvPr/>
          </p:nvSpPr>
          <p:spPr bwMode="auto">
            <a:xfrm>
              <a:off x="3645" y="921"/>
              <a:ext cx="230" cy="85"/>
            </a:xfrm>
            <a:custGeom>
              <a:avLst/>
              <a:gdLst/>
              <a:ahLst/>
              <a:cxnLst>
                <a:cxn ang="0">
                  <a:pos x="449" y="31"/>
                </a:cxn>
                <a:cxn ang="0">
                  <a:pos x="459" y="54"/>
                </a:cxn>
                <a:cxn ang="0">
                  <a:pos x="459" y="77"/>
                </a:cxn>
                <a:cxn ang="0">
                  <a:pos x="447" y="101"/>
                </a:cxn>
                <a:cxn ang="0">
                  <a:pos x="426" y="124"/>
                </a:cxn>
                <a:cxn ang="0">
                  <a:pos x="391" y="141"/>
                </a:cxn>
                <a:cxn ang="0">
                  <a:pos x="349" y="157"/>
                </a:cxn>
                <a:cxn ang="0">
                  <a:pos x="294" y="167"/>
                </a:cxn>
                <a:cxn ang="0">
                  <a:pos x="230" y="171"/>
                </a:cxn>
                <a:cxn ang="0">
                  <a:pos x="172" y="167"/>
                </a:cxn>
                <a:cxn ang="0">
                  <a:pos x="126" y="161"/>
                </a:cxn>
                <a:cxn ang="0">
                  <a:pos x="85" y="149"/>
                </a:cxn>
                <a:cxn ang="0">
                  <a:pos x="54" y="136"/>
                </a:cxn>
                <a:cxn ang="0">
                  <a:pos x="29" y="118"/>
                </a:cxn>
                <a:cxn ang="0">
                  <a:pos x="11" y="101"/>
                </a:cxn>
                <a:cxn ang="0">
                  <a:pos x="0" y="81"/>
                </a:cxn>
                <a:cxn ang="0">
                  <a:pos x="0" y="62"/>
                </a:cxn>
                <a:cxn ang="0">
                  <a:pos x="50" y="37"/>
                </a:cxn>
                <a:cxn ang="0">
                  <a:pos x="104" y="19"/>
                </a:cxn>
                <a:cxn ang="0">
                  <a:pos x="161" y="8"/>
                </a:cxn>
                <a:cxn ang="0">
                  <a:pos x="219" y="2"/>
                </a:cxn>
                <a:cxn ang="0">
                  <a:pos x="277" y="0"/>
                </a:cxn>
                <a:cxn ang="0">
                  <a:pos x="335" y="6"/>
                </a:cxn>
                <a:cxn ang="0">
                  <a:pos x="391" y="15"/>
                </a:cxn>
                <a:cxn ang="0">
                  <a:pos x="449" y="31"/>
                </a:cxn>
              </a:cxnLst>
              <a:rect l="0" t="0" r="r" b="b"/>
              <a:pathLst>
                <a:path w="459" h="171">
                  <a:moveTo>
                    <a:pt x="449" y="31"/>
                  </a:moveTo>
                  <a:lnTo>
                    <a:pt x="459" y="54"/>
                  </a:lnTo>
                  <a:lnTo>
                    <a:pt x="459" y="77"/>
                  </a:lnTo>
                  <a:lnTo>
                    <a:pt x="447" y="101"/>
                  </a:lnTo>
                  <a:lnTo>
                    <a:pt x="426" y="124"/>
                  </a:lnTo>
                  <a:lnTo>
                    <a:pt x="391" y="141"/>
                  </a:lnTo>
                  <a:lnTo>
                    <a:pt x="349" y="157"/>
                  </a:lnTo>
                  <a:lnTo>
                    <a:pt x="294" y="167"/>
                  </a:lnTo>
                  <a:lnTo>
                    <a:pt x="230" y="171"/>
                  </a:lnTo>
                  <a:lnTo>
                    <a:pt x="172" y="167"/>
                  </a:lnTo>
                  <a:lnTo>
                    <a:pt x="126" y="161"/>
                  </a:lnTo>
                  <a:lnTo>
                    <a:pt x="85" y="149"/>
                  </a:lnTo>
                  <a:lnTo>
                    <a:pt x="54" y="136"/>
                  </a:lnTo>
                  <a:lnTo>
                    <a:pt x="29" y="118"/>
                  </a:lnTo>
                  <a:lnTo>
                    <a:pt x="11" y="101"/>
                  </a:lnTo>
                  <a:lnTo>
                    <a:pt x="0" y="81"/>
                  </a:lnTo>
                  <a:lnTo>
                    <a:pt x="0" y="62"/>
                  </a:lnTo>
                  <a:lnTo>
                    <a:pt x="50" y="37"/>
                  </a:lnTo>
                  <a:lnTo>
                    <a:pt x="104" y="19"/>
                  </a:lnTo>
                  <a:lnTo>
                    <a:pt x="161" y="8"/>
                  </a:lnTo>
                  <a:lnTo>
                    <a:pt x="219" y="2"/>
                  </a:lnTo>
                  <a:lnTo>
                    <a:pt x="277" y="0"/>
                  </a:lnTo>
                  <a:lnTo>
                    <a:pt x="335" y="6"/>
                  </a:lnTo>
                  <a:lnTo>
                    <a:pt x="391" y="15"/>
                  </a:lnTo>
                  <a:lnTo>
                    <a:pt x="449" y="3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89" name="Freeform 953"/>
            <p:cNvSpPr>
              <a:spLocks/>
            </p:cNvSpPr>
            <p:nvPr/>
          </p:nvSpPr>
          <p:spPr bwMode="auto">
            <a:xfrm>
              <a:off x="3666" y="921"/>
              <a:ext cx="180" cy="72"/>
            </a:xfrm>
            <a:custGeom>
              <a:avLst/>
              <a:gdLst/>
              <a:ahLst/>
              <a:cxnLst>
                <a:cxn ang="0">
                  <a:pos x="330" y="11"/>
                </a:cxn>
                <a:cxn ang="0">
                  <a:pos x="351" y="29"/>
                </a:cxn>
                <a:cxn ang="0">
                  <a:pos x="361" y="50"/>
                </a:cxn>
                <a:cxn ang="0">
                  <a:pos x="359" y="72"/>
                </a:cxn>
                <a:cxn ang="0">
                  <a:pos x="347" y="95"/>
                </a:cxn>
                <a:cxn ang="0">
                  <a:pos x="322" y="112"/>
                </a:cxn>
                <a:cxn ang="0">
                  <a:pos x="287" y="128"/>
                </a:cxn>
                <a:cxn ang="0">
                  <a:pos x="241" y="138"/>
                </a:cxn>
                <a:cxn ang="0">
                  <a:pos x="183" y="143"/>
                </a:cxn>
                <a:cxn ang="0">
                  <a:pos x="132" y="139"/>
                </a:cxn>
                <a:cxn ang="0">
                  <a:pos x="91" y="132"/>
                </a:cxn>
                <a:cxn ang="0">
                  <a:pos x="57" y="120"/>
                </a:cxn>
                <a:cxn ang="0">
                  <a:pos x="33" y="108"/>
                </a:cxn>
                <a:cxn ang="0">
                  <a:pos x="14" y="91"/>
                </a:cxn>
                <a:cxn ang="0">
                  <a:pos x="4" y="75"/>
                </a:cxn>
                <a:cxn ang="0">
                  <a:pos x="0" y="58"/>
                </a:cxn>
                <a:cxn ang="0">
                  <a:pos x="6" y="41"/>
                </a:cxn>
                <a:cxn ang="0">
                  <a:pos x="41" y="27"/>
                </a:cxn>
                <a:cxn ang="0">
                  <a:pos x="82" y="15"/>
                </a:cxn>
                <a:cxn ang="0">
                  <a:pos x="122" y="8"/>
                </a:cxn>
                <a:cxn ang="0">
                  <a:pos x="163" y="4"/>
                </a:cxn>
                <a:cxn ang="0">
                  <a:pos x="204" y="0"/>
                </a:cxn>
                <a:cxn ang="0">
                  <a:pos x="247" y="0"/>
                </a:cxn>
                <a:cxn ang="0">
                  <a:pos x="287" y="4"/>
                </a:cxn>
                <a:cxn ang="0">
                  <a:pos x="330" y="11"/>
                </a:cxn>
              </a:cxnLst>
              <a:rect l="0" t="0" r="r" b="b"/>
              <a:pathLst>
                <a:path w="361" h="143">
                  <a:moveTo>
                    <a:pt x="330" y="11"/>
                  </a:moveTo>
                  <a:lnTo>
                    <a:pt x="351" y="29"/>
                  </a:lnTo>
                  <a:lnTo>
                    <a:pt x="361" y="50"/>
                  </a:lnTo>
                  <a:lnTo>
                    <a:pt x="359" y="72"/>
                  </a:lnTo>
                  <a:lnTo>
                    <a:pt x="347" y="95"/>
                  </a:lnTo>
                  <a:lnTo>
                    <a:pt x="322" y="112"/>
                  </a:lnTo>
                  <a:lnTo>
                    <a:pt x="287" y="128"/>
                  </a:lnTo>
                  <a:lnTo>
                    <a:pt x="241" y="138"/>
                  </a:lnTo>
                  <a:lnTo>
                    <a:pt x="183" y="143"/>
                  </a:lnTo>
                  <a:lnTo>
                    <a:pt x="132" y="139"/>
                  </a:lnTo>
                  <a:lnTo>
                    <a:pt x="91" y="132"/>
                  </a:lnTo>
                  <a:lnTo>
                    <a:pt x="57" y="120"/>
                  </a:lnTo>
                  <a:lnTo>
                    <a:pt x="33" y="108"/>
                  </a:lnTo>
                  <a:lnTo>
                    <a:pt x="14" y="91"/>
                  </a:lnTo>
                  <a:lnTo>
                    <a:pt x="4" y="75"/>
                  </a:lnTo>
                  <a:lnTo>
                    <a:pt x="0" y="58"/>
                  </a:lnTo>
                  <a:lnTo>
                    <a:pt x="6" y="41"/>
                  </a:lnTo>
                  <a:lnTo>
                    <a:pt x="41" y="27"/>
                  </a:lnTo>
                  <a:lnTo>
                    <a:pt x="82" y="15"/>
                  </a:lnTo>
                  <a:lnTo>
                    <a:pt x="122" y="8"/>
                  </a:lnTo>
                  <a:lnTo>
                    <a:pt x="163" y="4"/>
                  </a:lnTo>
                  <a:lnTo>
                    <a:pt x="204" y="0"/>
                  </a:lnTo>
                  <a:lnTo>
                    <a:pt x="247" y="0"/>
                  </a:lnTo>
                  <a:lnTo>
                    <a:pt x="287" y="4"/>
                  </a:lnTo>
                  <a:lnTo>
                    <a:pt x="330" y="1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0" name="Freeform 954"/>
            <p:cNvSpPr>
              <a:spLocks/>
            </p:cNvSpPr>
            <p:nvPr/>
          </p:nvSpPr>
          <p:spPr bwMode="auto">
            <a:xfrm>
              <a:off x="3687" y="922"/>
              <a:ext cx="130" cy="57"/>
            </a:xfrm>
            <a:custGeom>
              <a:avLst/>
              <a:gdLst/>
              <a:ahLst/>
              <a:cxnLst>
                <a:cxn ang="0">
                  <a:pos x="192" y="0"/>
                </a:cxn>
                <a:cxn ang="0">
                  <a:pos x="225" y="9"/>
                </a:cxn>
                <a:cxn ang="0">
                  <a:pos x="248" y="27"/>
                </a:cxn>
                <a:cxn ang="0">
                  <a:pos x="260" y="44"/>
                </a:cxn>
                <a:cxn ang="0">
                  <a:pos x="260" y="66"/>
                </a:cxn>
                <a:cxn ang="0">
                  <a:pos x="244" y="81"/>
                </a:cxn>
                <a:cxn ang="0">
                  <a:pos x="219" y="99"/>
                </a:cxn>
                <a:cxn ang="0">
                  <a:pos x="180" y="108"/>
                </a:cxn>
                <a:cxn ang="0">
                  <a:pos x="132" y="114"/>
                </a:cxn>
                <a:cxn ang="0">
                  <a:pos x="89" y="110"/>
                </a:cxn>
                <a:cxn ang="0">
                  <a:pos x="56" y="103"/>
                </a:cxn>
                <a:cxn ang="0">
                  <a:pos x="29" y="91"/>
                </a:cxn>
                <a:cxn ang="0">
                  <a:pos x="14" y="79"/>
                </a:cxn>
                <a:cxn ang="0">
                  <a:pos x="2" y="64"/>
                </a:cxn>
                <a:cxn ang="0">
                  <a:pos x="0" y="50"/>
                </a:cxn>
                <a:cxn ang="0">
                  <a:pos x="6" y="33"/>
                </a:cxn>
                <a:cxn ang="0">
                  <a:pos x="23" y="21"/>
                </a:cxn>
                <a:cxn ang="0">
                  <a:pos x="43" y="15"/>
                </a:cxn>
                <a:cxn ang="0">
                  <a:pos x="64" y="9"/>
                </a:cxn>
                <a:cxn ang="0">
                  <a:pos x="83" y="6"/>
                </a:cxn>
                <a:cxn ang="0">
                  <a:pos x="105" y="4"/>
                </a:cxn>
                <a:cxn ang="0">
                  <a:pos x="126" y="0"/>
                </a:cxn>
                <a:cxn ang="0">
                  <a:pos x="147" y="0"/>
                </a:cxn>
                <a:cxn ang="0">
                  <a:pos x="169" y="0"/>
                </a:cxn>
                <a:cxn ang="0">
                  <a:pos x="192" y="0"/>
                </a:cxn>
              </a:cxnLst>
              <a:rect l="0" t="0" r="r" b="b"/>
              <a:pathLst>
                <a:path w="260" h="114">
                  <a:moveTo>
                    <a:pt x="192" y="0"/>
                  </a:moveTo>
                  <a:lnTo>
                    <a:pt x="225" y="9"/>
                  </a:lnTo>
                  <a:lnTo>
                    <a:pt x="248" y="27"/>
                  </a:lnTo>
                  <a:lnTo>
                    <a:pt x="260" y="44"/>
                  </a:lnTo>
                  <a:lnTo>
                    <a:pt x="260" y="66"/>
                  </a:lnTo>
                  <a:lnTo>
                    <a:pt x="244" y="81"/>
                  </a:lnTo>
                  <a:lnTo>
                    <a:pt x="219" y="99"/>
                  </a:lnTo>
                  <a:lnTo>
                    <a:pt x="180" y="108"/>
                  </a:lnTo>
                  <a:lnTo>
                    <a:pt x="132" y="114"/>
                  </a:lnTo>
                  <a:lnTo>
                    <a:pt x="89" y="110"/>
                  </a:lnTo>
                  <a:lnTo>
                    <a:pt x="56" y="103"/>
                  </a:lnTo>
                  <a:lnTo>
                    <a:pt x="29" y="91"/>
                  </a:lnTo>
                  <a:lnTo>
                    <a:pt x="14" y="79"/>
                  </a:lnTo>
                  <a:lnTo>
                    <a:pt x="2" y="64"/>
                  </a:lnTo>
                  <a:lnTo>
                    <a:pt x="0" y="50"/>
                  </a:lnTo>
                  <a:lnTo>
                    <a:pt x="6" y="33"/>
                  </a:lnTo>
                  <a:lnTo>
                    <a:pt x="23" y="21"/>
                  </a:lnTo>
                  <a:lnTo>
                    <a:pt x="43" y="15"/>
                  </a:lnTo>
                  <a:lnTo>
                    <a:pt x="64" y="9"/>
                  </a:lnTo>
                  <a:lnTo>
                    <a:pt x="83" y="6"/>
                  </a:lnTo>
                  <a:lnTo>
                    <a:pt x="105" y="4"/>
                  </a:lnTo>
                  <a:lnTo>
                    <a:pt x="126" y="0"/>
                  </a:lnTo>
                  <a:lnTo>
                    <a:pt x="147" y="0"/>
                  </a:lnTo>
                  <a:lnTo>
                    <a:pt x="169" y="0"/>
                  </a:lnTo>
                  <a:lnTo>
                    <a:pt x="192" y="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1" name="Freeform 955"/>
            <p:cNvSpPr>
              <a:spLocks/>
            </p:cNvSpPr>
            <p:nvPr/>
          </p:nvSpPr>
          <p:spPr bwMode="auto">
            <a:xfrm>
              <a:off x="3478" y="1410"/>
              <a:ext cx="648" cy="184"/>
            </a:xfrm>
            <a:custGeom>
              <a:avLst/>
              <a:gdLst/>
              <a:ahLst/>
              <a:cxnLst>
                <a:cxn ang="0">
                  <a:pos x="1257" y="87"/>
                </a:cxn>
                <a:cxn ang="0">
                  <a:pos x="1297" y="200"/>
                </a:cxn>
                <a:cxn ang="0">
                  <a:pos x="1222" y="287"/>
                </a:cxn>
                <a:cxn ang="0">
                  <a:pos x="1061" y="343"/>
                </a:cxn>
                <a:cxn ang="0">
                  <a:pos x="845" y="369"/>
                </a:cxn>
                <a:cxn ang="0">
                  <a:pos x="599" y="359"/>
                </a:cxn>
                <a:cxn ang="0">
                  <a:pos x="359" y="314"/>
                </a:cxn>
                <a:cxn ang="0">
                  <a:pos x="148" y="229"/>
                </a:cxn>
                <a:cxn ang="0">
                  <a:pos x="0" y="105"/>
                </a:cxn>
                <a:cxn ang="0">
                  <a:pos x="20" y="60"/>
                </a:cxn>
                <a:cxn ang="0">
                  <a:pos x="140" y="29"/>
                </a:cxn>
                <a:cxn ang="0">
                  <a:pos x="324" y="8"/>
                </a:cxn>
                <a:cxn ang="0">
                  <a:pos x="551" y="0"/>
                </a:cxn>
                <a:cxn ang="0">
                  <a:pos x="783" y="2"/>
                </a:cxn>
                <a:cxn ang="0">
                  <a:pos x="999" y="18"/>
                </a:cxn>
                <a:cxn ang="0">
                  <a:pos x="1165" y="47"/>
                </a:cxn>
                <a:cxn ang="0">
                  <a:pos x="1257" y="87"/>
                </a:cxn>
              </a:cxnLst>
              <a:rect l="0" t="0" r="r" b="b"/>
              <a:pathLst>
                <a:path w="1297" h="369">
                  <a:moveTo>
                    <a:pt x="1257" y="87"/>
                  </a:moveTo>
                  <a:lnTo>
                    <a:pt x="1297" y="200"/>
                  </a:lnTo>
                  <a:lnTo>
                    <a:pt x="1222" y="287"/>
                  </a:lnTo>
                  <a:lnTo>
                    <a:pt x="1061" y="343"/>
                  </a:lnTo>
                  <a:lnTo>
                    <a:pt x="845" y="369"/>
                  </a:lnTo>
                  <a:lnTo>
                    <a:pt x="599" y="359"/>
                  </a:lnTo>
                  <a:lnTo>
                    <a:pt x="359" y="314"/>
                  </a:lnTo>
                  <a:lnTo>
                    <a:pt x="148" y="229"/>
                  </a:lnTo>
                  <a:lnTo>
                    <a:pt x="0" y="105"/>
                  </a:lnTo>
                  <a:lnTo>
                    <a:pt x="20" y="60"/>
                  </a:lnTo>
                  <a:lnTo>
                    <a:pt x="140" y="29"/>
                  </a:lnTo>
                  <a:lnTo>
                    <a:pt x="324" y="8"/>
                  </a:lnTo>
                  <a:lnTo>
                    <a:pt x="551" y="0"/>
                  </a:lnTo>
                  <a:lnTo>
                    <a:pt x="783" y="2"/>
                  </a:lnTo>
                  <a:lnTo>
                    <a:pt x="999" y="18"/>
                  </a:lnTo>
                  <a:lnTo>
                    <a:pt x="1165" y="47"/>
                  </a:lnTo>
                  <a:lnTo>
                    <a:pt x="1257" y="87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2" name="Freeform 956"/>
            <p:cNvSpPr>
              <a:spLocks/>
            </p:cNvSpPr>
            <p:nvPr/>
          </p:nvSpPr>
          <p:spPr bwMode="auto">
            <a:xfrm>
              <a:off x="3481" y="1248"/>
              <a:ext cx="623" cy="282"/>
            </a:xfrm>
            <a:custGeom>
              <a:avLst/>
              <a:gdLst/>
              <a:ahLst/>
              <a:cxnLst>
                <a:cxn ang="0">
                  <a:pos x="1245" y="408"/>
                </a:cxn>
                <a:cxn ang="0">
                  <a:pos x="1183" y="470"/>
                </a:cxn>
                <a:cxn ang="0">
                  <a:pos x="1049" y="518"/>
                </a:cxn>
                <a:cxn ang="0">
                  <a:pos x="865" y="549"/>
                </a:cxn>
                <a:cxn ang="0">
                  <a:pos x="655" y="565"/>
                </a:cxn>
                <a:cxn ang="0">
                  <a:pos x="438" y="557"/>
                </a:cxn>
                <a:cxn ang="0">
                  <a:pos x="242" y="530"/>
                </a:cxn>
                <a:cxn ang="0">
                  <a:pos x="89" y="479"/>
                </a:cxn>
                <a:cxn ang="0">
                  <a:pos x="0" y="408"/>
                </a:cxn>
                <a:cxn ang="0">
                  <a:pos x="79" y="229"/>
                </a:cxn>
                <a:cxn ang="0">
                  <a:pos x="221" y="103"/>
                </a:cxn>
                <a:cxn ang="0">
                  <a:pos x="403" y="26"/>
                </a:cxn>
                <a:cxn ang="0">
                  <a:pos x="611" y="0"/>
                </a:cxn>
                <a:cxn ang="0">
                  <a:pos x="814" y="24"/>
                </a:cxn>
                <a:cxn ang="0">
                  <a:pos x="1002" y="99"/>
                </a:cxn>
                <a:cxn ang="0">
                  <a:pos x="1152" y="227"/>
                </a:cxn>
                <a:cxn ang="0">
                  <a:pos x="1245" y="408"/>
                </a:cxn>
              </a:cxnLst>
              <a:rect l="0" t="0" r="r" b="b"/>
              <a:pathLst>
                <a:path w="1245" h="565">
                  <a:moveTo>
                    <a:pt x="1245" y="408"/>
                  </a:moveTo>
                  <a:lnTo>
                    <a:pt x="1183" y="470"/>
                  </a:lnTo>
                  <a:lnTo>
                    <a:pt x="1049" y="518"/>
                  </a:lnTo>
                  <a:lnTo>
                    <a:pt x="865" y="549"/>
                  </a:lnTo>
                  <a:lnTo>
                    <a:pt x="655" y="565"/>
                  </a:lnTo>
                  <a:lnTo>
                    <a:pt x="438" y="557"/>
                  </a:lnTo>
                  <a:lnTo>
                    <a:pt x="242" y="530"/>
                  </a:lnTo>
                  <a:lnTo>
                    <a:pt x="89" y="479"/>
                  </a:lnTo>
                  <a:lnTo>
                    <a:pt x="0" y="408"/>
                  </a:lnTo>
                  <a:lnTo>
                    <a:pt x="79" y="229"/>
                  </a:lnTo>
                  <a:lnTo>
                    <a:pt x="221" y="103"/>
                  </a:lnTo>
                  <a:lnTo>
                    <a:pt x="403" y="26"/>
                  </a:lnTo>
                  <a:lnTo>
                    <a:pt x="611" y="0"/>
                  </a:lnTo>
                  <a:lnTo>
                    <a:pt x="814" y="24"/>
                  </a:lnTo>
                  <a:lnTo>
                    <a:pt x="1002" y="99"/>
                  </a:lnTo>
                  <a:lnTo>
                    <a:pt x="1152" y="227"/>
                  </a:lnTo>
                  <a:lnTo>
                    <a:pt x="1245" y="40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3" name="Freeform 957"/>
            <p:cNvSpPr>
              <a:spLocks/>
            </p:cNvSpPr>
            <p:nvPr/>
          </p:nvSpPr>
          <p:spPr bwMode="auto">
            <a:xfrm>
              <a:off x="3481" y="1248"/>
              <a:ext cx="623" cy="271"/>
            </a:xfrm>
            <a:custGeom>
              <a:avLst/>
              <a:gdLst/>
              <a:ahLst/>
              <a:cxnLst>
                <a:cxn ang="0">
                  <a:pos x="1185" y="470"/>
                </a:cxn>
                <a:cxn ang="0">
                  <a:pos x="1130" y="485"/>
                </a:cxn>
                <a:cxn ang="0">
                  <a:pos x="1074" y="499"/>
                </a:cxn>
                <a:cxn ang="0">
                  <a:pos x="1014" y="510"/>
                </a:cxn>
                <a:cxn ang="0">
                  <a:pos x="950" y="524"/>
                </a:cxn>
                <a:cxn ang="0">
                  <a:pos x="880" y="530"/>
                </a:cxn>
                <a:cxn ang="0">
                  <a:pos x="810" y="537"/>
                </a:cxn>
                <a:cxn ang="0">
                  <a:pos x="735" y="541"/>
                </a:cxn>
                <a:cxn ang="0">
                  <a:pos x="659" y="543"/>
                </a:cxn>
                <a:cxn ang="0">
                  <a:pos x="553" y="539"/>
                </a:cxn>
                <a:cxn ang="0">
                  <a:pos x="454" y="534"/>
                </a:cxn>
                <a:cxn ang="0">
                  <a:pos x="361" y="522"/>
                </a:cxn>
                <a:cxn ang="0">
                  <a:pos x="277" y="508"/>
                </a:cxn>
                <a:cxn ang="0">
                  <a:pos x="200" y="489"/>
                </a:cxn>
                <a:cxn ang="0">
                  <a:pos x="128" y="470"/>
                </a:cxn>
                <a:cxn ang="0">
                  <a:pos x="64" y="444"/>
                </a:cxn>
                <a:cxn ang="0">
                  <a:pos x="8" y="419"/>
                </a:cxn>
                <a:cxn ang="0">
                  <a:pos x="2" y="413"/>
                </a:cxn>
                <a:cxn ang="0">
                  <a:pos x="0" y="408"/>
                </a:cxn>
                <a:cxn ang="0">
                  <a:pos x="79" y="229"/>
                </a:cxn>
                <a:cxn ang="0">
                  <a:pos x="221" y="103"/>
                </a:cxn>
                <a:cxn ang="0">
                  <a:pos x="403" y="26"/>
                </a:cxn>
                <a:cxn ang="0">
                  <a:pos x="611" y="0"/>
                </a:cxn>
                <a:cxn ang="0">
                  <a:pos x="814" y="24"/>
                </a:cxn>
                <a:cxn ang="0">
                  <a:pos x="1002" y="99"/>
                </a:cxn>
                <a:cxn ang="0">
                  <a:pos x="1152" y="227"/>
                </a:cxn>
                <a:cxn ang="0">
                  <a:pos x="1245" y="408"/>
                </a:cxn>
                <a:cxn ang="0">
                  <a:pos x="1237" y="423"/>
                </a:cxn>
                <a:cxn ang="0">
                  <a:pos x="1223" y="441"/>
                </a:cxn>
                <a:cxn ang="0">
                  <a:pos x="1214" y="446"/>
                </a:cxn>
                <a:cxn ang="0">
                  <a:pos x="1206" y="454"/>
                </a:cxn>
                <a:cxn ang="0">
                  <a:pos x="1194" y="462"/>
                </a:cxn>
                <a:cxn ang="0">
                  <a:pos x="1185" y="470"/>
                </a:cxn>
              </a:cxnLst>
              <a:rect l="0" t="0" r="r" b="b"/>
              <a:pathLst>
                <a:path w="1245" h="543">
                  <a:moveTo>
                    <a:pt x="1185" y="470"/>
                  </a:moveTo>
                  <a:lnTo>
                    <a:pt x="1130" y="485"/>
                  </a:lnTo>
                  <a:lnTo>
                    <a:pt x="1074" y="499"/>
                  </a:lnTo>
                  <a:lnTo>
                    <a:pt x="1014" y="510"/>
                  </a:lnTo>
                  <a:lnTo>
                    <a:pt x="950" y="524"/>
                  </a:lnTo>
                  <a:lnTo>
                    <a:pt x="880" y="530"/>
                  </a:lnTo>
                  <a:lnTo>
                    <a:pt x="810" y="537"/>
                  </a:lnTo>
                  <a:lnTo>
                    <a:pt x="735" y="541"/>
                  </a:lnTo>
                  <a:lnTo>
                    <a:pt x="659" y="543"/>
                  </a:lnTo>
                  <a:lnTo>
                    <a:pt x="553" y="539"/>
                  </a:lnTo>
                  <a:lnTo>
                    <a:pt x="454" y="534"/>
                  </a:lnTo>
                  <a:lnTo>
                    <a:pt x="361" y="522"/>
                  </a:lnTo>
                  <a:lnTo>
                    <a:pt x="277" y="508"/>
                  </a:lnTo>
                  <a:lnTo>
                    <a:pt x="200" y="489"/>
                  </a:lnTo>
                  <a:lnTo>
                    <a:pt x="128" y="470"/>
                  </a:lnTo>
                  <a:lnTo>
                    <a:pt x="64" y="444"/>
                  </a:lnTo>
                  <a:lnTo>
                    <a:pt x="8" y="419"/>
                  </a:lnTo>
                  <a:lnTo>
                    <a:pt x="2" y="413"/>
                  </a:lnTo>
                  <a:lnTo>
                    <a:pt x="0" y="408"/>
                  </a:lnTo>
                  <a:lnTo>
                    <a:pt x="79" y="229"/>
                  </a:lnTo>
                  <a:lnTo>
                    <a:pt x="221" y="103"/>
                  </a:lnTo>
                  <a:lnTo>
                    <a:pt x="403" y="26"/>
                  </a:lnTo>
                  <a:lnTo>
                    <a:pt x="611" y="0"/>
                  </a:lnTo>
                  <a:lnTo>
                    <a:pt x="814" y="24"/>
                  </a:lnTo>
                  <a:lnTo>
                    <a:pt x="1002" y="99"/>
                  </a:lnTo>
                  <a:lnTo>
                    <a:pt x="1152" y="227"/>
                  </a:lnTo>
                  <a:lnTo>
                    <a:pt x="1245" y="408"/>
                  </a:lnTo>
                  <a:lnTo>
                    <a:pt x="1237" y="423"/>
                  </a:lnTo>
                  <a:lnTo>
                    <a:pt x="1223" y="441"/>
                  </a:lnTo>
                  <a:lnTo>
                    <a:pt x="1214" y="446"/>
                  </a:lnTo>
                  <a:lnTo>
                    <a:pt x="1206" y="454"/>
                  </a:lnTo>
                  <a:lnTo>
                    <a:pt x="1194" y="462"/>
                  </a:lnTo>
                  <a:lnTo>
                    <a:pt x="1185" y="47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4" name="Freeform 958"/>
            <p:cNvSpPr>
              <a:spLocks/>
            </p:cNvSpPr>
            <p:nvPr/>
          </p:nvSpPr>
          <p:spPr bwMode="auto">
            <a:xfrm>
              <a:off x="3487" y="1249"/>
              <a:ext cx="614" cy="252"/>
            </a:xfrm>
            <a:custGeom>
              <a:avLst/>
              <a:gdLst/>
              <a:ahLst/>
              <a:cxnLst>
                <a:cxn ang="0">
                  <a:pos x="1227" y="390"/>
                </a:cxn>
                <a:cxn ang="0">
                  <a:pos x="1173" y="413"/>
                </a:cxn>
                <a:cxn ang="0">
                  <a:pos x="1114" y="437"/>
                </a:cxn>
                <a:cxn ang="0">
                  <a:pos x="1048" y="454"/>
                </a:cxn>
                <a:cxn ang="0">
                  <a:pos x="979" y="473"/>
                </a:cxn>
                <a:cxn ang="0">
                  <a:pos x="901" y="485"/>
                </a:cxn>
                <a:cxn ang="0">
                  <a:pos x="818" y="495"/>
                </a:cxn>
                <a:cxn ang="0">
                  <a:pos x="729" y="501"/>
                </a:cxn>
                <a:cxn ang="0">
                  <a:pos x="634" y="504"/>
                </a:cxn>
                <a:cxn ang="0">
                  <a:pos x="527" y="501"/>
                </a:cxn>
                <a:cxn ang="0">
                  <a:pos x="430" y="493"/>
                </a:cxn>
                <a:cxn ang="0">
                  <a:pos x="337" y="481"/>
                </a:cxn>
                <a:cxn ang="0">
                  <a:pos x="256" y="466"/>
                </a:cxn>
                <a:cxn ang="0">
                  <a:pos x="180" y="444"/>
                </a:cxn>
                <a:cxn ang="0">
                  <a:pos x="112" y="423"/>
                </a:cxn>
                <a:cxn ang="0">
                  <a:pos x="52" y="396"/>
                </a:cxn>
                <a:cxn ang="0">
                  <a:pos x="0" y="369"/>
                </a:cxn>
                <a:cxn ang="0">
                  <a:pos x="89" y="206"/>
                </a:cxn>
                <a:cxn ang="0">
                  <a:pos x="234" y="91"/>
                </a:cxn>
                <a:cxn ang="0">
                  <a:pos x="414" y="22"/>
                </a:cxn>
                <a:cxn ang="0">
                  <a:pos x="612" y="0"/>
                </a:cxn>
                <a:cxn ang="0">
                  <a:pos x="808" y="24"/>
                </a:cxn>
                <a:cxn ang="0">
                  <a:pos x="988" y="97"/>
                </a:cxn>
                <a:cxn ang="0">
                  <a:pos x="1134" y="219"/>
                </a:cxn>
                <a:cxn ang="0">
                  <a:pos x="1227" y="390"/>
                </a:cxn>
              </a:cxnLst>
              <a:rect l="0" t="0" r="r" b="b"/>
              <a:pathLst>
                <a:path w="1227" h="504">
                  <a:moveTo>
                    <a:pt x="1227" y="390"/>
                  </a:moveTo>
                  <a:lnTo>
                    <a:pt x="1173" y="413"/>
                  </a:lnTo>
                  <a:lnTo>
                    <a:pt x="1114" y="437"/>
                  </a:lnTo>
                  <a:lnTo>
                    <a:pt x="1048" y="454"/>
                  </a:lnTo>
                  <a:lnTo>
                    <a:pt x="979" y="473"/>
                  </a:lnTo>
                  <a:lnTo>
                    <a:pt x="901" y="485"/>
                  </a:lnTo>
                  <a:lnTo>
                    <a:pt x="818" y="495"/>
                  </a:lnTo>
                  <a:lnTo>
                    <a:pt x="729" y="501"/>
                  </a:lnTo>
                  <a:lnTo>
                    <a:pt x="634" y="504"/>
                  </a:lnTo>
                  <a:lnTo>
                    <a:pt x="527" y="501"/>
                  </a:lnTo>
                  <a:lnTo>
                    <a:pt x="430" y="493"/>
                  </a:lnTo>
                  <a:lnTo>
                    <a:pt x="337" y="481"/>
                  </a:lnTo>
                  <a:lnTo>
                    <a:pt x="256" y="466"/>
                  </a:lnTo>
                  <a:lnTo>
                    <a:pt x="180" y="444"/>
                  </a:lnTo>
                  <a:lnTo>
                    <a:pt x="112" y="423"/>
                  </a:lnTo>
                  <a:lnTo>
                    <a:pt x="52" y="396"/>
                  </a:lnTo>
                  <a:lnTo>
                    <a:pt x="0" y="369"/>
                  </a:lnTo>
                  <a:lnTo>
                    <a:pt x="89" y="206"/>
                  </a:lnTo>
                  <a:lnTo>
                    <a:pt x="234" y="91"/>
                  </a:lnTo>
                  <a:lnTo>
                    <a:pt x="414" y="22"/>
                  </a:lnTo>
                  <a:lnTo>
                    <a:pt x="612" y="0"/>
                  </a:lnTo>
                  <a:lnTo>
                    <a:pt x="808" y="24"/>
                  </a:lnTo>
                  <a:lnTo>
                    <a:pt x="988" y="97"/>
                  </a:lnTo>
                  <a:lnTo>
                    <a:pt x="1134" y="219"/>
                  </a:lnTo>
                  <a:lnTo>
                    <a:pt x="1227" y="39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5" name="Freeform 959"/>
            <p:cNvSpPr>
              <a:spLocks/>
            </p:cNvSpPr>
            <p:nvPr/>
          </p:nvSpPr>
          <p:spPr bwMode="auto">
            <a:xfrm>
              <a:off x="3496" y="1248"/>
              <a:ext cx="595" cy="232"/>
            </a:xfrm>
            <a:custGeom>
              <a:avLst/>
              <a:gdLst/>
              <a:ahLst/>
              <a:cxnLst>
                <a:cxn ang="0">
                  <a:pos x="1190" y="340"/>
                </a:cxn>
                <a:cxn ang="0">
                  <a:pos x="1140" y="365"/>
                </a:cxn>
                <a:cxn ang="0">
                  <a:pos x="1086" y="390"/>
                </a:cxn>
                <a:cxn ang="0">
                  <a:pos x="1022" y="411"/>
                </a:cxn>
                <a:cxn ang="0">
                  <a:pos x="954" y="431"/>
                </a:cxn>
                <a:cxn ang="0">
                  <a:pos x="876" y="444"/>
                </a:cxn>
                <a:cxn ang="0">
                  <a:pos x="793" y="456"/>
                </a:cxn>
                <a:cxn ang="0">
                  <a:pos x="702" y="462"/>
                </a:cxn>
                <a:cxn ang="0">
                  <a:pos x="607" y="466"/>
                </a:cxn>
                <a:cxn ang="0">
                  <a:pos x="500" y="462"/>
                </a:cxn>
                <a:cxn ang="0">
                  <a:pos x="405" y="454"/>
                </a:cxn>
                <a:cxn ang="0">
                  <a:pos x="316" y="441"/>
                </a:cxn>
                <a:cxn ang="0">
                  <a:pos x="239" y="425"/>
                </a:cxn>
                <a:cxn ang="0">
                  <a:pos x="165" y="402"/>
                </a:cxn>
                <a:cxn ang="0">
                  <a:pos x="103" y="380"/>
                </a:cxn>
                <a:cxn ang="0">
                  <a:pos x="47" y="351"/>
                </a:cxn>
                <a:cxn ang="0">
                  <a:pos x="0" y="324"/>
                </a:cxn>
                <a:cxn ang="0">
                  <a:pos x="95" y="181"/>
                </a:cxn>
                <a:cxn ang="0">
                  <a:pos x="237" y="80"/>
                </a:cxn>
                <a:cxn ang="0">
                  <a:pos x="405" y="20"/>
                </a:cxn>
                <a:cxn ang="0">
                  <a:pos x="591" y="0"/>
                </a:cxn>
                <a:cxn ang="0">
                  <a:pos x="776" y="22"/>
                </a:cxn>
                <a:cxn ang="0">
                  <a:pos x="946" y="86"/>
                </a:cxn>
                <a:cxn ang="0">
                  <a:pos x="1088" y="190"/>
                </a:cxn>
                <a:cxn ang="0">
                  <a:pos x="1190" y="340"/>
                </a:cxn>
              </a:cxnLst>
              <a:rect l="0" t="0" r="r" b="b"/>
              <a:pathLst>
                <a:path w="1190" h="466">
                  <a:moveTo>
                    <a:pt x="1190" y="340"/>
                  </a:moveTo>
                  <a:lnTo>
                    <a:pt x="1140" y="365"/>
                  </a:lnTo>
                  <a:lnTo>
                    <a:pt x="1086" y="390"/>
                  </a:lnTo>
                  <a:lnTo>
                    <a:pt x="1022" y="411"/>
                  </a:lnTo>
                  <a:lnTo>
                    <a:pt x="954" y="431"/>
                  </a:lnTo>
                  <a:lnTo>
                    <a:pt x="876" y="444"/>
                  </a:lnTo>
                  <a:lnTo>
                    <a:pt x="793" y="456"/>
                  </a:lnTo>
                  <a:lnTo>
                    <a:pt x="702" y="462"/>
                  </a:lnTo>
                  <a:lnTo>
                    <a:pt x="607" y="466"/>
                  </a:lnTo>
                  <a:lnTo>
                    <a:pt x="500" y="462"/>
                  </a:lnTo>
                  <a:lnTo>
                    <a:pt x="405" y="454"/>
                  </a:lnTo>
                  <a:lnTo>
                    <a:pt x="316" y="441"/>
                  </a:lnTo>
                  <a:lnTo>
                    <a:pt x="239" y="425"/>
                  </a:lnTo>
                  <a:lnTo>
                    <a:pt x="165" y="402"/>
                  </a:lnTo>
                  <a:lnTo>
                    <a:pt x="103" y="380"/>
                  </a:lnTo>
                  <a:lnTo>
                    <a:pt x="47" y="351"/>
                  </a:lnTo>
                  <a:lnTo>
                    <a:pt x="0" y="324"/>
                  </a:lnTo>
                  <a:lnTo>
                    <a:pt x="95" y="181"/>
                  </a:lnTo>
                  <a:lnTo>
                    <a:pt x="237" y="80"/>
                  </a:lnTo>
                  <a:lnTo>
                    <a:pt x="405" y="20"/>
                  </a:lnTo>
                  <a:lnTo>
                    <a:pt x="591" y="0"/>
                  </a:lnTo>
                  <a:lnTo>
                    <a:pt x="776" y="22"/>
                  </a:lnTo>
                  <a:lnTo>
                    <a:pt x="946" y="86"/>
                  </a:lnTo>
                  <a:lnTo>
                    <a:pt x="1088" y="190"/>
                  </a:lnTo>
                  <a:lnTo>
                    <a:pt x="1190" y="34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6" name="Freeform 960"/>
            <p:cNvSpPr>
              <a:spLocks/>
            </p:cNvSpPr>
            <p:nvPr/>
          </p:nvSpPr>
          <p:spPr bwMode="auto">
            <a:xfrm>
              <a:off x="3508" y="1248"/>
              <a:ext cx="570" cy="213"/>
            </a:xfrm>
            <a:custGeom>
              <a:avLst/>
              <a:gdLst/>
              <a:ahLst/>
              <a:cxnLst>
                <a:cxn ang="0">
                  <a:pos x="1140" y="285"/>
                </a:cxn>
                <a:cxn ang="0">
                  <a:pos x="1098" y="313"/>
                </a:cxn>
                <a:cxn ang="0">
                  <a:pos x="1047" y="342"/>
                </a:cxn>
                <a:cxn ang="0">
                  <a:pos x="987" y="363"/>
                </a:cxn>
                <a:cxn ang="0">
                  <a:pos x="921" y="386"/>
                </a:cxn>
                <a:cxn ang="0">
                  <a:pos x="846" y="402"/>
                </a:cxn>
                <a:cxn ang="0">
                  <a:pos x="764" y="415"/>
                </a:cxn>
                <a:cxn ang="0">
                  <a:pos x="671" y="423"/>
                </a:cxn>
                <a:cxn ang="0">
                  <a:pos x="574" y="427"/>
                </a:cxn>
                <a:cxn ang="0">
                  <a:pos x="469" y="423"/>
                </a:cxn>
                <a:cxn ang="0">
                  <a:pos x="378" y="415"/>
                </a:cxn>
                <a:cxn ang="0">
                  <a:pos x="291" y="402"/>
                </a:cxn>
                <a:cxn ang="0">
                  <a:pos x="217" y="384"/>
                </a:cxn>
                <a:cxn ang="0">
                  <a:pos x="148" y="361"/>
                </a:cxn>
                <a:cxn ang="0">
                  <a:pos x="91" y="338"/>
                </a:cxn>
                <a:cxn ang="0">
                  <a:pos x="39" y="309"/>
                </a:cxn>
                <a:cxn ang="0">
                  <a:pos x="0" y="280"/>
                </a:cxn>
                <a:cxn ang="0">
                  <a:pos x="99" y="157"/>
                </a:cxn>
                <a:cxn ang="0">
                  <a:pos x="235" y="70"/>
                </a:cxn>
                <a:cxn ang="0">
                  <a:pos x="392" y="18"/>
                </a:cxn>
                <a:cxn ang="0">
                  <a:pos x="564" y="0"/>
                </a:cxn>
                <a:cxn ang="0">
                  <a:pos x="735" y="18"/>
                </a:cxn>
                <a:cxn ang="0">
                  <a:pos x="896" y="70"/>
                </a:cxn>
                <a:cxn ang="0">
                  <a:pos x="1034" y="157"/>
                </a:cxn>
                <a:cxn ang="0">
                  <a:pos x="1140" y="285"/>
                </a:cxn>
              </a:cxnLst>
              <a:rect l="0" t="0" r="r" b="b"/>
              <a:pathLst>
                <a:path w="1140" h="427">
                  <a:moveTo>
                    <a:pt x="1140" y="285"/>
                  </a:moveTo>
                  <a:lnTo>
                    <a:pt x="1098" y="313"/>
                  </a:lnTo>
                  <a:lnTo>
                    <a:pt x="1047" y="342"/>
                  </a:lnTo>
                  <a:lnTo>
                    <a:pt x="987" y="363"/>
                  </a:lnTo>
                  <a:lnTo>
                    <a:pt x="921" y="386"/>
                  </a:lnTo>
                  <a:lnTo>
                    <a:pt x="846" y="402"/>
                  </a:lnTo>
                  <a:lnTo>
                    <a:pt x="764" y="415"/>
                  </a:lnTo>
                  <a:lnTo>
                    <a:pt x="671" y="423"/>
                  </a:lnTo>
                  <a:lnTo>
                    <a:pt x="574" y="427"/>
                  </a:lnTo>
                  <a:lnTo>
                    <a:pt x="469" y="423"/>
                  </a:lnTo>
                  <a:lnTo>
                    <a:pt x="378" y="415"/>
                  </a:lnTo>
                  <a:lnTo>
                    <a:pt x="291" y="402"/>
                  </a:lnTo>
                  <a:lnTo>
                    <a:pt x="217" y="384"/>
                  </a:lnTo>
                  <a:lnTo>
                    <a:pt x="148" y="361"/>
                  </a:lnTo>
                  <a:lnTo>
                    <a:pt x="91" y="338"/>
                  </a:lnTo>
                  <a:lnTo>
                    <a:pt x="39" y="309"/>
                  </a:lnTo>
                  <a:lnTo>
                    <a:pt x="0" y="280"/>
                  </a:lnTo>
                  <a:lnTo>
                    <a:pt x="99" y="157"/>
                  </a:lnTo>
                  <a:lnTo>
                    <a:pt x="235" y="70"/>
                  </a:lnTo>
                  <a:lnTo>
                    <a:pt x="392" y="18"/>
                  </a:lnTo>
                  <a:lnTo>
                    <a:pt x="564" y="0"/>
                  </a:lnTo>
                  <a:lnTo>
                    <a:pt x="735" y="18"/>
                  </a:lnTo>
                  <a:lnTo>
                    <a:pt x="896" y="70"/>
                  </a:lnTo>
                  <a:lnTo>
                    <a:pt x="1034" y="157"/>
                  </a:lnTo>
                  <a:lnTo>
                    <a:pt x="1140" y="28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7" name="Freeform 961"/>
            <p:cNvSpPr>
              <a:spLocks/>
            </p:cNvSpPr>
            <p:nvPr/>
          </p:nvSpPr>
          <p:spPr bwMode="auto">
            <a:xfrm>
              <a:off x="3521" y="1249"/>
              <a:ext cx="538" cy="194"/>
            </a:xfrm>
            <a:custGeom>
              <a:avLst/>
              <a:gdLst/>
              <a:ahLst/>
              <a:cxnLst>
                <a:cxn ang="0">
                  <a:pos x="1076" y="233"/>
                </a:cxn>
                <a:cxn ang="0">
                  <a:pos x="1040" y="262"/>
                </a:cxn>
                <a:cxn ang="0">
                  <a:pos x="997" y="293"/>
                </a:cxn>
                <a:cxn ang="0">
                  <a:pos x="943" y="318"/>
                </a:cxn>
                <a:cxn ang="0">
                  <a:pos x="881" y="342"/>
                </a:cxn>
                <a:cxn ang="0">
                  <a:pos x="807" y="359"/>
                </a:cxn>
                <a:cxn ang="0">
                  <a:pos x="727" y="375"/>
                </a:cxn>
                <a:cxn ang="0">
                  <a:pos x="636" y="384"/>
                </a:cxn>
                <a:cxn ang="0">
                  <a:pos x="537" y="388"/>
                </a:cxn>
                <a:cxn ang="0">
                  <a:pos x="437" y="384"/>
                </a:cxn>
                <a:cxn ang="0">
                  <a:pos x="347" y="375"/>
                </a:cxn>
                <a:cxn ang="0">
                  <a:pos x="266" y="361"/>
                </a:cxn>
                <a:cxn ang="0">
                  <a:pos x="196" y="343"/>
                </a:cxn>
                <a:cxn ang="0">
                  <a:pos x="132" y="320"/>
                </a:cxn>
                <a:cxn ang="0">
                  <a:pos x="80" y="295"/>
                </a:cxn>
                <a:cxn ang="0">
                  <a:pos x="33" y="264"/>
                </a:cxn>
                <a:cxn ang="0">
                  <a:pos x="0" y="235"/>
                </a:cxn>
                <a:cxn ang="0">
                  <a:pos x="101" y="132"/>
                </a:cxn>
                <a:cxn ang="0">
                  <a:pos x="229" y="58"/>
                </a:cxn>
                <a:cxn ang="0">
                  <a:pos x="375" y="14"/>
                </a:cxn>
                <a:cxn ang="0">
                  <a:pos x="532" y="0"/>
                </a:cxn>
                <a:cxn ang="0">
                  <a:pos x="687" y="12"/>
                </a:cxn>
                <a:cxn ang="0">
                  <a:pos x="836" y="57"/>
                </a:cxn>
                <a:cxn ang="0">
                  <a:pos x="968" y="128"/>
                </a:cxn>
                <a:cxn ang="0">
                  <a:pos x="1076" y="233"/>
                </a:cxn>
              </a:cxnLst>
              <a:rect l="0" t="0" r="r" b="b"/>
              <a:pathLst>
                <a:path w="1076" h="388">
                  <a:moveTo>
                    <a:pt x="1076" y="233"/>
                  </a:moveTo>
                  <a:lnTo>
                    <a:pt x="1040" y="262"/>
                  </a:lnTo>
                  <a:lnTo>
                    <a:pt x="997" y="293"/>
                  </a:lnTo>
                  <a:lnTo>
                    <a:pt x="943" y="318"/>
                  </a:lnTo>
                  <a:lnTo>
                    <a:pt x="881" y="342"/>
                  </a:lnTo>
                  <a:lnTo>
                    <a:pt x="807" y="359"/>
                  </a:lnTo>
                  <a:lnTo>
                    <a:pt x="727" y="375"/>
                  </a:lnTo>
                  <a:lnTo>
                    <a:pt x="636" y="384"/>
                  </a:lnTo>
                  <a:lnTo>
                    <a:pt x="537" y="388"/>
                  </a:lnTo>
                  <a:lnTo>
                    <a:pt x="437" y="384"/>
                  </a:lnTo>
                  <a:lnTo>
                    <a:pt x="347" y="375"/>
                  </a:lnTo>
                  <a:lnTo>
                    <a:pt x="266" y="361"/>
                  </a:lnTo>
                  <a:lnTo>
                    <a:pt x="196" y="343"/>
                  </a:lnTo>
                  <a:lnTo>
                    <a:pt x="132" y="320"/>
                  </a:lnTo>
                  <a:lnTo>
                    <a:pt x="80" y="295"/>
                  </a:lnTo>
                  <a:lnTo>
                    <a:pt x="33" y="264"/>
                  </a:lnTo>
                  <a:lnTo>
                    <a:pt x="0" y="235"/>
                  </a:lnTo>
                  <a:lnTo>
                    <a:pt x="101" y="132"/>
                  </a:lnTo>
                  <a:lnTo>
                    <a:pt x="229" y="58"/>
                  </a:lnTo>
                  <a:lnTo>
                    <a:pt x="375" y="14"/>
                  </a:lnTo>
                  <a:lnTo>
                    <a:pt x="532" y="0"/>
                  </a:lnTo>
                  <a:lnTo>
                    <a:pt x="687" y="12"/>
                  </a:lnTo>
                  <a:lnTo>
                    <a:pt x="836" y="57"/>
                  </a:lnTo>
                  <a:lnTo>
                    <a:pt x="968" y="128"/>
                  </a:lnTo>
                  <a:lnTo>
                    <a:pt x="1076" y="23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8" name="Freeform 962"/>
            <p:cNvSpPr>
              <a:spLocks/>
            </p:cNvSpPr>
            <p:nvPr/>
          </p:nvSpPr>
          <p:spPr bwMode="auto">
            <a:xfrm>
              <a:off x="3538" y="1249"/>
              <a:ext cx="498" cy="174"/>
            </a:xfrm>
            <a:custGeom>
              <a:avLst/>
              <a:gdLst/>
              <a:ahLst/>
              <a:cxnLst>
                <a:cxn ang="0">
                  <a:pos x="997" y="179"/>
                </a:cxn>
                <a:cxn ang="0">
                  <a:pos x="970" y="210"/>
                </a:cxn>
                <a:cxn ang="0">
                  <a:pos x="933" y="243"/>
                </a:cxn>
                <a:cxn ang="0">
                  <a:pos x="886" y="270"/>
                </a:cxn>
                <a:cxn ang="0">
                  <a:pos x="828" y="297"/>
                </a:cxn>
                <a:cxn ang="0">
                  <a:pos x="758" y="316"/>
                </a:cxn>
                <a:cxn ang="0">
                  <a:pos x="681" y="334"/>
                </a:cxn>
                <a:cxn ang="0">
                  <a:pos x="592" y="343"/>
                </a:cxn>
                <a:cxn ang="0">
                  <a:pos x="493" y="349"/>
                </a:cxn>
                <a:cxn ang="0">
                  <a:pos x="398" y="345"/>
                </a:cxn>
                <a:cxn ang="0">
                  <a:pos x="313" y="336"/>
                </a:cxn>
                <a:cxn ang="0">
                  <a:pos x="237" y="320"/>
                </a:cxn>
                <a:cxn ang="0">
                  <a:pos x="171" y="303"/>
                </a:cxn>
                <a:cxn ang="0">
                  <a:pos x="113" y="278"/>
                </a:cxn>
                <a:cxn ang="0">
                  <a:pos x="66" y="252"/>
                </a:cxn>
                <a:cxn ang="0">
                  <a:pos x="28" y="221"/>
                </a:cxn>
                <a:cxn ang="0">
                  <a:pos x="0" y="192"/>
                </a:cxn>
                <a:cxn ang="0">
                  <a:pos x="97" y="109"/>
                </a:cxn>
                <a:cxn ang="0">
                  <a:pos x="218" y="49"/>
                </a:cxn>
                <a:cxn ang="0">
                  <a:pos x="347" y="12"/>
                </a:cxn>
                <a:cxn ang="0">
                  <a:pos x="489" y="0"/>
                </a:cxn>
                <a:cxn ang="0">
                  <a:pos x="629" y="8"/>
                </a:cxn>
                <a:cxn ang="0">
                  <a:pos x="764" y="41"/>
                </a:cxn>
                <a:cxn ang="0">
                  <a:pos x="888" y="97"/>
                </a:cxn>
                <a:cxn ang="0">
                  <a:pos x="997" y="179"/>
                </a:cxn>
              </a:cxnLst>
              <a:rect l="0" t="0" r="r" b="b"/>
              <a:pathLst>
                <a:path w="997" h="349">
                  <a:moveTo>
                    <a:pt x="997" y="179"/>
                  </a:moveTo>
                  <a:lnTo>
                    <a:pt x="970" y="210"/>
                  </a:lnTo>
                  <a:lnTo>
                    <a:pt x="933" y="243"/>
                  </a:lnTo>
                  <a:lnTo>
                    <a:pt x="886" y="270"/>
                  </a:lnTo>
                  <a:lnTo>
                    <a:pt x="828" y="297"/>
                  </a:lnTo>
                  <a:lnTo>
                    <a:pt x="758" y="316"/>
                  </a:lnTo>
                  <a:lnTo>
                    <a:pt x="681" y="334"/>
                  </a:lnTo>
                  <a:lnTo>
                    <a:pt x="592" y="343"/>
                  </a:lnTo>
                  <a:lnTo>
                    <a:pt x="493" y="349"/>
                  </a:lnTo>
                  <a:lnTo>
                    <a:pt x="398" y="345"/>
                  </a:lnTo>
                  <a:lnTo>
                    <a:pt x="313" y="336"/>
                  </a:lnTo>
                  <a:lnTo>
                    <a:pt x="237" y="320"/>
                  </a:lnTo>
                  <a:lnTo>
                    <a:pt x="171" y="303"/>
                  </a:lnTo>
                  <a:lnTo>
                    <a:pt x="113" y="278"/>
                  </a:lnTo>
                  <a:lnTo>
                    <a:pt x="66" y="252"/>
                  </a:lnTo>
                  <a:lnTo>
                    <a:pt x="28" y="221"/>
                  </a:lnTo>
                  <a:lnTo>
                    <a:pt x="0" y="192"/>
                  </a:lnTo>
                  <a:lnTo>
                    <a:pt x="97" y="109"/>
                  </a:lnTo>
                  <a:lnTo>
                    <a:pt x="218" y="49"/>
                  </a:lnTo>
                  <a:lnTo>
                    <a:pt x="347" y="12"/>
                  </a:lnTo>
                  <a:lnTo>
                    <a:pt x="489" y="0"/>
                  </a:lnTo>
                  <a:lnTo>
                    <a:pt x="629" y="8"/>
                  </a:lnTo>
                  <a:lnTo>
                    <a:pt x="764" y="41"/>
                  </a:lnTo>
                  <a:lnTo>
                    <a:pt x="888" y="97"/>
                  </a:lnTo>
                  <a:lnTo>
                    <a:pt x="997" y="17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99" name="Freeform 963"/>
            <p:cNvSpPr>
              <a:spLocks/>
            </p:cNvSpPr>
            <p:nvPr/>
          </p:nvSpPr>
          <p:spPr bwMode="auto">
            <a:xfrm>
              <a:off x="3559" y="1249"/>
              <a:ext cx="444" cy="155"/>
            </a:xfrm>
            <a:custGeom>
              <a:avLst/>
              <a:gdLst/>
              <a:ahLst/>
              <a:cxnLst>
                <a:cxn ang="0">
                  <a:pos x="888" y="126"/>
                </a:cxn>
                <a:cxn ang="0">
                  <a:pos x="872" y="159"/>
                </a:cxn>
                <a:cxn ang="0">
                  <a:pos x="847" y="194"/>
                </a:cxn>
                <a:cxn ang="0">
                  <a:pos x="809" y="225"/>
                </a:cxn>
                <a:cxn ang="0">
                  <a:pos x="760" y="254"/>
                </a:cxn>
                <a:cxn ang="0">
                  <a:pos x="698" y="276"/>
                </a:cxn>
                <a:cxn ang="0">
                  <a:pos x="624" y="293"/>
                </a:cxn>
                <a:cxn ang="0">
                  <a:pos x="537" y="305"/>
                </a:cxn>
                <a:cxn ang="0">
                  <a:pos x="440" y="311"/>
                </a:cxn>
                <a:cxn ang="0">
                  <a:pos x="349" y="307"/>
                </a:cxn>
                <a:cxn ang="0">
                  <a:pos x="270" y="297"/>
                </a:cxn>
                <a:cxn ang="0">
                  <a:pos x="200" y="279"/>
                </a:cxn>
                <a:cxn ang="0">
                  <a:pos x="142" y="262"/>
                </a:cxn>
                <a:cxn ang="0">
                  <a:pos x="89" y="237"/>
                </a:cxn>
                <a:cxn ang="0">
                  <a:pos x="50" y="212"/>
                </a:cxn>
                <a:cxn ang="0">
                  <a:pos x="19" y="183"/>
                </a:cxn>
                <a:cxn ang="0">
                  <a:pos x="0" y="153"/>
                </a:cxn>
                <a:cxn ang="0">
                  <a:pos x="91" y="88"/>
                </a:cxn>
                <a:cxn ang="0">
                  <a:pos x="198" y="41"/>
                </a:cxn>
                <a:cxn ang="0">
                  <a:pos x="312" y="12"/>
                </a:cxn>
                <a:cxn ang="0">
                  <a:pos x="434" y="0"/>
                </a:cxn>
                <a:cxn ang="0">
                  <a:pos x="555" y="4"/>
                </a:cxn>
                <a:cxn ang="0">
                  <a:pos x="675" y="27"/>
                </a:cxn>
                <a:cxn ang="0">
                  <a:pos x="785" y="68"/>
                </a:cxn>
                <a:cxn ang="0">
                  <a:pos x="888" y="126"/>
                </a:cxn>
              </a:cxnLst>
              <a:rect l="0" t="0" r="r" b="b"/>
              <a:pathLst>
                <a:path w="888" h="311">
                  <a:moveTo>
                    <a:pt x="888" y="126"/>
                  </a:moveTo>
                  <a:lnTo>
                    <a:pt x="872" y="159"/>
                  </a:lnTo>
                  <a:lnTo>
                    <a:pt x="847" y="194"/>
                  </a:lnTo>
                  <a:lnTo>
                    <a:pt x="809" y="225"/>
                  </a:lnTo>
                  <a:lnTo>
                    <a:pt x="760" y="254"/>
                  </a:lnTo>
                  <a:lnTo>
                    <a:pt x="698" y="276"/>
                  </a:lnTo>
                  <a:lnTo>
                    <a:pt x="624" y="293"/>
                  </a:lnTo>
                  <a:lnTo>
                    <a:pt x="537" y="305"/>
                  </a:lnTo>
                  <a:lnTo>
                    <a:pt x="440" y="311"/>
                  </a:lnTo>
                  <a:lnTo>
                    <a:pt x="349" y="307"/>
                  </a:lnTo>
                  <a:lnTo>
                    <a:pt x="270" y="297"/>
                  </a:lnTo>
                  <a:lnTo>
                    <a:pt x="200" y="279"/>
                  </a:lnTo>
                  <a:lnTo>
                    <a:pt x="142" y="262"/>
                  </a:lnTo>
                  <a:lnTo>
                    <a:pt x="89" y="237"/>
                  </a:lnTo>
                  <a:lnTo>
                    <a:pt x="50" y="212"/>
                  </a:lnTo>
                  <a:lnTo>
                    <a:pt x="19" y="183"/>
                  </a:lnTo>
                  <a:lnTo>
                    <a:pt x="0" y="153"/>
                  </a:lnTo>
                  <a:lnTo>
                    <a:pt x="91" y="88"/>
                  </a:lnTo>
                  <a:lnTo>
                    <a:pt x="198" y="41"/>
                  </a:lnTo>
                  <a:lnTo>
                    <a:pt x="312" y="12"/>
                  </a:lnTo>
                  <a:lnTo>
                    <a:pt x="434" y="0"/>
                  </a:lnTo>
                  <a:lnTo>
                    <a:pt x="555" y="4"/>
                  </a:lnTo>
                  <a:lnTo>
                    <a:pt x="675" y="27"/>
                  </a:lnTo>
                  <a:lnTo>
                    <a:pt x="785" y="68"/>
                  </a:lnTo>
                  <a:lnTo>
                    <a:pt x="888" y="12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0" name="Freeform 964"/>
            <p:cNvSpPr>
              <a:spLocks/>
            </p:cNvSpPr>
            <p:nvPr/>
          </p:nvSpPr>
          <p:spPr bwMode="auto">
            <a:xfrm>
              <a:off x="3582" y="1249"/>
              <a:ext cx="383" cy="135"/>
            </a:xfrm>
            <a:custGeom>
              <a:avLst/>
              <a:gdLst/>
              <a:ahLst/>
              <a:cxnLst>
                <a:cxn ang="0">
                  <a:pos x="765" y="80"/>
                </a:cxn>
                <a:cxn ang="0">
                  <a:pos x="763" y="113"/>
                </a:cxn>
                <a:cxn ang="0">
                  <a:pos x="750" y="148"/>
                </a:cxn>
                <a:cxn ang="0">
                  <a:pos x="721" y="179"/>
                </a:cxn>
                <a:cxn ang="0">
                  <a:pos x="682" y="210"/>
                </a:cxn>
                <a:cxn ang="0">
                  <a:pos x="626" y="233"/>
                </a:cxn>
                <a:cxn ang="0">
                  <a:pos x="558" y="254"/>
                </a:cxn>
                <a:cxn ang="0">
                  <a:pos x="477" y="266"/>
                </a:cxn>
                <a:cxn ang="0">
                  <a:pos x="383" y="272"/>
                </a:cxn>
                <a:cxn ang="0">
                  <a:pos x="298" y="268"/>
                </a:cxn>
                <a:cxn ang="0">
                  <a:pos x="226" y="258"/>
                </a:cxn>
                <a:cxn ang="0">
                  <a:pos x="162" y="241"/>
                </a:cxn>
                <a:cxn ang="0">
                  <a:pos x="110" y="223"/>
                </a:cxn>
                <a:cxn ang="0">
                  <a:pos x="66" y="200"/>
                </a:cxn>
                <a:cxn ang="0">
                  <a:pos x="34" y="175"/>
                </a:cxn>
                <a:cxn ang="0">
                  <a:pos x="11" y="146"/>
                </a:cxn>
                <a:cxn ang="0">
                  <a:pos x="0" y="117"/>
                </a:cxn>
                <a:cxn ang="0">
                  <a:pos x="81" y="68"/>
                </a:cxn>
                <a:cxn ang="0">
                  <a:pos x="174" y="33"/>
                </a:cxn>
                <a:cxn ang="0">
                  <a:pos x="269" y="10"/>
                </a:cxn>
                <a:cxn ang="0">
                  <a:pos x="372" y="0"/>
                </a:cxn>
                <a:cxn ang="0">
                  <a:pos x="473" y="0"/>
                </a:cxn>
                <a:cxn ang="0">
                  <a:pos x="573" y="14"/>
                </a:cxn>
                <a:cxn ang="0">
                  <a:pos x="672" y="39"/>
                </a:cxn>
                <a:cxn ang="0">
                  <a:pos x="765" y="80"/>
                </a:cxn>
              </a:cxnLst>
              <a:rect l="0" t="0" r="r" b="b"/>
              <a:pathLst>
                <a:path w="765" h="272">
                  <a:moveTo>
                    <a:pt x="765" y="80"/>
                  </a:moveTo>
                  <a:lnTo>
                    <a:pt x="763" y="113"/>
                  </a:lnTo>
                  <a:lnTo>
                    <a:pt x="750" y="148"/>
                  </a:lnTo>
                  <a:lnTo>
                    <a:pt x="721" y="179"/>
                  </a:lnTo>
                  <a:lnTo>
                    <a:pt x="682" y="210"/>
                  </a:lnTo>
                  <a:lnTo>
                    <a:pt x="626" y="233"/>
                  </a:lnTo>
                  <a:lnTo>
                    <a:pt x="558" y="254"/>
                  </a:lnTo>
                  <a:lnTo>
                    <a:pt x="477" y="266"/>
                  </a:lnTo>
                  <a:lnTo>
                    <a:pt x="383" y="272"/>
                  </a:lnTo>
                  <a:lnTo>
                    <a:pt x="298" y="268"/>
                  </a:lnTo>
                  <a:lnTo>
                    <a:pt x="226" y="258"/>
                  </a:lnTo>
                  <a:lnTo>
                    <a:pt x="162" y="241"/>
                  </a:lnTo>
                  <a:lnTo>
                    <a:pt x="110" y="223"/>
                  </a:lnTo>
                  <a:lnTo>
                    <a:pt x="66" y="200"/>
                  </a:lnTo>
                  <a:lnTo>
                    <a:pt x="34" y="175"/>
                  </a:lnTo>
                  <a:lnTo>
                    <a:pt x="11" y="146"/>
                  </a:lnTo>
                  <a:lnTo>
                    <a:pt x="0" y="117"/>
                  </a:lnTo>
                  <a:lnTo>
                    <a:pt x="81" y="68"/>
                  </a:lnTo>
                  <a:lnTo>
                    <a:pt x="174" y="33"/>
                  </a:lnTo>
                  <a:lnTo>
                    <a:pt x="269" y="10"/>
                  </a:lnTo>
                  <a:lnTo>
                    <a:pt x="372" y="0"/>
                  </a:lnTo>
                  <a:lnTo>
                    <a:pt x="473" y="0"/>
                  </a:lnTo>
                  <a:lnTo>
                    <a:pt x="573" y="14"/>
                  </a:lnTo>
                  <a:lnTo>
                    <a:pt x="672" y="39"/>
                  </a:lnTo>
                  <a:lnTo>
                    <a:pt x="765" y="8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1" name="Freeform 965"/>
            <p:cNvSpPr>
              <a:spLocks/>
            </p:cNvSpPr>
            <p:nvPr/>
          </p:nvSpPr>
          <p:spPr bwMode="auto">
            <a:xfrm>
              <a:off x="3611" y="1248"/>
              <a:ext cx="313" cy="117"/>
            </a:xfrm>
            <a:custGeom>
              <a:avLst/>
              <a:gdLst/>
              <a:ahLst/>
              <a:cxnLst>
                <a:cxn ang="0">
                  <a:pos x="614" y="41"/>
                </a:cxn>
                <a:cxn ang="0">
                  <a:pos x="626" y="72"/>
                </a:cxn>
                <a:cxn ang="0">
                  <a:pos x="626" y="107"/>
                </a:cxn>
                <a:cxn ang="0">
                  <a:pos x="610" y="138"/>
                </a:cxn>
                <a:cxn ang="0">
                  <a:pos x="581" y="169"/>
                </a:cxn>
                <a:cxn ang="0">
                  <a:pos x="535" y="194"/>
                </a:cxn>
                <a:cxn ang="0">
                  <a:pos x="475" y="216"/>
                </a:cxn>
                <a:cxn ang="0">
                  <a:pos x="399" y="229"/>
                </a:cxn>
                <a:cxn ang="0">
                  <a:pos x="312" y="235"/>
                </a:cxn>
                <a:cxn ang="0">
                  <a:pos x="236" y="231"/>
                </a:cxn>
                <a:cxn ang="0">
                  <a:pos x="172" y="221"/>
                </a:cxn>
                <a:cxn ang="0">
                  <a:pos x="116" y="206"/>
                </a:cxn>
                <a:cxn ang="0">
                  <a:pos x="73" y="188"/>
                </a:cxn>
                <a:cxn ang="0">
                  <a:pos x="39" y="163"/>
                </a:cxn>
                <a:cxn ang="0">
                  <a:pos x="15" y="140"/>
                </a:cxn>
                <a:cxn ang="0">
                  <a:pos x="2" y="113"/>
                </a:cxn>
                <a:cxn ang="0">
                  <a:pos x="0" y="86"/>
                </a:cxn>
                <a:cxn ang="0">
                  <a:pos x="66" y="53"/>
                </a:cxn>
                <a:cxn ang="0">
                  <a:pos x="139" y="29"/>
                </a:cxn>
                <a:cxn ang="0">
                  <a:pos x="215" y="12"/>
                </a:cxn>
                <a:cxn ang="0">
                  <a:pos x="296" y="4"/>
                </a:cxn>
                <a:cxn ang="0">
                  <a:pos x="376" y="0"/>
                </a:cxn>
                <a:cxn ang="0">
                  <a:pos x="457" y="6"/>
                </a:cxn>
                <a:cxn ang="0">
                  <a:pos x="535" y="18"/>
                </a:cxn>
                <a:cxn ang="0">
                  <a:pos x="614" y="41"/>
                </a:cxn>
              </a:cxnLst>
              <a:rect l="0" t="0" r="r" b="b"/>
              <a:pathLst>
                <a:path w="626" h="235">
                  <a:moveTo>
                    <a:pt x="614" y="41"/>
                  </a:moveTo>
                  <a:lnTo>
                    <a:pt x="626" y="72"/>
                  </a:lnTo>
                  <a:lnTo>
                    <a:pt x="626" y="107"/>
                  </a:lnTo>
                  <a:lnTo>
                    <a:pt x="610" y="138"/>
                  </a:lnTo>
                  <a:lnTo>
                    <a:pt x="581" y="169"/>
                  </a:lnTo>
                  <a:lnTo>
                    <a:pt x="535" y="194"/>
                  </a:lnTo>
                  <a:lnTo>
                    <a:pt x="475" y="216"/>
                  </a:lnTo>
                  <a:lnTo>
                    <a:pt x="399" y="229"/>
                  </a:lnTo>
                  <a:lnTo>
                    <a:pt x="312" y="235"/>
                  </a:lnTo>
                  <a:lnTo>
                    <a:pt x="236" y="231"/>
                  </a:lnTo>
                  <a:lnTo>
                    <a:pt x="172" y="221"/>
                  </a:lnTo>
                  <a:lnTo>
                    <a:pt x="116" y="206"/>
                  </a:lnTo>
                  <a:lnTo>
                    <a:pt x="73" y="188"/>
                  </a:lnTo>
                  <a:lnTo>
                    <a:pt x="39" y="163"/>
                  </a:lnTo>
                  <a:lnTo>
                    <a:pt x="15" y="140"/>
                  </a:lnTo>
                  <a:lnTo>
                    <a:pt x="2" y="113"/>
                  </a:lnTo>
                  <a:lnTo>
                    <a:pt x="0" y="86"/>
                  </a:lnTo>
                  <a:lnTo>
                    <a:pt x="66" y="53"/>
                  </a:lnTo>
                  <a:lnTo>
                    <a:pt x="139" y="29"/>
                  </a:lnTo>
                  <a:lnTo>
                    <a:pt x="215" y="12"/>
                  </a:lnTo>
                  <a:lnTo>
                    <a:pt x="296" y="4"/>
                  </a:lnTo>
                  <a:lnTo>
                    <a:pt x="376" y="0"/>
                  </a:lnTo>
                  <a:lnTo>
                    <a:pt x="457" y="6"/>
                  </a:lnTo>
                  <a:lnTo>
                    <a:pt x="535" y="18"/>
                  </a:lnTo>
                  <a:lnTo>
                    <a:pt x="614" y="4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2" name="Freeform 966"/>
            <p:cNvSpPr>
              <a:spLocks/>
            </p:cNvSpPr>
            <p:nvPr/>
          </p:nvSpPr>
          <p:spPr bwMode="auto">
            <a:xfrm>
              <a:off x="3639" y="1247"/>
              <a:ext cx="247" cy="100"/>
            </a:xfrm>
            <a:custGeom>
              <a:avLst/>
              <a:gdLst/>
              <a:ahLst/>
              <a:cxnLst>
                <a:cxn ang="0">
                  <a:pos x="450" y="16"/>
                </a:cxn>
                <a:cxn ang="0">
                  <a:pos x="479" y="41"/>
                </a:cxn>
                <a:cxn ang="0">
                  <a:pos x="492" y="72"/>
                </a:cxn>
                <a:cxn ang="0">
                  <a:pos x="490" y="101"/>
                </a:cxn>
                <a:cxn ang="0">
                  <a:pos x="473" y="132"/>
                </a:cxn>
                <a:cxn ang="0">
                  <a:pos x="438" y="157"/>
                </a:cxn>
                <a:cxn ang="0">
                  <a:pos x="390" y="181"/>
                </a:cxn>
                <a:cxn ang="0">
                  <a:pos x="324" y="194"/>
                </a:cxn>
                <a:cxn ang="0">
                  <a:pos x="246" y="200"/>
                </a:cxn>
                <a:cxn ang="0">
                  <a:pos x="178" y="196"/>
                </a:cxn>
                <a:cxn ang="0">
                  <a:pos x="124" y="187"/>
                </a:cxn>
                <a:cxn ang="0">
                  <a:pos x="78" y="169"/>
                </a:cxn>
                <a:cxn ang="0">
                  <a:pos x="43" y="152"/>
                </a:cxn>
                <a:cxn ang="0">
                  <a:pos x="17" y="128"/>
                </a:cxn>
                <a:cxn ang="0">
                  <a:pos x="4" y="105"/>
                </a:cxn>
                <a:cxn ang="0">
                  <a:pos x="0" y="82"/>
                </a:cxn>
                <a:cxn ang="0">
                  <a:pos x="8" y="59"/>
                </a:cxn>
                <a:cxn ang="0">
                  <a:pos x="56" y="39"/>
                </a:cxn>
                <a:cxn ang="0">
                  <a:pos x="110" y="24"/>
                </a:cxn>
                <a:cxn ang="0">
                  <a:pos x="163" y="12"/>
                </a:cxn>
                <a:cxn ang="0">
                  <a:pos x="221" y="6"/>
                </a:cxn>
                <a:cxn ang="0">
                  <a:pos x="277" y="0"/>
                </a:cxn>
                <a:cxn ang="0">
                  <a:pos x="335" y="2"/>
                </a:cxn>
                <a:cxn ang="0">
                  <a:pos x="392" y="6"/>
                </a:cxn>
                <a:cxn ang="0">
                  <a:pos x="450" y="16"/>
                </a:cxn>
              </a:cxnLst>
              <a:rect l="0" t="0" r="r" b="b"/>
              <a:pathLst>
                <a:path w="492" h="200">
                  <a:moveTo>
                    <a:pt x="450" y="16"/>
                  </a:moveTo>
                  <a:lnTo>
                    <a:pt x="479" y="41"/>
                  </a:lnTo>
                  <a:lnTo>
                    <a:pt x="492" y="72"/>
                  </a:lnTo>
                  <a:lnTo>
                    <a:pt x="490" y="101"/>
                  </a:lnTo>
                  <a:lnTo>
                    <a:pt x="473" y="132"/>
                  </a:lnTo>
                  <a:lnTo>
                    <a:pt x="438" y="157"/>
                  </a:lnTo>
                  <a:lnTo>
                    <a:pt x="390" y="181"/>
                  </a:lnTo>
                  <a:lnTo>
                    <a:pt x="324" y="194"/>
                  </a:lnTo>
                  <a:lnTo>
                    <a:pt x="246" y="200"/>
                  </a:lnTo>
                  <a:lnTo>
                    <a:pt x="178" y="196"/>
                  </a:lnTo>
                  <a:lnTo>
                    <a:pt x="124" y="187"/>
                  </a:lnTo>
                  <a:lnTo>
                    <a:pt x="78" y="169"/>
                  </a:lnTo>
                  <a:lnTo>
                    <a:pt x="43" y="152"/>
                  </a:lnTo>
                  <a:lnTo>
                    <a:pt x="17" y="128"/>
                  </a:lnTo>
                  <a:lnTo>
                    <a:pt x="4" y="105"/>
                  </a:lnTo>
                  <a:lnTo>
                    <a:pt x="0" y="82"/>
                  </a:lnTo>
                  <a:lnTo>
                    <a:pt x="8" y="59"/>
                  </a:lnTo>
                  <a:lnTo>
                    <a:pt x="56" y="39"/>
                  </a:lnTo>
                  <a:lnTo>
                    <a:pt x="110" y="24"/>
                  </a:lnTo>
                  <a:lnTo>
                    <a:pt x="163" y="12"/>
                  </a:lnTo>
                  <a:lnTo>
                    <a:pt x="221" y="6"/>
                  </a:lnTo>
                  <a:lnTo>
                    <a:pt x="277" y="0"/>
                  </a:lnTo>
                  <a:lnTo>
                    <a:pt x="335" y="2"/>
                  </a:lnTo>
                  <a:lnTo>
                    <a:pt x="392" y="6"/>
                  </a:lnTo>
                  <a:lnTo>
                    <a:pt x="450" y="1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3" name="Freeform 967"/>
            <p:cNvSpPr>
              <a:spLocks/>
            </p:cNvSpPr>
            <p:nvPr/>
          </p:nvSpPr>
          <p:spPr bwMode="auto">
            <a:xfrm>
              <a:off x="3668" y="1248"/>
              <a:ext cx="177" cy="78"/>
            </a:xfrm>
            <a:custGeom>
              <a:avLst/>
              <a:gdLst/>
              <a:ahLst/>
              <a:cxnLst>
                <a:cxn ang="0">
                  <a:pos x="262" y="2"/>
                </a:cxn>
                <a:cxn ang="0">
                  <a:pos x="308" y="18"/>
                </a:cxn>
                <a:cxn ang="0">
                  <a:pos x="341" y="39"/>
                </a:cxn>
                <a:cxn ang="0">
                  <a:pos x="355" y="64"/>
                </a:cxn>
                <a:cxn ang="0">
                  <a:pos x="355" y="91"/>
                </a:cxn>
                <a:cxn ang="0">
                  <a:pos x="336" y="115"/>
                </a:cxn>
                <a:cxn ang="0">
                  <a:pos x="301" y="136"/>
                </a:cxn>
                <a:cxn ang="0">
                  <a:pos x="248" y="152"/>
                </a:cxn>
                <a:cxn ang="0">
                  <a:pos x="181" y="157"/>
                </a:cxn>
                <a:cxn ang="0">
                  <a:pos x="122" y="152"/>
                </a:cxn>
                <a:cxn ang="0">
                  <a:pos x="76" y="142"/>
                </a:cxn>
                <a:cxn ang="0">
                  <a:pos x="41" y="126"/>
                </a:cxn>
                <a:cxn ang="0">
                  <a:pos x="18" y="111"/>
                </a:cxn>
                <a:cxn ang="0">
                  <a:pos x="2" y="90"/>
                </a:cxn>
                <a:cxn ang="0">
                  <a:pos x="0" y="68"/>
                </a:cxn>
                <a:cxn ang="0">
                  <a:pos x="8" y="47"/>
                </a:cxn>
                <a:cxn ang="0">
                  <a:pos x="29" y="29"/>
                </a:cxn>
                <a:cxn ang="0">
                  <a:pos x="56" y="22"/>
                </a:cxn>
                <a:cxn ang="0">
                  <a:pos x="86" y="16"/>
                </a:cxn>
                <a:cxn ang="0">
                  <a:pos x="115" y="10"/>
                </a:cxn>
                <a:cxn ang="0">
                  <a:pos x="144" y="6"/>
                </a:cxn>
                <a:cxn ang="0">
                  <a:pos x="173" y="2"/>
                </a:cxn>
                <a:cxn ang="0">
                  <a:pos x="202" y="0"/>
                </a:cxn>
                <a:cxn ang="0">
                  <a:pos x="231" y="0"/>
                </a:cxn>
                <a:cxn ang="0">
                  <a:pos x="262" y="2"/>
                </a:cxn>
              </a:cxnLst>
              <a:rect l="0" t="0" r="r" b="b"/>
              <a:pathLst>
                <a:path w="355" h="157">
                  <a:moveTo>
                    <a:pt x="262" y="2"/>
                  </a:moveTo>
                  <a:lnTo>
                    <a:pt x="308" y="18"/>
                  </a:lnTo>
                  <a:lnTo>
                    <a:pt x="341" y="39"/>
                  </a:lnTo>
                  <a:lnTo>
                    <a:pt x="355" y="64"/>
                  </a:lnTo>
                  <a:lnTo>
                    <a:pt x="355" y="91"/>
                  </a:lnTo>
                  <a:lnTo>
                    <a:pt x="336" y="115"/>
                  </a:lnTo>
                  <a:lnTo>
                    <a:pt x="301" y="136"/>
                  </a:lnTo>
                  <a:lnTo>
                    <a:pt x="248" y="152"/>
                  </a:lnTo>
                  <a:lnTo>
                    <a:pt x="181" y="157"/>
                  </a:lnTo>
                  <a:lnTo>
                    <a:pt x="122" y="152"/>
                  </a:lnTo>
                  <a:lnTo>
                    <a:pt x="76" y="142"/>
                  </a:lnTo>
                  <a:lnTo>
                    <a:pt x="41" y="126"/>
                  </a:lnTo>
                  <a:lnTo>
                    <a:pt x="18" y="111"/>
                  </a:lnTo>
                  <a:lnTo>
                    <a:pt x="2" y="90"/>
                  </a:lnTo>
                  <a:lnTo>
                    <a:pt x="0" y="68"/>
                  </a:lnTo>
                  <a:lnTo>
                    <a:pt x="8" y="47"/>
                  </a:lnTo>
                  <a:lnTo>
                    <a:pt x="29" y="29"/>
                  </a:lnTo>
                  <a:lnTo>
                    <a:pt x="56" y="22"/>
                  </a:lnTo>
                  <a:lnTo>
                    <a:pt x="86" y="16"/>
                  </a:lnTo>
                  <a:lnTo>
                    <a:pt x="115" y="10"/>
                  </a:lnTo>
                  <a:lnTo>
                    <a:pt x="144" y="6"/>
                  </a:lnTo>
                  <a:lnTo>
                    <a:pt x="173" y="2"/>
                  </a:lnTo>
                  <a:lnTo>
                    <a:pt x="202" y="0"/>
                  </a:lnTo>
                  <a:lnTo>
                    <a:pt x="231" y="0"/>
                  </a:lnTo>
                  <a:lnTo>
                    <a:pt x="262" y="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4" name="Freeform 968"/>
            <p:cNvSpPr>
              <a:spLocks/>
            </p:cNvSpPr>
            <p:nvPr/>
          </p:nvSpPr>
          <p:spPr bwMode="auto">
            <a:xfrm>
              <a:off x="3550" y="1836"/>
              <a:ext cx="467" cy="133"/>
            </a:xfrm>
            <a:custGeom>
              <a:avLst/>
              <a:gdLst/>
              <a:ahLst/>
              <a:cxnLst>
                <a:cxn ang="0">
                  <a:pos x="903" y="62"/>
                </a:cxn>
                <a:cxn ang="0">
                  <a:pos x="932" y="142"/>
                </a:cxn>
                <a:cxn ang="0">
                  <a:pos x="878" y="206"/>
                </a:cxn>
                <a:cxn ang="0">
                  <a:pos x="762" y="247"/>
                </a:cxn>
                <a:cxn ang="0">
                  <a:pos x="606" y="266"/>
                </a:cxn>
                <a:cxn ang="0">
                  <a:pos x="430" y="258"/>
                </a:cxn>
                <a:cxn ang="0">
                  <a:pos x="256" y="227"/>
                </a:cxn>
                <a:cxn ang="0">
                  <a:pos x="104" y="167"/>
                </a:cxn>
                <a:cxn ang="0">
                  <a:pos x="0" y="78"/>
                </a:cxn>
                <a:cxn ang="0">
                  <a:pos x="13" y="43"/>
                </a:cxn>
                <a:cxn ang="0">
                  <a:pos x="98" y="22"/>
                </a:cxn>
                <a:cxn ang="0">
                  <a:pos x="232" y="4"/>
                </a:cxn>
                <a:cxn ang="0">
                  <a:pos x="395" y="0"/>
                </a:cxn>
                <a:cxn ang="0">
                  <a:pos x="562" y="0"/>
                </a:cxn>
                <a:cxn ang="0">
                  <a:pos x="719" y="12"/>
                </a:cxn>
                <a:cxn ang="0">
                  <a:pos x="837" y="31"/>
                </a:cxn>
                <a:cxn ang="0">
                  <a:pos x="903" y="62"/>
                </a:cxn>
              </a:cxnLst>
              <a:rect l="0" t="0" r="r" b="b"/>
              <a:pathLst>
                <a:path w="932" h="266">
                  <a:moveTo>
                    <a:pt x="903" y="62"/>
                  </a:moveTo>
                  <a:lnTo>
                    <a:pt x="932" y="142"/>
                  </a:lnTo>
                  <a:lnTo>
                    <a:pt x="878" y="206"/>
                  </a:lnTo>
                  <a:lnTo>
                    <a:pt x="762" y="247"/>
                  </a:lnTo>
                  <a:lnTo>
                    <a:pt x="606" y="266"/>
                  </a:lnTo>
                  <a:lnTo>
                    <a:pt x="430" y="258"/>
                  </a:lnTo>
                  <a:lnTo>
                    <a:pt x="256" y="227"/>
                  </a:lnTo>
                  <a:lnTo>
                    <a:pt x="104" y="167"/>
                  </a:lnTo>
                  <a:lnTo>
                    <a:pt x="0" y="78"/>
                  </a:lnTo>
                  <a:lnTo>
                    <a:pt x="13" y="43"/>
                  </a:lnTo>
                  <a:lnTo>
                    <a:pt x="98" y="22"/>
                  </a:lnTo>
                  <a:lnTo>
                    <a:pt x="232" y="4"/>
                  </a:lnTo>
                  <a:lnTo>
                    <a:pt x="395" y="0"/>
                  </a:lnTo>
                  <a:lnTo>
                    <a:pt x="562" y="0"/>
                  </a:lnTo>
                  <a:lnTo>
                    <a:pt x="719" y="12"/>
                  </a:lnTo>
                  <a:lnTo>
                    <a:pt x="837" y="31"/>
                  </a:lnTo>
                  <a:lnTo>
                    <a:pt x="903" y="62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5" name="Freeform 969"/>
            <p:cNvSpPr>
              <a:spLocks/>
            </p:cNvSpPr>
            <p:nvPr/>
          </p:nvSpPr>
          <p:spPr bwMode="auto">
            <a:xfrm>
              <a:off x="3553" y="1720"/>
              <a:ext cx="447" cy="202"/>
            </a:xfrm>
            <a:custGeom>
              <a:avLst/>
              <a:gdLst/>
              <a:ahLst/>
              <a:cxnLst>
                <a:cxn ang="0">
                  <a:pos x="894" y="292"/>
                </a:cxn>
                <a:cxn ang="0">
                  <a:pos x="850" y="337"/>
                </a:cxn>
                <a:cxn ang="0">
                  <a:pos x="755" y="372"/>
                </a:cxn>
                <a:cxn ang="0">
                  <a:pos x="621" y="393"/>
                </a:cxn>
                <a:cxn ang="0">
                  <a:pos x="470" y="405"/>
                </a:cxn>
                <a:cxn ang="0">
                  <a:pos x="315" y="399"/>
                </a:cxn>
                <a:cxn ang="0">
                  <a:pos x="173" y="380"/>
                </a:cxn>
                <a:cxn ang="0">
                  <a:pos x="62" y="345"/>
                </a:cxn>
                <a:cxn ang="0">
                  <a:pos x="0" y="292"/>
                </a:cxn>
                <a:cxn ang="0">
                  <a:pos x="57" y="164"/>
                </a:cxn>
                <a:cxn ang="0">
                  <a:pos x="159" y="73"/>
                </a:cxn>
                <a:cxn ang="0">
                  <a:pos x="289" y="17"/>
                </a:cxn>
                <a:cxn ang="0">
                  <a:pos x="439" y="0"/>
                </a:cxn>
                <a:cxn ang="0">
                  <a:pos x="584" y="15"/>
                </a:cxn>
                <a:cxn ang="0">
                  <a:pos x="720" y="69"/>
                </a:cxn>
                <a:cxn ang="0">
                  <a:pos x="826" y="163"/>
                </a:cxn>
                <a:cxn ang="0">
                  <a:pos x="894" y="292"/>
                </a:cxn>
              </a:cxnLst>
              <a:rect l="0" t="0" r="r" b="b"/>
              <a:pathLst>
                <a:path w="894" h="405">
                  <a:moveTo>
                    <a:pt x="894" y="292"/>
                  </a:moveTo>
                  <a:lnTo>
                    <a:pt x="850" y="337"/>
                  </a:lnTo>
                  <a:lnTo>
                    <a:pt x="755" y="372"/>
                  </a:lnTo>
                  <a:lnTo>
                    <a:pt x="621" y="393"/>
                  </a:lnTo>
                  <a:lnTo>
                    <a:pt x="470" y="405"/>
                  </a:lnTo>
                  <a:lnTo>
                    <a:pt x="315" y="399"/>
                  </a:lnTo>
                  <a:lnTo>
                    <a:pt x="173" y="380"/>
                  </a:lnTo>
                  <a:lnTo>
                    <a:pt x="62" y="345"/>
                  </a:lnTo>
                  <a:lnTo>
                    <a:pt x="0" y="292"/>
                  </a:lnTo>
                  <a:lnTo>
                    <a:pt x="57" y="164"/>
                  </a:lnTo>
                  <a:lnTo>
                    <a:pt x="159" y="73"/>
                  </a:lnTo>
                  <a:lnTo>
                    <a:pt x="289" y="17"/>
                  </a:lnTo>
                  <a:lnTo>
                    <a:pt x="439" y="0"/>
                  </a:lnTo>
                  <a:lnTo>
                    <a:pt x="584" y="15"/>
                  </a:lnTo>
                  <a:lnTo>
                    <a:pt x="720" y="69"/>
                  </a:lnTo>
                  <a:lnTo>
                    <a:pt x="826" y="163"/>
                  </a:lnTo>
                  <a:lnTo>
                    <a:pt x="894" y="29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6" name="Freeform 970"/>
            <p:cNvSpPr>
              <a:spLocks/>
            </p:cNvSpPr>
            <p:nvPr/>
          </p:nvSpPr>
          <p:spPr bwMode="auto">
            <a:xfrm>
              <a:off x="3553" y="1720"/>
              <a:ext cx="447" cy="196"/>
            </a:xfrm>
            <a:custGeom>
              <a:avLst/>
              <a:gdLst/>
              <a:ahLst/>
              <a:cxnLst>
                <a:cxn ang="0">
                  <a:pos x="852" y="337"/>
                </a:cxn>
                <a:cxn ang="0">
                  <a:pos x="813" y="347"/>
                </a:cxn>
                <a:cxn ang="0">
                  <a:pos x="772" y="358"/>
                </a:cxn>
                <a:cxn ang="0">
                  <a:pos x="727" y="366"/>
                </a:cxn>
                <a:cxn ang="0">
                  <a:pos x="683" y="376"/>
                </a:cxn>
                <a:cxn ang="0">
                  <a:pos x="634" y="380"/>
                </a:cxn>
                <a:cxn ang="0">
                  <a:pos x="584" y="386"/>
                </a:cxn>
                <a:cxn ang="0">
                  <a:pos x="530" y="389"/>
                </a:cxn>
                <a:cxn ang="0">
                  <a:pos x="473" y="391"/>
                </a:cxn>
                <a:cxn ang="0">
                  <a:pos x="396" y="387"/>
                </a:cxn>
                <a:cxn ang="0">
                  <a:pos x="326" y="384"/>
                </a:cxn>
                <a:cxn ang="0">
                  <a:pos x="258" y="376"/>
                </a:cxn>
                <a:cxn ang="0">
                  <a:pos x="198" y="366"/>
                </a:cxn>
                <a:cxn ang="0">
                  <a:pos x="142" y="351"/>
                </a:cxn>
                <a:cxn ang="0">
                  <a:pos x="92" y="335"/>
                </a:cxn>
                <a:cxn ang="0">
                  <a:pos x="45" y="318"/>
                </a:cxn>
                <a:cxn ang="0">
                  <a:pos x="4" y="300"/>
                </a:cxn>
                <a:cxn ang="0">
                  <a:pos x="2" y="294"/>
                </a:cxn>
                <a:cxn ang="0">
                  <a:pos x="0" y="292"/>
                </a:cxn>
                <a:cxn ang="0">
                  <a:pos x="57" y="164"/>
                </a:cxn>
                <a:cxn ang="0">
                  <a:pos x="159" y="73"/>
                </a:cxn>
                <a:cxn ang="0">
                  <a:pos x="289" y="17"/>
                </a:cxn>
                <a:cxn ang="0">
                  <a:pos x="439" y="0"/>
                </a:cxn>
                <a:cxn ang="0">
                  <a:pos x="584" y="15"/>
                </a:cxn>
                <a:cxn ang="0">
                  <a:pos x="720" y="69"/>
                </a:cxn>
                <a:cxn ang="0">
                  <a:pos x="826" y="163"/>
                </a:cxn>
                <a:cxn ang="0">
                  <a:pos x="894" y="292"/>
                </a:cxn>
                <a:cxn ang="0">
                  <a:pos x="888" y="304"/>
                </a:cxn>
                <a:cxn ang="0">
                  <a:pos x="881" y="316"/>
                </a:cxn>
                <a:cxn ang="0">
                  <a:pos x="867" y="325"/>
                </a:cxn>
                <a:cxn ang="0">
                  <a:pos x="852" y="337"/>
                </a:cxn>
              </a:cxnLst>
              <a:rect l="0" t="0" r="r" b="b"/>
              <a:pathLst>
                <a:path w="894" h="391">
                  <a:moveTo>
                    <a:pt x="852" y="337"/>
                  </a:moveTo>
                  <a:lnTo>
                    <a:pt x="813" y="347"/>
                  </a:lnTo>
                  <a:lnTo>
                    <a:pt x="772" y="358"/>
                  </a:lnTo>
                  <a:lnTo>
                    <a:pt x="727" y="366"/>
                  </a:lnTo>
                  <a:lnTo>
                    <a:pt x="683" y="376"/>
                  </a:lnTo>
                  <a:lnTo>
                    <a:pt x="634" y="380"/>
                  </a:lnTo>
                  <a:lnTo>
                    <a:pt x="584" y="386"/>
                  </a:lnTo>
                  <a:lnTo>
                    <a:pt x="530" y="389"/>
                  </a:lnTo>
                  <a:lnTo>
                    <a:pt x="473" y="391"/>
                  </a:lnTo>
                  <a:lnTo>
                    <a:pt x="396" y="387"/>
                  </a:lnTo>
                  <a:lnTo>
                    <a:pt x="326" y="384"/>
                  </a:lnTo>
                  <a:lnTo>
                    <a:pt x="258" y="376"/>
                  </a:lnTo>
                  <a:lnTo>
                    <a:pt x="198" y="366"/>
                  </a:lnTo>
                  <a:lnTo>
                    <a:pt x="142" y="351"/>
                  </a:lnTo>
                  <a:lnTo>
                    <a:pt x="92" y="335"/>
                  </a:lnTo>
                  <a:lnTo>
                    <a:pt x="45" y="318"/>
                  </a:lnTo>
                  <a:lnTo>
                    <a:pt x="4" y="300"/>
                  </a:lnTo>
                  <a:lnTo>
                    <a:pt x="2" y="294"/>
                  </a:lnTo>
                  <a:lnTo>
                    <a:pt x="0" y="292"/>
                  </a:lnTo>
                  <a:lnTo>
                    <a:pt x="57" y="164"/>
                  </a:lnTo>
                  <a:lnTo>
                    <a:pt x="159" y="73"/>
                  </a:lnTo>
                  <a:lnTo>
                    <a:pt x="289" y="17"/>
                  </a:lnTo>
                  <a:lnTo>
                    <a:pt x="439" y="0"/>
                  </a:lnTo>
                  <a:lnTo>
                    <a:pt x="584" y="15"/>
                  </a:lnTo>
                  <a:lnTo>
                    <a:pt x="720" y="69"/>
                  </a:lnTo>
                  <a:lnTo>
                    <a:pt x="826" y="163"/>
                  </a:lnTo>
                  <a:lnTo>
                    <a:pt x="894" y="292"/>
                  </a:lnTo>
                  <a:lnTo>
                    <a:pt x="888" y="304"/>
                  </a:lnTo>
                  <a:lnTo>
                    <a:pt x="881" y="316"/>
                  </a:lnTo>
                  <a:lnTo>
                    <a:pt x="867" y="325"/>
                  </a:lnTo>
                  <a:lnTo>
                    <a:pt x="852" y="337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7" name="Freeform 971"/>
            <p:cNvSpPr>
              <a:spLocks/>
            </p:cNvSpPr>
            <p:nvPr/>
          </p:nvSpPr>
          <p:spPr bwMode="auto">
            <a:xfrm>
              <a:off x="3557" y="1720"/>
              <a:ext cx="441" cy="182"/>
            </a:xfrm>
            <a:custGeom>
              <a:avLst/>
              <a:gdLst/>
              <a:ahLst/>
              <a:cxnLst>
                <a:cxn ang="0">
                  <a:pos x="882" y="283"/>
                </a:cxn>
                <a:cxn ang="0">
                  <a:pos x="844" y="298"/>
                </a:cxn>
                <a:cxn ang="0">
                  <a:pos x="801" y="314"/>
                </a:cxn>
                <a:cxn ang="0">
                  <a:pos x="754" y="327"/>
                </a:cxn>
                <a:cxn ang="0">
                  <a:pos x="704" y="341"/>
                </a:cxn>
                <a:cxn ang="0">
                  <a:pos x="648" y="349"/>
                </a:cxn>
                <a:cxn ang="0">
                  <a:pos x="590" y="356"/>
                </a:cxn>
                <a:cxn ang="0">
                  <a:pos x="524" y="360"/>
                </a:cxn>
                <a:cxn ang="0">
                  <a:pos x="458" y="364"/>
                </a:cxn>
                <a:cxn ang="0">
                  <a:pos x="380" y="360"/>
                </a:cxn>
                <a:cxn ang="0">
                  <a:pos x="308" y="355"/>
                </a:cxn>
                <a:cxn ang="0">
                  <a:pos x="243" y="345"/>
                </a:cxn>
                <a:cxn ang="0">
                  <a:pos x="184" y="335"/>
                </a:cxn>
                <a:cxn ang="0">
                  <a:pos x="128" y="320"/>
                </a:cxn>
                <a:cxn ang="0">
                  <a:pos x="80" y="302"/>
                </a:cxn>
                <a:cxn ang="0">
                  <a:pos x="37" y="283"/>
                </a:cxn>
                <a:cxn ang="0">
                  <a:pos x="0" y="265"/>
                </a:cxn>
                <a:cxn ang="0">
                  <a:pos x="62" y="147"/>
                </a:cxn>
                <a:cxn ang="0">
                  <a:pos x="167" y="66"/>
                </a:cxn>
                <a:cxn ang="0">
                  <a:pos x="297" y="15"/>
                </a:cxn>
                <a:cxn ang="0">
                  <a:pos x="440" y="0"/>
                </a:cxn>
                <a:cxn ang="0">
                  <a:pos x="582" y="17"/>
                </a:cxn>
                <a:cxn ang="0">
                  <a:pos x="712" y="71"/>
                </a:cxn>
                <a:cxn ang="0">
                  <a:pos x="814" y="159"/>
                </a:cxn>
                <a:cxn ang="0">
                  <a:pos x="882" y="283"/>
                </a:cxn>
              </a:cxnLst>
              <a:rect l="0" t="0" r="r" b="b"/>
              <a:pathLst>
                <a:path w="882" h="364">
                  <a:moveTo>
                    <a:pt x="882" y="283"/>
                  </a:moveTo>
                  <a:lnTo>
                    <a:pt x="844" y="298"/>
                  </a:lnTo>
                  <a:lnTo>
                    <a:pt x="801" y="314"/>
                  </a:lnTo>
                  <a:lnTo>
                    <a:pt x="754" y="327"/>
                  </a:lnTo>
                  <a:lnTo>
                    <a:pt x="704" y="341"/>
                  </a:lnTo>
                  <a:lnTo>
                    <a:pt x="648" y="349"/>
                  </a:lnTo>
                  <a:lnTo>
                    <a:pt x="590" y="356"/>
                  </a:lnTo>
                  <a:lnTo>
                    <a:pt x="524" y="360"/>
                  </a:lnTo>
                  <a:lnTo>
                    <a:pt x="458" y="364"/>
                  </a:lnTo>
                  <a:lnTo>
                    <a:pt x="380" y="360"/>
                  </a:lnTo>
                  <a:lnTo>
                    <a:pt x="308" y="355"/>
                  </a:lnTo>
                  <a:lnTo>
                    <a:pt x="243" y="345"/>
                  </a:lnTo>
                  <a:lnTo>
                    <a:pt x="184" y="335"/>
                  </a:lnTo>
                  <a:lnTo>
                    <a:pt x="128" y="320"/>
                  </a:lnTo>
                  <a:lnTo>
                    <a:pt x="80" y="302"/>
                  </a:lnTo>
                  <a:lnTo>
                    <a:pt x="37" y="283"/>
                  </a:lnTo>
                  <a:lnTo>
                    <a:pt x="0" y="265"/>
                  </a:lnTo>
                  <a:lnTo>
                    <a:pt x="62" y="147"/>
                  </a:lnTo>
                  <a:lnTo>
                    <a:pt x="167" y="66"/>
                  </a:lnTo>
                  <a:lnTo>
                    <a:pt x="297" y="15"/>
                  </a:lnTo>
                  <a:lnTo>
                    <a:pt x="440" y="0"/>
                  </a:lnTo>
                  <a:lnTo>
                    <a:pt x="582" y="17"/>
                  </a:lnTo>
                  <a:lnTo>
                    <a:pt x="712" y="71"/>
                  </a:lnTo>
                  <a:lnTo>
                    <a:pt x="814" y="159"/>
                  </a:lnTo>
                  <a:lnTo>
                    <a:pt x="882" y="28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8" name="Freeform 972"/>
            <p:cNvSpPr>
              <a:spLocks/>
            </p:cNvSpPr>
            <p:nvPr/>
          </p:nvSpPr>
          <p:spPr bwMode="auto">
            <a:xfrm>
              <a:off x="3563" y="1720"/>
              <a:ext cx="428" cy="167"/>
            </a:xfrm>
            <a:custGeom>
              <a:avLst/>
              <a:gdLst/>
              <a:ahLst/>
              <a:cxnLst>
                <a:cxn ang="0">
                  <a:pos x="857" y="246"/>
                </a:cxn>
                <a:cxn ang="0">
                  <a:pos x="822" y="261"/>
                </a:cxn>
                <a:cxn ang="0">
                  <a:pos x="781" y="279"/>
                </a:cxn>
                <a:cxn ang="0">
                  <a:pos x="737" y="294"/>
                </a:cxn>
                <a:cxn ang="0">
                  <a:pos x="688" y="308"/>
                </a:cxn>
                <a:cxn ang="0">
                  <a:pos x="632" y="318"/>
                </a:cxn>
                <a:cxn ang="0">
                  <a:pos x="572" y="325"/>
                </a:cxn>
                <a:cxn ang="0">
                  <a:pos x="508" y="329"/>
                </a:cxn>
                <a:cxn ang="0">
                  <a:pos x="440" y="333"/>
                </a:cxn>
                <a:cxn ang="0">
                  <a:pos x="362" y="329"/>
                </a:cxn>
                <a:cxn ang="0">
                  <a:pos x="293" y="323"/>
                </a:cxn>
                <a:cxn ang="0">
                  <a:pos x="229" y="314"/>
                </a:cxn>
                <a:cxn ang="0">
                  <a:pos x="170" y="304"/>
                </a:cxn>
                <a:cxn ang="0">
                  <a:pos x="118" y="289"/>
                </a:cxn>
                <a:cxn ang="0">
                  <a:pos x="73" y="271"/>
                </a:cxn>
                <a:cxn ang="0">
                  <a:pos x="33" y="252"/>
                </a:cxn>
                <a:cxn ang="0">
                  <a:pos x="0" y="232"/>
                </a:cxn>
                <a:cxn ang="0">
                  <a:pos x="68" y="130"/>
                </a:cxn>
                <a:cxn ang="0">
                  <a:pos x="170" y="58"/>
                </a:cxn>
                <a:cxn ang="0">
                  <a:pos x="293" y="13"/>
                </a:cxn>
                <a:cxn ang="0">
                  <a:pos x="426" y="0"/>
                </a:cxn>
                <a:cxn ang="0">
                  <a:pos x="558" y="15"/>
                </a:cxn>
                <a:cxn ang="0">
                  <a:pos x="682" y="62"/>
                </a:cxn>
                <a:cxn ang="0">
                  <a:pos x="783" y="137"/>
                </a:cxn>
                <a:cxn ang="0">
                  <a:pos x="857" y="246"/>
                </a:cxn>
              </a:cxnLst>
              <a:rect l="0" t="0" r="r" b="b"/>
              <a:pathLst>
                <a:path w="857" h="333">
                  <a:moveTo>
                    <a:pt x="857" y="246"/>
                  </a:moveTo>
                  <a:lnTo>
                    <a:pt x="822" y="261"/>
                  </a:lnTo>
                  <a:lnTo>
                    <a:pt x="781" y="279"/>
                  </a:lnTo>
                  <a:lnTo>
                    <a:pt x="737" y="294"/>
                  </a:lnTo>
                  <a:lnTo>
                    <a:pt x="688" y="308"/>
                  </a:lnTo>
                  <a:lnTo>
                    <a:pt x="632" y="318"/>
                  </a:lnTo>
                  <a:lnTo>
                    <a:pt x="572" y="325"/>
                  </a:lnTo>
                  <a:lnTo>
                    <a:pt x="508" y="329"/>
                  </a:lnTo>
                  <a:lnTo>
                    <a:pt x="440" y="333"/>
                  </a:lnTo>
                  <a:lnTo>
                    <a:pt x="362" y="329"/>
                  </a:lnTo>
                  <a:lnTo>
                    <a:pt x="293" y="323"/>
                  </a:lnTo>
                  <a:lnTo>
                    <a:pt x="229" y="314"/>
                  </a:lnTo>
                  <a:lnTo>
                    <a:pt x="170" y="304"/>
                  </a:lnTo>
                  <a:lnTo>
                    <a:pt x="118" y="289"/>
                  </a:lnTo>
                  <a:lnTo>
                    <a:pt x="73" y="271"/>
                  </a:lnTo>
                  <a:lnTo>
                    <a:pt x="33" y="252"/>
                  </a:lnTo>
                  <a:lnTo>
                    <a:pt x="0" y="232"/>
                  </a:lnTo>
                  <a:lnTo>
                    <a:pt x="68" y="130"/>
                  </a:lnTo>
                  <a:lnTo>
                    <a:pt x="170" y="58"/>
                  </a:lnTo>
                  <a:lnTo>
                    <a:pt x="293" y="13"/>
                  </a:lnTo>
                  <a:lnTo>
                    <a:pt x="426" y="0"/>
                  </a:lnTo>
                  <a:lnTo>
                    <a:pt x="558" y="15"/>
                  </a:lnTo>
                  <a:lnTo>
                    <a:pt x="682" y="62"/>
                  </a:lnTo>
                  <a:lnTo>
                    <a:pt x="783" y="137"/>
                  </a:lnTo>
                  <a:lnTo>
                    <a:pt x="857" y="24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09" name="Freeform 973"/>
            <p:cNvSpPr>
              <a:spLocks/>
            </p:cNvSpPr>
            <p:nvPr/>
          </p:nvSpPr>
          <p:spPr bwMode="auto">
            <a:xfrm>
              <a:off x="3572" y="1720"/>
              <a:ext cx="411" cy="153"/>
            </a:xfrm>
            <a:custGeom>
              <a:avLst/>
              <a:gdLst/>
              <a:ahLst/>
              <a:cxnLst>
                <a:cxn ang="0">
                  <a:pos x="822" y="205"/>
                </a:cxn>
                <a:cxn ang="0">
                  <a:pos x="791" y="225"/>
                </a:cxn>
                <a:cxn ang="0">
                  <a:pos x="754" y="244"/>
                </a:cxn>
                <a:cxn ang="0">
                  <a:pos x="712" y="261"/>
                </a:cxn>
                <a:cxn ang="0">
                  <a:pos x="665" y="277"/>
                </a:cxn>
                <a:cxn ang="0">
                  <a:pos x="611" y="287"/>
                </a:cxn>
                <a:cxn ang="0">
                  <a:pos x="551" y="296"/>
                </a:cxn>
                <a:cxn ang="0">
                  <a:pos x="485" y="302"/>
                </a:cxn>
                <a:cxn ang="0">
                  <a:pos x="415" y="306"/>
                </a:cxn>
                <a:cxn ang="0">
                  <a:pos x="340" y="302"/>
                </a:cxn>
                <a:cxn ang="0">
                  <a:pos x="272" y="296"/>
                </a:cxn>
                <a:cxn ang="0">
                  <a:pos x="210" y="287"/>
                </a:cxn>
                <a:cxn ang="0">
                  <a:pos x="157" y="275"/>
                </a:cxn>
                <a:cxn ang="0">
                  <a:pos x="107" y="258"/>
                </a:cxn>
                <a:cxn ang="0">
                  <a:pos x="64" y="242"/>
                </a:cxn>
                <a:cxn ang="0">
                  <a:pos x="29" y="221"/>
                </a:cxn>
                <a:cxn ang="0">
                  <a:pos x="0" y="201"/>
                </a:cxn>
                <a:cxn ang="0">
                  <a:pos x="70" y="112"/>
                </a:cxn>
                <a:cxn ang="0">
                  <a:pos x="169" y="50"/>
                </a:cxn>
                <a:cxn ang="0">
                  <a:pos x="283" y="11"/>
                </a:cxn>
                <a:cxn ang="0">
                  <a:pos x="407" y="0"/>
                </a:cxn>
                <a:cxn ang="0">
                  <a:pos x="530" y="11"/>
                </a:cxn>
                <a:cxn ang="0">
                  <a:pos x="646" y="50"/>
                </a:cxn>
                <a:cxn ang="0">
                  <a:pos x="745" y="114"/>
                </a:cxn>
                <a:cxn ang="0">
                  <a:pos x="822" y="205"/>
                </a:cxn>
              </a:cxnLst>
              <a:rect l="0" t="0" r="r" b="b"/>
              <a:pathLst>
                <a:path w="822" h="306">
                  <a:moveTo>
                    <a:pt x="822" y="205"/>
                  </a:moveTo>
                  <a:lnTo>
                    <a:pt x="791" y="225"/>
                  </a:lnTo>
                  <a:lnTo>
                    <a:pt x="754" y="244"/>
                  </a:lnTo>
                  <a:lnTo>
                    <a:pt x="712" y="261"/>
                  </a:lnTo>
                  <a:lnTo>
                    <a:pt x="665" y="277"/>
                  </a:lnTo>
                  <a:lnTo>
                    <a:pt x="611" y="287"/>
                  </a:lnTo>
                  <a:lnTo>
                    <a:pt x="551" y="296"/>
                  </a:lnTo>
                  <a:lnTo>
                    <a:pt x="485" y="302"/>
                  </a:lnTo>
                  <a:lnTo>
                    <a:pt x="415" y="306"/>
                  </a:lnTo>
                  <a:lnTo>
                    <a:pt x="340" y="302"/>
                  </a:lnTo>
                  <a:lnTo>
                    <a:pt x="272" y="296"/>
                  </a:lnTo>
                  <a:lnTo>
                    <a:pt x="210" y="287"/>
                  </a:lnTo>
                  <a:lnTo>
                    <a:pt x="157" y="275"/>
                  </a:lnTo>
                  <a:lnTo>
                    <a:pt x="107" y="258"/>
                  </a:lnTo>
                  <a:lnTo>
                    <a:pt x="64" y="242"/>
                  </a:lnTo>
                  <a:lnTo>
                    <a:pt x="29" y="221"/>
                  </a:lnTo>
                  <a:lnTo>
                    <a:pt x="0" y="201"/>
                  </a:lnTo>
                  <a:lnTo>
                    <a:pt x="70" y="112"/>
                  </a:lnTo>
                  <a:lnTo>
                    <a:pt x="169" y="50"/>
                  </a:lnTo>
                  <a:lnTo>
                    <a:pt x="283" y="11"/>
                  </a:lnTo>
                  <a:lnTo>
                    <a:pt x="407" y="0"/>
                  </a:lnTo>
                  <a:lnTo>
                    <a:pt x="530" y="11"/>
                  </a:lnTo>
                  <a:lnTo>
                    <a:pt x="646" y="50"/>
                  </a:lnTo>
                  <a:lnTo>
                    <a:pt x="745" y="114"/>
                  </a:lnTo>
                  <a:lnTo>
                    <a:pt x="822" y="20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0" name="Freeform 974"/>
            <p:cNvSpPr>
              <a:spLocks/>
            </p:cNvSpPr>
            <p:nvPr/>
          </p:nvSpPr>
          <p:spPr bwMode="auto">
            <a:xfrm>
              <a:off x="3581" y="1720"/>
              <a:ext cx="388" cy="139"/>
            </a:xfrm>
            <a:custGeom>
              <a:avLst/>
              <a:gdLst/>
              <a:ahLst/>
              <a:cxnLst>
                <a:cxn ang="0">
                  <a:pos x="775" y="166"/>
                </a:cxn>
                <a:cxn ang="0">
                  <a:pos x="748" y="188"/>
                </a:cxn>
                <a:cxn ang="0">
                  <a:pos x="715" y="209"/>
                </a:cxn>
                <a:cxn ang="0">
                  <a:pos x="676" y="228"/>
                </a:cxn>
                <a:cxn ang="0">
                  <a:pos x="632" y="246"/>
                </a:cxn>
                <a:cxn ang="0">
                  <a:pos x="579" y="258"/>
                </a:cxn>
                <a:cxn ang="0">
                  <a:pos x="521" y="269"/>
                </a:cxn>
                <a:cxn ang="0">
                  <a:pos x="455" y="275"/>
                </a:cxn>
                <a:cxn ang="0">
                  <a:pos x="385" y="279"/>
                </a:cxn>
                <a:cxn ang="0">
                  <a:pos x="314" y="275"/>
                </a:cxn>
                <a:cxn ang="0">
                  <a:pos x="250" y="269"/>
                </a:cxn>
                <a:cxn ang="0">
                  <a:pos x="192" y="258"/>
                </a:cxn>
                <a:cxn ang="0">
                  <a:pos x="139" y="246"/>
                </a:cxn>
                <a:cxn ang="0">
                  <a:pos x="93" y="228"/>
                </a:cxn>
                <a:cxn ang="0">
                  <a:pos x="56" y="211"/>
                </a:cxn>
                <a:cxn ang="0">
                  <a:pos x="23" y="190"/>
                </a:cxn>
                <a:cxn ang="0">
                  <a:pos x="0" y="168"/>
                </a:cxn>
                <a:cxn ang="0">
                  <a:pos x="71" y="95"/>
                </a:cxn>
                <a:cxn ang="0">
                  <a:pos x="164" y="42"/>
                </a:cxn>
                <a:cxn ang="0">
                  <a:pos x="269" y="9"/>
                </a:cxn>
                <a:cxn ang="0">
                  <a:pos x="382" y="0"/>
                </a:cxn>
                <a:cxn ang="0">
                  <a:pos x="494" y="9"/>
                </a:cxn>
                <a:cxn ang="0">
                  <a:pos x="601" y="40"/>
                </a:cxn>
                <a:cxn ang="0">
                  <a:pos x="696" y="91"/>
                </a:cxn>
                <a:cxn ang="0">
                  <a:pos x="775" y="166"/>
                </a:cxn>
              </a:cxnLst>
              <a:rect l="0" t="0" r="r" b="b"/>
              <a:pathLst>
                <a:path w="775" h="279">
                  <a:moveTo>
                    <a:pt x="775" y="166"/>
                  </a:moveTo>
                  <a:lnTo>
                    <a:pt x="748" y="188"/>
                  </a:lnTo>
                  <a:lnTo>
                    <a:pt x="715" y="209"/>
                  </a:lnTo>
                  <a:lnTo>
                    <a:pt x="676" y="228"/>
                  </a:lnTo>
                  <a:lnTo>
                    <a:pt x="632" y="246"/>
                  </a:lnTo>
                  <a:lnTo>
                    <a:pt x="579" y="258"/>
                  </a:lnTo>
                  <a:lnTo>
                    <a:pt x="521" y="269"/>
                  </a:lnTo>
                  <a:lnTo>
                    <a:pt x="455" y="275"/>
                  </a:lnTo>
                  <a:lnTo>
                    <a:pt x="385" y="279"/>
                  </a:lnTo>
                  <a:lnTo>
                    <a:pt x="314" y="275"/>
                  </a:lnTo>
                  <a:lnTo>
                    <a:pt x="250" y="269"/>
                  </a:lnTo>
                  <a:lnTo>
                    <a:pt x="192" y="258"/>
                  </a:lnTo>
                  <a:lnTo>
                    <a:pt x="139" y="246"/>
                  </a:lnTo>
                  <a:lnTo>
                    <a:pt x="93" y="228"/>
                  </a:lnTo>
                  <a:lnTo>
                    <a:pt x="56" y="211"/>
                  </a:lnTo>
                  <a:lnTo>
                    <a:pt x="23" y="190"/>
                  </a:lnTo>
                  <a:lnTo>
                    <a:pt x="0" y="168"/>
                  </a:lnTo>
                  <a:lnTo>
                    <a:pt x="71" y="95"/>
                  </a:lnTo>
                  <a:lnTo>
                    <a:pt x="164" y="42"/>
                  </a:lnTo>
                  <a:lnTo>
                    <a:pt x="269" y="9"/>
                  </a:lnTo>
                  <a:lnTo>
                    <a:pt x="382" y="0"/>
                  </a:lnTo>
                  <a:lnTo>
                    <a:pt x="494" y="9"/>
                  </a:lnTo>
                  <a:lnTo>
                    <a:pt x="601" y="40"/>
                  </a:lnTo>
                  <a:lnTo>
                    <a:pt x="696" y="91"/>
                  </a:lnTo>
                  <a:lnTo>
                    <a:pt x="775" y="16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1" name="Freeform 975"/>
            <p:cNvSpPr>
              <a:spLocks/>
            </p:cNvSpPr>
            <p:nvPr/>
          </p:nvSpPr>
          <p:spPr bwMode="auto">
            <a:xfrm>
              <a:off x="3594" y="1720"/>
              <a:ext cx="358" cy="126"/>
            </a:xfrm>
            <a:custGeom>
              <a:avLst/>
              <a:gdLst/>
              <a:ahLst/>
              <a:cxnLst>
                <a:cxn ang="0">
                  <a:pos x="715" y="130"/>
                </a:cxn>
                <a:cxn ang="0">
                  <a:pos x="696" y="151"/>
                </a:cxn>
                <a:cxn ang="0">
                  <a:pos x="669" y="174"/>
                </a:cxn>
                <a:cxn ang="0">
                  <a:pos x="634" y="196"/>
                </a:cxn>
                <a:cxn ang="0">
                  <a:pos x="595" y="215"/>
                </a:cxn>
                <a:cxn ang="0">
                  <a:pos x="545" y="228"/>
                </a:cxn>
                <a:cxn ang="0">
                  <a:pos x="488" y="240"/>
                </a:cxn>
                <a:cxn ang="0">
                  <a:pos x="423" y="248"/>
                </a:cxn>
                <a:cxn ang="0">
                  <a:pos x="353" y="252"/>
                </a:cxn>
                <a:cxn ang="0">
                  <a:pos x="283" y="248"/>
                </a:cxn>
                <a:cxn ang="0">
                  <a:pos x="223" y="242"/>
                </a:cxn>
                <a:cxn ang="0">
                  <a:pos x="167" y="230"/>
                </a:cxn>
                <a:cxn ang="0">
                  <a:pos x="120" y="219"/>
                </a:cxn>
                <a:cxn ang="0">
                  <a:pos x="79" y="199"/>
                </a:cxn>
                <a:cxn ang="0">
                  <a:pos x="44" y="182"/>
                </a:cxn>
                <a:cxn ang="0">
                  <a:pos x="17" y="161"/>
                </a:cxn>
                <a:cxn ang="0">
                  <a:pos x="0" y="139"/>
                </a:cxn>
                <a:cxn ang="0">
                  <a:pos x="70" y="77"/>
                </a:cxn>
                <a:cxn ang="0">
                  <a:pos x="155" y="35"/>
                </a:cxn>
                <a:cxn ang="0">
                  <a:pos x="248" y="7"/>
                </a:cxn>
                <a:cxn ang="0">
                  <a:pos x="349" y="0"/>
                </a:cxn>
                <a:cxn ang="0">
                  <a:pos x="450" y="5"/>
                </a:cxn>
                <a:cxn ang="0">
                  <a:pos x="547" y="29"/>
                </a:cxn>
                <a:cxn ang="0">
                  <a:pos x="636" y="69"/>
                </a:cxn>
                <a:cxn ang="0">
                  <a:pos x="715" y="130"/>
                </a:cxn>
              </a:cxnLst>
              <a:rect l="0" t="0" r="r" b="b"/>
              <a:pathLst>
                <a:path w="715" h="252">
                  <a:moveTo>
                    <a:pt x="715" y="130"/>
                  </a:moveTo>
                  <a:lnTo>
                    <a:pt x="696" y="151"/>
                  </a:lnTo>
                  <a:lnTo>
                    <a:pt x="669" y="174"/>
                  </a:lnTo>
                  <a:lnTo>
                    <a:pt x="634" y="196"/>
                  </a:lnTo>
                  <a:lnTo>
                    <a:pt x="595" y="215"/>
                  </a:lnTo>
                  <a:lnTo>
                    <a:pt x="545" y="228"/>
                  </a:lnTo>
                  <a:lnTo>
                    <a:pt x="488" y="240"/>
                  </a:lnTo>
                  <a:lnTo>
                    <a:pt x="423" y="248"/>
                  </a:lnTo>
                  <a:lnTo>
                    <a:pt x="353" y="252"/>
                  </a:lnTo>
                  <a:lnTo>
                    <a:pt x="283" y="248"/>
                  </a:lnTo>
                  <a:lnTo>
                    <a:pt x="223" y="242"/>
                  </a:lnTo>
                  <a:lnTo>
                    <a:pt x="167" y="230"/>
                  </a:lnTo>
                  <a:lnTo>
                    <a:pt x="120" y="219"/>
                  </a:lnTo>
                  <a:lnTo>
                    <a:pt x="79" y="199"/>
                  </a:lnTo>
                  <a:lnTo>
                    <a:pt x="44" y="182"/>
                  </a:lnTo>
                  <a:lnTo>
                    <a:pt x="17" y="161"/>
                  </a:lnTo>
                  <a:lnTo>
                    <a:pt x="0" y="139"/>
                  </a:lnTo>
                  <a:lnTo>
                    <a:pt x="70" y="77"/>
                  </a:lnTo>
                  <a:lnTo>
                    <a:pt x="155" y="35"/>
                  </a:lnTo>
                  <a:lnTo>
                    <a:pt x="248" y="7"/>
                  </a:lnTo>
                  <a:lnTo>
                    <a:pt x="349" y="0"/>
                  </a:lnTo>
                  <a:lnTo>
                    <a:pt x="450" y="5"/>
                  </a:lnTo>
                  <a:lnTo>
                    <a:pt x="547" y="29"/>
                  </a:lnTo>
                  <a:lnTo>
                    <a:pt x="636" y="69"/>
                  </a:lnTo>
                  <a:lnTo>
                    <a:pt x="715" y="13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2" name="Freeform 976"/>
            <p:cNvSpPr>
              <a:spLocks/>
            </p:cNvSpPr>
            <p:nvPr/>
          </p:nvSpPr>
          <p:spPr bwMode="auto">
            <a:xfrm>
              <a:off x="3608" y="1720"/>
              <a:ext cx="320" cy="111"/>
            </a:xfrm>
            <a:custGeom>
              <a:avLst/>
              <a:gdLst/>
              <a:ahLst/>
              <a:cxnLst>
                <a:cxn ang="0">
                  <a:pos x="640" y="89"/>
                </a:cxn>
                <a:cxn ang="0">
                  <a:pos x="628" y="112"/>
                </a:cxn>
                <a:cxn ang="0">
                  <a:pos x="611" y="137"/>
                </a:cxn>
                <a:cxn ang="0">
                  <a:pos x="582" y="161"/>
                </a:cxn>
                <a:cxn ang="0">
                  <a:pos x="547" y="182"/>
                </a:cxn>
                <a:cxn ang="0">
                  <a:pos x="500" y="197"/>
                </a:cxn>
                <a:cxn ang="0">
                  <a:pos x="448" y="211"/>
                </a:cxn>
                <a:cxn ang="0">
                  <a:pos x="386" y="219"/>
                </a:cxn>
                <a:cxn ang="0">
                  <a:pos x="316" y="223"/>
                </a:cxn>
                <a:cxn ang="0">
                  <a:pos x="250" y="219"/>
                </a:cxn>
                <a:cxn ang="0">
                  <a:pos x="194" y="213"/>
                </a:cxn>
                <a:cxn ang="0">
                  <a:pos x="141" y="201"/>
                </a:cxn>
                <a:cxn ang="0">
                  <a:pos x="101" y="188"/>
                </a:cxn>
                <a:cxn ang="0">
                  <a:pos x="64" y="170"/>
                </a:cxn>
                <a:cxn ang="0">
                  <a:pos x="35" y="153"/>
                </a:cxn>
                <a:cxn ang="0">
                  <a:pos x="12" y="132"/>
                </a:cxn>
                <a:cxn ang="0">
                  <a:pos x="0" y="112"/>
                </a:cxn>
                <a:cxn ang="0">
                  <a:pos x="66" y="64"/>
                </a:cxn>
                <a:cxn ang="0">
                  <a:pos x="141" y="29"/>
                </a:cxn>
                <a:cxn ang="0">
                  <a:pos x="225" y="7"/>
                </a:cxn>
                <a:cxn ang="0">
                  <a:pos x="314" y="0"/>
                </a:cxn>
                <a:cxn ang="0">
                  <a:pos x="399" y="2"/>
                </a:cxn>
                <a:cxn ang="0">
                  <a:pos x="485" y="17"/>
                </a:cxn>
                <a:cxn ang="0">
                  <a:pos x="564" y="46"/>
                </a:cxn>
                <a:cxn ang="0">
                  <a:pos x="640" y="89"/>
                </a:cxn>
              </a:cxnLst>
              <a:rect l="0" t="0" r="r" b="b"/>
              <a:pathLst>
                <a:path w="640" h="223">
                  <a:moveTo>
                    <a:pt x="640" y="89"/>
                  </a:moveTo>
                  <a:lnTo>
                    <a:pt x="628" y="112"/>
                  </a:lnTo>
                  <a:lnTo>
                    <a:pt x="611" y="137"/>
                  </a:lnTo>
                  <a:lnTo>
                    <a:pt x="582" y="161"/>
                  </a:lnTo>
                  <a:lnTo>
                    <a:pt x="547" y="182"/>
                  </a:lnTo>
                  <a:lnTo>
                    <a:pt x="500" y="197"/>
                  </a:lnTo>
                  <a:lnTo>
                    <a:pt x="448" y="211"/>
                  </a:lnTo>
                  <a:lnTo>
                    <a:pt x="386" y="219"/>
                  </a:lnTo>
                  <a:lnTo>
                    <a:pt x="316" y="223"/>
                  </a:lnTo>
                  <a:lnTo>
                    <a:pt x="250" y="219"/>
                  </a:lnTo>
                  <a:lnTo>
                    <a:pt x="194" y="213"/>
                  </a:lnTo>
                  <a:lnTo>
                    <a:pt x="141" y="201"/>
                  </a:lnTo>
                  <a:lnTo>
                    <a:pt x="101" y="188"/>
                  </a:lnTo>
                  <a:lnTo>
                    <a:pt x="64" y="170"/>
                  </a:lnTo>
                  <a:lnTo>
                    <a:pt x="35" y="153"/>
                  </a:lnTo>
                  <a:lnTo>
                    <a:pt x="12" y="132"/>
                  </a:lnTo>
                  <a:lnTo>
                    <a:pt x="0" y="112"/>
                  </a:lnTo>
                  <a:lnTo>
                    <a:pt x="66" y="64"/>
                  </a:lnTo>
                  <a:lnTo>
                    <a:pt x="141" y="29"/>
                  </a:lnTo>
                  <a:lnTo>
                    <a:pt x="225" y="7"/>
                  </a:lnTo>
                  <a:lnTo>
                    <a:pt x="314" y="0"/>
                  </a:lnTo>
                  <a:lnTo>
                    <a:pt x="399" y="2"/>
                  </a:lnTo>
                  <a:lnTo>
                    <a:pt x="485" y="17"/>
                  </a:lnTo>
                  <a:lnTo>
                    <a:pt x="564" y="46"/>
                  </a:lnTo>
                  <a:lnTo>
                    <a:pt x="640" y="8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3" name="Freeform 977"/>
            <p:cNvSpPr>
              <a:spLocks/>
            </p:cNvSpPr>
            <p:nvPr/>
          </p:nvSpPr>
          <p:spPr bwMode="auto">
            <a:xfrm>
              <a:off x="3626" y="1720"/>
              <a:ext cx="275" cy="98"/>
            </a:xfrm>
            <a:custGeom>
              <a:avLst/>
              <a:gdLst/>
              <a:ahLst/>
              <a:cxnLst>
                <a:cxn ang="0">
                  <a:pos x="550" y="58"/>
                </a:cxn>
                <a:cxn ang="0">
                  <a:pos x="548" y="81"/>
                </a:cxn>
                <a:cxn ang="0">
                  <a:pos x="539" y="106"/>
                </a:cxn>
                <a:cxn ang="0">
                  <a:pos x="517" y="128"/>
                </a:cxn>
                <a:cxn ang="0">
                  <a:pos x="488" y="151"/>
                </a:cxn>
                <a:cxn ang="0">
                  <a:pos x="448" y="166"/>
                </a:cxn>
                <a:cxn ang="0">
                  <a:pos x="399" y="182"/>
                </a:cxn>
                <a:cxn ang="0">
                  <a:pos x="339" y="192"/>
                </a:cxn>
                <a:cxn ang="0">
                  <a:pos x="273" y="196"/>
                </a:cxn>
                <a:cxn ang="0">
                  <a:pos x="213" y="192"/>
                </a:cxn>
                <a:cxn ang="0">
                  <a:pos x="161" y="186"/>
                </a:cxn>
                <a:cxn ang="0">
                  <a:pos x="114" y="174"/>
                </a:cxn>
                <a:cxn ang="0">
                  <a:pos x="77" y="161"/>
                </a:cxn>
                <a:cxn ang="0">
                  <a:pos x="46" y="141"/>
                </a:cxn>
                <a:cxn ang="0">
                  <a:pos x="23" y="124"/>
                </a:cxn>
                <a:cxn ang="0">
                  <a:pos x="6" y="104"/>
                </a:cxn>
                <a:cxn ang="0">
                  <a:pos x="0" y="85"/>
                </a:cxn>
                <a:cxn ang="0">
                  <a:pos x="58" y="50"/>
                </a:cxn>
                <a:cxn ang="0">
                  <a:pos x="124" y="25"/>
                </a:cxn>
                <a:cxn ang="0">
                  <a:pos x="192" y="7"/>
                </a:cxn>
                <a:cxn ang="0">
                  <a:pos x="265" y="2"/>
                </a:cxn>
                <a:cxn ang="0">
                  <a:pos x="339" y="0"/>
                </a:cxn>
                <a:cxn ang="0">
                  <a:pos x="413" y="11"/>
                </a:cxn>
                <a:cxn ang="0">
                  <a:pos x="483" y="29"/>
                </a:cxn>
                <a:cxn ang="0">
                  <a:pos x="550" y="58"/>
                </a:cxn>
              </a:cxnLst>
              <a:rect l="0" t="0" r="r" b="b"/>
              <a:pathLst>
                <a:path w="550" h="196">
                  <a:moveTo>
                    <a:pt x="550" y="58"/>
                  </a:moveTo>
                  <a:lnTo>
                    <a:pt x="548" y="81"/>
                  </a:lnTo>
                  <a:lnTo>
                    <a:pt x="539" y="106"/>
                  </a:lnTo>
                  <a:lnTo>
                    <a:pt x="517" y="128"/>
                  </a:lnTo>
                  <a:lnTo>
                    <a:pt x="488" y="151"/>
                  </a:lnTo>
                  <a:lnTo>
                    <a:pt x="448" y="166"/>
                  </a:lnTo>
                  <a:lnTo>
                    <a:pt x="399" y="182"/>
                  </a:lnTo>
                  <a:lnTo>
                    <a:pt x="339" y="192"/>
                  </a:lnTo>
                  <a:lnTo>
                    <a:pt x="273" y="196"/>
                  </a:lnTo>
                  <a:lnTo>
                    <a:pt x="213" y="192"/>
                  </a:lnTo>
                  <a:lnTo>
                    <a:pt x="161" y="186"/>
                  </a:lnTo>
                  <a:lnTo>
                    <a:pt x="114" y="174"/>
                  </a:lnTo>
                  <a:lnTo>
                    <a:pt x="77" y="161"/>
                  </a:lnTo>
                  <a:lnTo>
                    <a:pt x="46" y="141"/>
                  </a:lnTo>
                  <a:lnTo>
                    <a:pt x="23" y="124"/>
                  </a:lnTo>
                  <a:lnTo>
                    <a:pt x="6" y="104"/>
                  </a:lnTo>
                  <a:lnTo>
                    <a:pt x="0" y="85"/>
                  </a:lnTo>
                  <a:lnTo>
                    <a:pt x="58" y="50"/>
                  </a:lnTo>
                  <a:lnTo>
                    <a:pt x="124" y="25"/>
                  </a:lnTo>
                  <a:lnTo>
                    <a:pt x="192" y="7"/>
                  </a:lnTo>
                  <a:lnTo>
                    <a:pt x="265" y="2"/>
                  </a:lnTo>
                  <a:lnTo>
                    <a:pt x="339" y="0"/>
                  </a:lnTo>
                  <a:lnTo>
                    <a:pt x="413" y="11"/>
                  </a:lnTo>
                  <a:lnTo>
                    <a:pt x="483" y="29"/>
                  </a:lnTo>
                  <a:lnTo>
                    <a:pt x="550" y="5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4" name="Freeform 978"/>
            <p:cNvSpPr>
              <a:spLocks/>
            </p:cNvSpPr>
            <p:nvPr/>
          </p:nvSpPr>
          <p:spPr bwMode="auto">
            <a:xfrm>
              <a:off x="3645" y="1720"/>
              <a:ext cx="226" cy="84"/>
            </a:xfrm>
            <a:custGeom>
              <a:avLst/>
              <a:gdLst/>
              <a:ahLst/>
              <a:cxnLst>
                <a:cxn ang="0">
                  <a:pos x="442" y="31"/>
                </a:cxn>
                <a:cxn ang="0">
                  <a:pos x="451" y="52"/>
                </a:cxn>
                <a:cxn ang="0">
                  <a:pos x="451" y="75"/>
                </a:cxn>
                <a:cxn ang="0">
                  <a:pos x="440" y="97"/>
                </a:cxn>
                <a:cxn ang="0">
                  <a:pos x="418" y="120"/>
                </a:cxn>
                <a:cxn ang="0">
                  <a:pos x="385" y="137"/>
                </a:cxn>
                <a:cxn ang="0">
                  <a:pos x="343" y="153"/>
                </a:cxn>
                <a:cxn ang="0">
                  <a:pos x="290" y="163"/>
                </a:cxn>
                <a:cxn ang="0">
                  <a:pos x="226" y="168"/>
                </a:cxn>
                <a:cxn ang="0">
                  <a:pos x="170" y="164"/>
                </a:cxn>
                <a:cxn ang="0">
                  <a:pos x="126" y="159"/>
                </a:cxn>
                <a:cxn ang="0">
                  <a:pos x="85" y="147"/>
                </a:cxn>
                <a:cxn ang="0">
                  <a:pos x="54" y="133"/>
                </a:cxn>
                <a:cxn ang="0">
                  <a:pos x="29" y="116"/>
                </a:cxn>
                <a:cxn ang="0">
                  <a:pos x="11" y="99"/>
                </a:cxn>
                <a:cxn ang="0">
                  <a:pos x="0" y="79"/>
                </a:cxn>
                <a:cxn ang="0">
                  <a:pos x="0" y="60"/>
                </a:cxn>
                <a:cxn ang="0">
                  <a:pos x="48" y="37"/>
                </a:cxn>
                <a:cxn ang="0">
                  <a:pos x="100" y="19"/>
                </a:cxn>
                <a:cxn ang="0">
                  <a:pos x="157" y="7"/>
                </a:cxn>
                <a:cxn ang="0">
                  <a:pos x="215" y="2"/>
                </a:cxn>
                <a:cxn ang="0">
                  <a:pos x="271" y="0"/>
                </a:cxn>
                <a:cxn ang="0">
                  <a:pos x="329" y="4"/>
                </a:cxn>
                <a:cxn ang="0">
                  <a:pos x="385" y="13"/>
                </a:cxn>
                <a:cxn ang="0">
                  <a:pos x="442" y="31"/>
                </a:cxn>
              </a:cxnLst>
              <a:rect l="0" t="0" r="r" b="b"/>
              <a:pathLst>
                <a:path w="451" h="168">
                  <a:moveTo>
                    <a:pt x="442" y="31"/>
                  </a:moveTo>
                  <a:lnTo>
                    <a:pt x="451" y="52"/>
                  </a:lnTo>
                  <a:lnTo>
                    <a:pt x="451" y="75"/>
                  </a:lnTo>
                  <a:lnTo>
                    <a:pt x="440" y="97"/>
                  </a:lnTo>
                  <a:lnTo>
                    <a:pt x="418" y="120"/>
                  </a:lnTo>
                  <a:lnTo>
                    <a:pt x="385" y="137"/>
                  </a:lnTo>
                  <a:lnTo>
                    <a:pt x="343" y="153"/>
                  </a:lnTo>
                  <a:lnTo>
                    <a:pt x="290" y="163"/>
                  </a:lnTo>
                  <a:lnTo>
                    <a:pt x="226" y="168"/>
                  </a:lnTo>
                  <a:lnTo>
                    <a:pt x="170" y="164"/>
                  </a:lnTo>
                  <a:lnTo>
                    <a:pt x="126" y="159"/>
                  </a:lnTo>
                  <a:lnTo>
                    <a:pt x="85" y="147"/>
                  </a:lnTo>
                  <a:lnTo>
                    <a:pt x="54" y="133"/>
                  </a:lnTo>
                  <a:lnTo>
                    <a:pt x="29" y="116"/>
                  </a:lnTo>
                  <a:lnTo>
                    <a:pt x="11" y="99"/>
                  </a:lnTo>
                  <a:lnTo>
                    <a:pt x="0" y="79"/>
                  </a:lnTo>
                  <a:lnTo>
                    <a:pt x="0" y="60"/>
                  </a:lnTo>
                  <a:lnTo>
                    <a:pt x="48" y="37"/>
                  </a:lnTo>
                  <a:lnTo>
                    <a:pt x="100" y="19"/>
                  </a:lnTo>
                  <a:lnTo>
                    <a:pt x="157" y="7"/>
                  </a:lnTo>
                  <a:lnTo>
                    <a:pt x="215" y="2"/>
                  </a:lnTo>
                  <a:lnTo>
                    <a:pt x="271" y="0"/>
                  </a:lnTo>
                  <a:lnTo>
                    <a:pt x="329" y="4"/>
                  </a:lnTo>
                  <a:lnTo>
                    <a:pt x="385" y="13"/>
                  </a:lnTo>
                  <a:lnTo>
                    <a:pt x="442" y="3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5" name="Freeform 979"/>
            <p:cNvSpPr>
              <a:spLocks/>
            </p:cNvSpPr>
            <p:nvPr/>
          </p:nvSpPr>
          <p:spPr bwMode="auto">
            <a:xfrm>
              <a:off x="3666" y="1719"/>
              <a:ext cx="177" cy="72"/>
            </a:xfrm>
            <a:custGeom>
              <a:avLst/>
              <a:gdLst/>
              <a:ahLst/>
              <a:cxnLst>
                <a:cxn ang="0">
                  <a:pos x="326" y="13"/>
                </a:cxn>
                <a:cxn ang="0">
                  <a:pos x="345" y="31"/>
                </a:cxn>
                <a:cxn ang="0">
                  <a:pos x="355" y="52"/>
                </a:cxn>
                <a:cxn ang="0">
                  <a:pos x="355" y="73"/>
                </a:cxn>
                <a:cxn ang="0">
                  <a:pos x="343" y="95"/>
                </a:cxn>
                <a:cxn ang="0">
                  <a:pos x="318" y="112"/>
                </a:cxn>
                <a:cxn ang="0">
                  <a:pos x="283" y="128"/>
                </a:cxn>
                <a:cxn ang="0">
                  <a:pos x="237" y="137"/>
                </a:cxn>
                <a:cxn ang="0">
                  <a:pos x="181" y="143"/>
                </a:cxn>
                <a:cxn ang="0">
                  <a:pos x="130" y="139"/>
                </a:cxn>
                <a:cxn ang="0">
                  <a:pos x="91" y="132"/>
                </a:cxn>
                <a:cxn ang="0">
                  <a:pos x="57" y="120"/>
                </a:cxn>
                <a:cxn ang="0">
                  <a:pos x="33" y="108"/>
                </a:cxn>
                <a:cxn ang="0">
                  <a:pos x="14" y="91"/>
                </a:cxn>
                <a:cxn ang="0">
                  <a:pos x="4" y="75"/>
                </a:cxn>
                <a:cxn ang="0">
                  <a:pos x="0" y="58"/>
                </a:cxn>
                <a:cxn ang="0">
                  <a:pos x="6" y="42"/>
                </a:cxn>
                <a:cxn ang="0">
                  <a:pos x="41" y="27"/>
                </a:cxn>
                <a:cxn ang="0">
                  <a:pos x="80" y="17"/>
                </a:cxn>
                <a:cxn ang="0">
                  <a:pos x="121" y="7"/>
                </a:cxn>
                <a:cxn ang="0">
                  <a:pos x="161" y="4"/>
                </a:cxn>
                <a:cxn ang="0">
                  <a:pos x="202" y="0"/>
                </a:cxn>
                <a:cxn ang="0">
                  <a:pos x="243" y="2"/>
                </a:cxn>
                <a:cxn ang="0">
                  <a:pos x="283" y="6"/>
                </a:cxn>
                <a:cxn ang="0">
                  <a:pos x="326" y="13"/>
                </a:cxn>
              </a:cxnLst>
              <a:rect l="0" t="0" r="r" b="b"/>
              <a:pathLst>
                <a:path w="355" h="143">
                  <a:moveTo>
                    <a:pt x="326" y="13"/>
                  </a:moveTo>
                  <a:lnTo>
                    <a:pt x="345" y="31"/>
                  </a:lnTo>
                  <a:lnTo>
                    <a:pt x="355" y="52"/>
                  </a:lnTo>
                  <a:lnTo>
                    <a:pt x="355" y="73"/>
                  </a:lnTo>
                  <a:lnTo>
                    <a:pt x="343" y="95"/>
                  </a:lnTo>
                  <a:lnTo>
                    <a:pt x="318" y="112"/>
                  </a:lnTo>
                  <a:lnTo>
                    <a:pt x="283" y="128"/>
                  </a:lnTo>
                  <a:lnTo>
                    <a:pt x="237" y="137"/>
                  </a:lnTo>
                  <a:lnTo>
                    <a:pt x="181" y="143"/>
                  </a:lnTo>
                  <a:lnTo>
                    <a:pt x="130" y="139"/>
                  </a:lnTo>
                  <a:lnTo>
                    <a:pt x="91" y="132"/>
                  </a:lnTo>
                  <a:lnTo>
                    <a:pt x="57" y="120"/>
                  </a:lnTo>
                  <a:lnTo>
                    <a:pt x="33" y="108"/>
                  </a:lnTo>
                  <a:lnTo>
                    <a:pt x="14" y="91"/>
                  </a:lnTo>
                  <a:lnTo>
                    <a:pt x="4" y="75"/>
                  </a:lnTo>
                  <a:lnTo>
                    <a:pt x="0" y="58"/>
                  </a:lnTo>
                  <a:lnTo>
                    <a:pt x="6" y="42"/>
                  </a:lnTo>
                  <a:lnTo>
                    <a:pt x="41" y="27"/>
                  </a:lnTo>
                  <a:lnTo>
                    <a:pt x="80" y="17"/>
                  </a:lnTo>
                  <a:lnTo>
                    <a:pt x="121" y="7"/>
                  </a:lnTo>
                  <a:lnTo>
                    <a:pt x="161" y="4"/>
                  </a:lnTo>
                  <a:lnTo>
                    <a:pt x="202" y="0"/>
                  </a:lnTo>
                  <a:lnTo>
                    <a:pt x="243" y="2"/>
                  </a:lnTo>
                  <a:lnTo>
                    <a:pt x="283" y="6"/>
                  </a:lnTo>
                  <a:lnTo>
                    <a:pt x="326" y="1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6" name="Freeform 980"/>
            <p:cNvSpPr>
              <a:spLocks/>
            </p:cNvSpPr>
            <p:nvPr/>
          </p:nvSpPr>
          <p:spPr bwMode="auto">
            <a:xfrm>
              <a:off x="3687" y="1720"/>
              <a:ext cx="127" cy="56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221" y="9"/>
                </a:cxn>
                <a:cxn ang="0">
                  <a:pos x="244" y="25"/>
                </a:cxn>
                <a:cxn ang="0">
                  <a:pos x="254" y="42"/>
                </a:cxn>
                <a:cxn ang="0">
                  <a:pos x="254" y="64"/>
                </a:cxn>
                <a:cxn ang="0">
                  <a:pos x="240" y="79"/>
                </a:cxn>
                <a:cxn ang="0">
                  <a:pos x="215" y="97"/>
                </a:cxn>
                <a:cxn ang="0">
                  <a:pos x="178" y="106"/>
                </a:cxn>
                <a:cxn ang="0">
                  <a:pos x="130" y="112"/>
                </a:cxn>
                <a:cxn ang="0">
                  <a:pos x="87" y="108"/>
                </a:cxn>
                <a:cxn ang="0">
                  <a:pos x="54" y="100"/>
                </a:cxn>
                <a:cxn ang="0">
                  <a:pos x="29" y="89"/>
                </a:cxn>
                <a:cxn ang="0">
                  <a:pos x="12" y="77"/>
                </a:cxn>
                <a:cxn ang="0">
                  <a:pos x="0" y="62"/>
                </a:cxn>
                <a:cxn ang="0">
                  <a:pos x="0" y="48"/>
                </a:cxn>
                <a:cxn ang="0">
                  <a:pos x="6" y="33"/>
                </a:cxn>
                <a:cxn ang="0">
                  <a:pos x="21" y="21"/>
                </a:cxn>
                <a:cxn ang="0">
                  <a:pos x="41" y="15"/>
                </a:cxn>
                <a:cxn ang="0">
                  <a:pos x="62" y="9"/>
                </a:cxn>
                <a:cxn ang="0">
                  <a:pos x="81" y="5"/>
                </a:cxn>
                <a:cxn ang="0">
                  <a:pos x="103" y="4"/>
                </a:cxn>
                <a:cxn ang="0">
                  <a:pos x="122" y="0"/>
                </a:cxn>
                <a:cxn ang="0">
                  <a:pos x="145" y="0"/>
                </a:cxn>
                <a:cxn ang="0">
                  <a:pos x="165" y="0"/>
                </a:cxn>
                <a:cxn ang="0">
                  <a:pos x="188" y="0"/>
                </a:cxn>
              </a:cxnLst>
              <a:rect l="0" t="0" r="r" b="b"/>
              <a:pathLst>
                <a:path w="254" h="112">
                  <a:moveTo>
                    <a:pt x="188" y="0"/>
                  </a:moveTo>
                  <a:lnTo>
                    <a:pt x="221" y="9"/>
                  </a:lnTo>
                  <a:lnTo>
                    <a:pt x="244" y="25"/>
                  </a:lnTo>
                  <a:lnTo>
                    <a:pt x="254" y="42"/>
                  </a:lnTo>
                  <a:lnTo>
                    <a:pt x="254" y="64"/>
                  </a:lnTo>
                  <a:lnTo>
                    <a:pt x="240" y="79"/>
                  </a:lnTo>
                  <a:lnTo>
                    <a:pt x="215" y="97"/>
                  </a:lnTo>
                  <a:lnTo>
                    <a:pt x="178" y="106"/>
                  </a:lnTo>
                  <a:lnTo>
                    <a:pt x="130" y="112"/>
                  </a:lnTo>
                  <a:lnTo>
                    <a:pt x="87" y="108"/>
                  </a:lnTo>
                  <a:lnTo>
                    <a:pt x="54" y="100"/>
                  </a:lnTo>
                  <a:lnTo>
                    <a:pt x="29" y="89"/>
                  </a:lnTo>
                  <a:lnTo>
                    <a:pt x="12" y="77"/>
                  </a:lnTo>
                  <a:lnTo>
                    <a:pt x="0" y="62"/>
                  </a:lnTo>
                  <a:lnTo>
                    <a:pt x="0" y="48"/>
                  </a:lnTo>
                  <a:lnTo>
                    <a:pt x="6" y="33"/>
                  </a:lnTo>
                  <a:lnTo>
                    <a:pt x="21" y="21"/>
                  </a:lnTo>
                  <a:lnTo>
                    <a:pt x="41" y="15"/>
                  </a:lnTo>
                  <a:lnTo>
                    <a:pt x="62" y="9"/>
                  </a:lnTo>
                  <a:lnTo>
                    <a:pt x="81" y="5"/>
                  </a:lnTo>
                  <a:lnTo>
                    <a:pt x="103" y="4"/>
                  </a:lnTo>
                  <a:lnTo>
                    <a:pt x="122" y="0"/>
                  </a:lnTo>
                  <a:lnTo>
                    <a:pt x="145" y="0"/>
                  </a:lnTo>
                  <a:lnTo>
                    <a:pt x="165" y="0"/>
                  </a:lnTo>
                  <a:lnTo>
                    <a:pt x="188" y="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7" name="Freeform 981"/>
            <p:cNvSpPr>
              <a:spLocks/>
            </p:cNvSpPr>
            <p:nvPr/>
          </p:nvSpPr>
          <p:spPr bwMode="auto">
            <a:xfrm>
              <a:off x="3427" y="2149"/>
              <a:ext cx="560" cy="160"/>
            </a:xfrm>
            <a:custGeom>
              <a:avLst/>
              <a:gdLst/>
              <a:ahLst/>
              <a:cxnLst>
                <a:cxn ang="0">
                  <a:pos x="1088" y="77"/>
                </a:cxn>
                <a:cxn ang="0">
                  <a:pos x="1121" y="174"/>
                </a:cxn>
                <a:cxn ang="0">
                  <a:pos x="1057" y="248"/>
                </a:cxn>
                <a:cxn ang="0">
                  <a:pos x="917" y="296"/>
                </a:cxn>
                <a:cxn ang="0">
                  <a:pos x="731" y="320"/>
                </a:cxn>
                <a:cxn ang="0">
                  <a:pos x="518" y="310"/>
                </a:cxn>
                <a:cxn ang="0">
                  <a:pos x="309" y="273"/>
                </a:cxn>
                <a:cxn ang="0">
                  <a:pos x="128" y="199"/>
                </a:cxn>
                <a:cxn ang="0">
                  <a:pos x="0" y="93"/>
                </a:cxn>
                <a:cxn ang="0">
                  <a:pos x="18" y="52"/>
                </a:cxn>
                <a:cxn ang="0">
                  <a:pos x="121" y="25"/>
                </a:cxn>
                <a:cxn ang="0">
                  <a:pos x="282" y="5"/>
                </a:cxn>
                <a:cxn ang="0">
                  <a:pos x="477" y="0"/>
                </a:cxn>
                <a:cxn ang="0">
                  <a:pos x="679" y="2"/>
                </a:cxn>
                <a:cxn ang="0">
                  <a:pos x="865" y="17"/>
                </a:cxn>
                <a:cxn ang="0">
                  <a:pos x="1010" y="40"/>
                </a:cxn>
                <a:cxn ang="0">
                  <a:pos x="1088" y="77"/>
                </a:cxn>
              </a:cxnLst>
              <a:rect l="0" t="0" r="r" b="b"/>
              <a:pathLst>
                <a:path w="1121" h="320">
                  <a:moveTo>
                    <a:pt x="1088" y="77"/>
                  </a:moveTo>
                  <a:lnTo>
                    <a:pt x="1121" y="174"/>
                  </a:lnTo>
                  <a:lnTo>
                    <a:pt x="1057" y="248"/>
                  </a:lnTo>
                  <a:lnTo>
                    <a:pt x="917" y="296"/>
                  </a:lnTo>
                  <a:lnTo>
                    <a:pt x="731" y="320"/>
                  </a:lnTo>
                  <a:lnTo>
                    <a:pt x="518" y="310"/>
                  </a:lnTo>
                  <a:lnTo>
                    <a:pt x="309" y="273"/>
                  </a:lnTo>
                  <a:lnTo>
                    <a:pt x="128" y="199"/>
                  </a:lnTo>
                  <a:lnTo>
                    <a:pt x="0" y="93"/>
                  </a:lnTo>
                  <a:lnTo>
                    <a:pt x="18" y="52"/>
                  </a:lnTo>
                  <a:lnTo>
                    <a:pt x="121" y="25"/>
                  </a:lnTo>
                  <a:lnTo>
                    <a:pt x="282" y="5"/>
                  </a:lnTo>
                  <a:lnTo>
                    <a:pt x="477" y="0"/>
                  </a:lnTo>
                  <a:lnTo>
                    <a:pt x="679" y="2"/>
                  </a:lnTo>
                  <a:lnTo>
                    <a:pt x="865" y="17"/>
                  </a:lnTo>
                  <a:lnTo>
                    <a:pt x="1010" y="40"/>
                  </a:lnTo>
                  <a:lnTo>
                    <a:pt x="1088" y="77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8" name="Freeform 982"/>
            <p:cNvSpPr>
              <a:spLocks/>
            </p:cNvSpPr>
            <p:nvPr/>
          </p:nvSpPr>
          <p:spPr bwMode="auto">
            <a:xfrm>
              <a:off x="3431" y="2010"/>
              <a:ext cx="538" cy="243"/>
            </a:xfrm>
            <a:custGeom>
              <a:avLst/>
              <a:gdLst/>
              <a:ahLst/>
              <a:cxnLst>
                <a:cxn ang="0">
                  <a:pos x="1076" y="353"/>
                </a:cxn>
                <a:cxn ang="0">
                  <a:pos x="1022" y="406"/>
                </a:cxn>
                <a:cxn ang="0">
                  <a:pos x="907" y="448"/>
                </a:cxn>
                <a:cxn ang="0">
                  <a:pos x="747" y="476"/>
                </a:cxn>
                <a:cxn ang="0">
                  <a:pos x="566" y="487"/>
                </a:cxn>
                <a:cxn ang="0">
                  <a:pos x="378" y="481"/>
                </a:cxn>
                <a:cxn ang="0">
                  <a:pos x="210" y="458"/>
                </a:cxn>
                <a:cxn ang="0">
                  <a:pos x="76" y="413"/>
                </a:cxn>
                <a:cxn ang="0">
                  <a:pos x="0" y="353"/>
                </a:cxn>
                <a:cxn ang="0">
                  <a:pos x="70" y="198"/>
                </a:cxn>
                <a:cxn ang="0">
                  <a:pos x="192" y="90"/>
                </a:cxn>
                <a:cxn ang="0">
                  <a:pos x="349" y="22"/>
                </a:cxn>
                <a:cxn ang="0">
                  <a:pos x="527" y="0"/>
                </a:cxn>
                <a:cxn ang="0">
                  <a:pos x="704" y="20"/>
                </a:cxn>
                <a:cxn ang="0">
                  <a:pos x="867" y="86"/>
                </a:cxn>
                <a:cxn ang="0">
                  <a:pos x="995" y="196"/>
                </a:cxn>
                <a:cxn ang="0">
                  <a:pos x="1076" y="353"/>
                </a:cxn>
              </a:cxnLst>
              <a:rect l="0" t="0" r="r" b="b"/>
              <a:pathLst>
                <a:path w="1076" h="487">
                  <a:moveTo>
                    <a:pt x="1076" y="353"/>
                  </a:moveTo>
                  <a:lnTo>
                    <a:pt x="1022" y="406"/>
                  </a:lnTo>
                  <a:lnTo>
                    <a:pt x="907" y="448"/>
                  </a:lnTo>
                  <a:lnTo>
                    <a:pt x="747" y="476"/>
                  </a:lnTo>
                  <a:lnTo>
                    <a:pt x="566" y="487"/>
                  </a:lnTo>
                  <a:lnTo>
                    <a:pt x="378" y="481"/>
                  </a:lnTo>
                  <a:lnTo>
                    <a:pt x="210" y="458"/>
                  </a:lnTo>
                  <a:lnTo>
                    <a:pt x="76" y="413"/>
                  </a:lnTo>
                  <a:lnTo>
                    <a:pt x="0" y="353"/>
                  </a:lnTo>
                  <a:lnTo>
                    <a:pt x="70" y="198"/>
                  </a:lnTo>
                  <a:lnTo>
                    <a:pt x="192" y="90"/>
                  </a:lnTo>
                  <a:lnTo>
                    <a:pt x="349" y="22"/>
                  </a:lnTo>
                  <a:lnTo>
                    <a:pt x="527" y="0"/>
                  </a:lnTo>
                  <a:lnTo>
                    <a:pt x="704" y="20"/>
                  </a:lnTo>
                  <a:lnTo>
                    <a:pt x="867" y="86"/>
                  </a:lnTo>
                  <a:lnTo>
                    <a:pt x="995" y="196"/>
                  </a:lnTo>
                  <a:lnTo>
                    <a:pt x="1076" y="35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19" name="Freeform 983"/>
            <p:cNvSpPr>
              <a:spLocks/>
            </p:cNvSpPr>
            <p:nvPr/>
          </p:nvSpPr>
          <p:spPr bwMode="auto">
            <a:xfrm>
              <a:off x="3431" y="2010"/>
              <a:ext cx="538" cy="235"/>
            </a:xfrm>
            <a:custGeom>
              <a:avLst/>
              <a:gdLst/>
              <a:ahLst/>
              <a:cxnLst>
                <a:cxn ang="0">
                  <a:pos x="1024" y="408"/>
                </a:cxn>
                <a:cxn ang="0">
                  <a:pos x="977" y="419"/>
                </a:cxn>
                <a:cxn ang="0">
                  <a:pos x="929" y="433"/>
                </a:cxn>
                <a:cxn ang="0">
                  <a:pos x="876" y="443"/>
                </a:cxn>
                <a:cxn ang="0">
                  <a:pos x="822" y="454"/>
                </a:cxn>
                <a:cxn ang="0">
                  <a:pos x="762" y="460"/>
                </a:cxn>
                <a:cxn ang="0">
                  <a:pos x="700" y="466"/>
                </a:cxn>
                <a:cxn ang="0">
                  <a:pos x="634" y="470"/>
                </a:cxn>
                <a:cxn ang="0">
                  <a:pos x="568" y="472"/>
                </a:cxn>
                <a:cxn ang="0">
                  <a:pos x="475" y="468"/>
                </a:cxn>
                <a:cxn ang="0">
                  <a:pos x="392" y="462"/>
                </a:cxn>
                <a:cxn ang="0">
                  <a:pos x="310" y="452"/>
                </a:cxn>
                <a:cxn ang="0">
                  <a:pos x="239" y="441"/>
                </a:cxn>
                <a:cxn ang="0">
                  <a:pos x="171" y="423"/>
                </a:cxn>
                <a:cxn ang="0">
                  <a:pos x="109" y="406"/>
                </a:cxn>
                <a:cxn ang="0">
                  <a:pos x="53" y="384"/>
                </a:cxn>
                <a:cxn ang="0">
                  <a:pos x="4" y="363"/>
                </a:cxn>
                <a:cxn ang="0">
                  <a:pos x="2" y="357"/>
                </a:cxn>
                <a:cxn ang="0">
                  <a:pos x="0" y="353"/>
                </a:cxn>
                <a:cxn ang="0">
                  <a:pos x="70" y="198"/>
                </a:cxn>
                <a:cxn ang="0">
                  <a:pos x="192" y="90"/>
                </a:cxn>
                <a:cxn ang="0">
                  <a:pos x="349" y="22"/>
                </a:cxn>
                <a:cxn ang="0">
                  <a:pos x="527" y="0"/>
                </a:cxn>
                <a:cxn ang="0">
                  <a:pos x="704" y="20"/>
                </a:cxn>
                <a:cxn ang="0">
                  <a:pos x="867" y="86"/>
                </a:cxn>
                <a:cxn ang="0">
                  <a:pos x="995" y="196"/>
                </a:cxn>
                <a:cxn ang="0">
                  <a:pos x="1076" y="353"/>
                </a:cxn>
                <a:cxn ang="0">
                  <a:pos x="1068" y="367"/>
                </a:cxn>
                <a:cxn ang="0">
                  <a:pos x="1059" y="381"/>
                </a:cxn>
                <a:cxn ang="0">
                  <a:pos x="1041" y="394"/>
                </a:cxn>
                <a:cxn ang="0">
                  <a:pos x="1024" y="408"/>
                </a:cxn>
              </a:cxnLst>
              <a:rect l="0" t="0" r="r" b="b"/>
              <a:pathLst>
                <a:path w="1076" h="472">
                  <a:moveTo>
                    <a:pt x="1024" y="408"/>
                  </a:moveTo>
                  <a:lnTo>
                    <a:pt x="977" y="419"/>
                  </a:lnTo>
                  <a:lnTo>
                    <a:pt x="929" y="433"/>
                  </a:lnTo>
                  <a:lnTo>
                    <a:pt x="876" y="443"/>
                  </a:lnTo>
                  <a:lnTo>
                    <a:pt x="822" y="454"/>
                  </a:lnTo>
                  <a:lnTo>
                    <a:pt x="762" y="460"/>
                  </a:lnTo>
                  <a:lnTo>
                    <a:pt x="700" y="466"/>
                  </a:lnTo>
                  <a:lnTo>
                    <a:pt x="634" y="470"/>
                  </a:lnTo>
                  <a:lnTo>
                    <a:pt x="568" y="472"/>
                  </a:lnTo>
                  <a:lnTo>
                    <a:pt x="475" y="468"/>
                  </a:lnTo>
                  <a:lnTo>
                    <a:pt x="392" y="462"/>
                  </a:lnTo>
                  <a:lnTo>
                    <a:pt x="310" y="452"/>
                  </a:lnTo>
                  <a:lnTo>
                    <a:pt x="239" y="441"/>
                  </a:lnTo>
                  <a:lnTo>
                    <a:pt x="171" y="423"/>
                  </a:lnTo>
                  <a:lnTo>
                    <a:pt x="109" y="406"/>
                  </a:lnTo>
                  <a:lnTo>
                    <a:pt x="53" y="384"/>
                  </a:lnTo>
                  <a:lnTo>
                    <a:pt x="4" y="363"/>
                  </a:lnTo>
                  <a:lnTo>
                    <a:pt x="2" y="357"/>
                  </a:lnTo>
                  <a:lnTo>
                    <a:pt x="0" y="353"/>
                  </a:lnTo>
                  <a:lnTo>
                    <a:pt x="70" y="198"/>
                  </a:lnTo>
                  <a:lnTo>
                    <a:pt x="192" y="90"/>
                  </a:lnTo>
                  <a:lnTo>
                    <a:pt x="349" y="22"/>
                  </a:lnTo>
                  <a:lnTo>
                    <a:pt x="527" y="0"/>
                  </a:lnTo>
                  <a:lnTo>
                    <a:pt x="704" y="20"/>
                  </a:lnTo>
                  <a:lnTo>
                    <a:pt x="867" y="86"/>
                  </a:lnTo>
                  <a:lnTo>
                    <a:pt x="995" y="196"/>
                  </a:lnTo>
                  <a:lnTo>
                    <a:pt x="1076" y="353"/>
                  </a:lnTo>
                  <a:lnTo>
                    <a:pt x="1068" y="367"/>
                  </a:lnTo>
                  <a:lnTo>
                    <a:pt x="1059" y="381"/>
                  </a:lnTo>
                  <a:lnTo>
                    <a:pt x="1041" y="394"/>
                  </a:lnTo>
                  <a:lnTo>
                    <a:pt x="1024" y="40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0" name="Freeform 984"/>
            <p:cNvSpPr>
              <a:spLocks/>
            </p:cNvSpPr>
            <p:nvPr/>
          </p:nvSpPr>
          <p:spPr bwMode="auto">
            <a:xfrm>
              <a:off x="3434" y="2010"/>
              <a:ext cx="532" cy="218"/>
            </a:xfrm>
            <a:custGeom>
              <a:avLst/>
              <a:gdLst/>
              <a:ahLst/>
              <a:cxnLst>
                <a:cxn ang="0">
                  <a:pos x="1064" y="340"/>
                </a:cxn>
                <a:cxn ang="0">
                  <a:pos x="1018" y="359"/>
                </a:cxn>
                <a:cxn ang="0">
                  <a:pos x="967" y="379"/>
                </a:cxn>
                <a:cxn ang="0">
                  <a:pos x="911" y="394"/>
                </a:cxn>
                <a:cxn ang="0">
                  <a:pos x="851" y="410"/>
                </a:cxn>
                <a:cxn ang="0">
                  <a:pos x="783" y="419"/>
                </a:cxn>
                <a:cxn ang="0">
                  <a:pos x="711" y="429"/>
                </a:cxn>
                <a:cxn ang="0">
                  <a:pos x="636" y="433"/>
                </a:cxn>
                <a:cxn ang="0">
                  <a:pos x="554" y="437"/>
                </a:cxn>
                <a:cxn ang="0">
                  <a:pos x="461" y="433"/>
                </a:cxn>
                <a:cxn ang="0">
                  <a:pos x="376" y="427"/>
                </a:cxn>
                <a:cxn ang="0">
                  <a:pos x="297" y="415"/>
                </a:cxn>
                <a:cxn ang="0">
                  <a:pos x="225" y="404"/>
                </a:cxn>
                <a:cxn ang="0">
                  <a:pos x="157" y="386"/>
                </a:cxn>
                <a:cxn ang="0">
                  <a:pos x="99" y="367"/>
                </a:cxn>
                <a:cxn ang="0">
                  <a:pos x="47" y="344"/>
                </a:cxn>
                <a:cxn ang="0">
                  <a:pos x="0" y="320"/>
                </a:cxn>
                <a:cxn ang="0">
                  <a:pos x="78" y="179"/>
                </a:cxn>
                <a:cxn ang="0">
                  <a:pos x="204" y="80"/>
                </a:cxn>
                <a:cxn ang="0">
                  <a:pos x="359" y="20"/>
                </a:cxn>
                <a:cxn ang="0">
                  <a:pos x="531" y="0"/>
                </a:cxn>
                <a:cxn ang="0">
                  <a:pos x="702" y="22"/>
                </a:cxn>
                <a:cxn ang="0">
                  <a:pos x="859" y="86"/>
                </a:cxn>
                <a:cxn ang="0">
                  <a:pos x="983" y="190"/>
                </a:cxn>
                <a:cxn ang="0">
                  <a:pos x="1064" y="340"/>
                </a:cxn>
              </a:cxnLst>
              <a:rect l="0" t="0" r="r" b="b"/>
              <a:pathLst>
                <a:path w="1064" h="437">
                  <a:moveTo>
                    <a:pt x="1064" y="340"/>
                  </a:moveTo>
                  <a:lnTo>
                    <a:pt x="1018" y="359"/>
                  </a:lnTo>
                  <a:lnTo>
                    <a:pt x="967" y="379"/>
                  </a:lnTo>
                  <a:lnTo>
                    <a:pt x="911" y="394"/>
                  </a:lnTo>
                  <a:lnTo>
                    <a:pt x="851" y="410"/>
                  </a:lnTo>
                  <a:lnTo>
                    <a:pt x="783" y="419"/>
                  </a:lnTo>
                  <a:lnTo>
                    <a:pt x="711" y="429"/>
                  </a:lnTo>
                  <a:lnTo>
                    <a:pt x="636" y="433"/>
                  </a:lnTo>
                  <a:lnTo>
                    <a:pt x="554" y="437"/>
                  </a:lnTo>
                  <a:lnTo>
                    <a:pt x="461" y="433"/>
                  </a:lnTo>
                  <a:lnTo>
                    <a:pt x="376" y="427"/>
                  </a:lnTo>
                  <a:lnTo>
                    <a:pt x="297" y="415"/>
                  </a:lnTo>
                  <a:lnTo>
                    <a:pt x="225" y="404"/>
                  </a:lnTo>
                  <a:lnTo>
                    <a:pt x="157" y="386"/>
                  </a:lnTo>
                  <a:lnTo>
                    <a:pt x="99" y="367"/>
                  </a:lnTo>
                  <a:lnTo>
                    <a:pt x="47" y="344"/>
                  </a:lnTo>
                  <a:lnTo>
                    <a:pt x="0" y="320"/>
                  </a:lnTo>
                  <a:lnTo>
                    <a:pt x="78" y="179"/>
                  </a:lnTo>
                  <a:lnTo>
                    <a:pt x="204" y="80"/>
                  </a:lnTo>
                  <a:lnTo>
                    <a:pt x="359" y="20"/>
                  </a:lnTo>
                  <a:lnTo>
                    <a:pt x="531" y="0"/>
                  </a:lnTo>
                  <a:lnTo>
                    <a:pt x="702" y="22"/>
                  </a:lnTo>
                  <a:lnTo>
                    <a:pt x="859" y="86"/>
                  </a:lnTo>
                  <a:lnTo>
                    <a:pt x="983" y="190"/>
                  </a:lnTo>
                  <a:lnTo>
                    <a:pt x="1064" y="34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1" name="Freeform 985"/>
            <p:cNvSpPr>
              <a:spLocks/>
            </p:cNvSpPr>
            <p:nvPr/>
          </p:nvSpPr>
          <p:spPr bwMode="auto">
            <a:xfrm>
              <a:off x="3442" y="2010"/>
              <a:ext cx="517" cy="201"/>
            </a:xfrm>
            <a:custGeom>
              <a:avLst/>
              <a:gdLst/>
              <a:ahLst/>
              <a:cxnLst>
                <a:cxn ang="0">
                  <a:pos x="1036" y="295"/>
                </a:cxn>
                <a:cxn ang="0">
                  <a:pos x="991" y="317"/>
                </a:cxn>
                <a:cxn ang="0">
                  <a:pos x="943" y="338"/>
                </a:cxn>
                <a:cxn ang="0">
                  <a:pos x="888" y="355"/>
                </a:cxn>
                <a:cxn ang="0">
                  <a:pos x="828" y="373"/>
                </a:cxn>
                <a:cxn ang="0">
                  <a:pos x="760" y="384"/>
                </a:cxn>
                <a:cxn ang="0">
                  <a:pos x="691" y="394"/>
                </a:cxn>
                <a:cxn ang="0">
                  <a:pos x="611" y="400"/>
                </a:cxn>
                <a:cxn ang="0">
                  <a:pos x="530" y="404"/>
                </a:cxn>
                <a:cxn ang="0">
                  <a:pos x="437" y="400"/>
                </a:cxn>
                <a:cxn ang="0">
                  <a:pos x="353" y="394"/>
                </a:cxn>
                <a:cxn ang="0">
                  <a:pos x="278" y="382"/>
                </a:cxn>
                <a:cxn ang="0">
                  <a:pos x="208" y="369"/>
                </a:cxn>
                <a:cxn ang="0">
                  <a:pos x="144" y="349"/>
                </a:cxn>
                <a:cxn ang="0">
                  <a:pos x="90" y="330"/>
                </a:cxn>
                <a:cxn ang="0">
                  <a:pos x="41" y="305"/>
                </a:cxn>
                <a:cxn ang="0">
                  <a:pos x="0" y="282"/>
                </a:cxn>
                <a:cxn ang="0">
                  <a:pos x="84" y="158"/>
                </a:cxn>
                <a:cxn ang="0">
                  <a:pos x="206" y="68"/>
                </a:cxn>
                <a:cxn ang="0">
                  <a:pos x="353" y="16"/>
                </a:cxn>
                <a:cxn ang="0">
                  <a:pos x="514" y="0"/>
                </a:cxn>
                <a:cxn ang="0">
                  <a:pos x="675" y="18"/>
                </a:cxn>
                <a:cxn ang="0">
                  <a:pos x="824" y="74"/>
                </a:cxn>
                <a:cxn ang="0">
                  <a:pos x="947" y="165"/>
                </a:cxn>
                <a:cxn ang="0">
                  <a:pos x="1036" y="295"/>
                </a:cxn>
              </a:cxnLst>
              <a:rect l="0" t="0" r="r" b="b"/>
              <a:pathLst>
                <a:path w="1036" h="404">
                  <a:moveTo>
                    <a:pt x="1036" y="295"/>
                  </a:moveTo>
                  <a:lnTo>
                    <a:pt x="991" y="317"/>
                  </a:lnTo>
                  <a:lnTo>
                    <a:pt x="943" y="338"/>
                  </a:lnTo>
                  <a:lnTo>
                    <a:pt x="888" y="355"/>
                  </a:lnTo>
                  <a:lnTo>
                    <a:pt x="828" y="373"/>
                  </a:lnTo>
                  <a:lnTo>
                    <a:pt x="760" y="384"/>
                  </a:lnTo>
                  <a:lnTo>
                    <a:pt x="691" y="394"/>
                  </a:lnTo>
                  <a:lnTo>
                    <a:pt x="611" y="400"/>
                  </a:lnTo>
                  <a:lnTo>
                    <a:pt x="530" y="404"/>
                  </a:lnTo>
                  <a:lnTo>
                    <a:pt x="437" y="400"/>
                  </a:lnTo>
                  <a:lnTo>
                    <a:pt x="353" y="394"/>
                  </a:lnTo>
                  <a:lnTo>
                    <a:pt x="278" y="382"/>
                  </a:lnTo>
                  <a:lnTo>
                    <a:pt x="208" y="369"/>
                  </a:lnTo>
                  <a:lnTo>
                    <a:pt x="144" y="349"/>
                  </a:lnTo>
                  <a:lnTo>
                    <a:pt x="90" y="330"/>
                  </a:lnTo>
                  <a:lnTo>
                    <a:pt x="41" y="305"/>
                  </a:lnTo>
                  <a:lnTo>
                    <a:pt x="0" y="282"/>
                  </a:lnTo>
                  <a:lnTo>
                    <a:pt x="84" y="158"/>
                  </a:lnTo>
                  <a:lnTo>
                    <a:pt x="206" y="68"/>
                  </a:lnTo>
                  <a:lnTo>
                    <a:pt x="353" y="16"/>
                  </a:lnTo>
                  <a:lnTo>
                    <a:pt x="514" y="0"/>
                  </a:lnTo>
                  <a:lnTo>
                    <a:pt x="675" y="18"/>
                  </a:lnTo>
                  <a:lnTo>
                    <a:pt x="824" y="74"/>
                  </a:lnTo>
                  <a:lnTo>
                    <a:pt x="947" y="165"/>
                  </a:lnTo>
                  <a:lnTo>
                    <a:pt x="1036" y="29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2" name="Freeform 986"/>
            <p:cNvSpPr>
              <a:spLocks/>
            </p:cNvSpPr>
            <p:nvPr/>
          </p:nvSpPr>
          <p:spPr bwMode="auto">
            <a:xfrm>
              <a:off x="3451" y="2010"/>
              <a:ext cx="496" cy="184"/>
            </a:xfrm>
            <a:custGeom>
              <a:avLst/>
              <a:gdLst/>
              <a:ahLst/>
              <a:cxnLst>
                <a:cxn ang="0">
                  <a:pos x="991" y="249"/>
                </a:cxn>
                <a:cxn ang="0">
                  <a:pos x="952" y="272"/>
                </a:cxn>
                <a:cxn ang="0">
                  <a:pos x="909" y="297"/>
                </a:cxn>
                <a:cxn ang="0">
                  <a:pos x="857" y="317"/>
                </a:cxn>
                <a:cxn ang="0">
                  <a:pos x="801" y="334"/>
                </a:cxn>
                <a:cxn ang="0">
                  <a:pos x="735" y="348"/>
                </a:cxn>
                <a:cxn ang="0">
                  <a:pos x="663" y="359"/>
                </a:cxn>
                <a:cxn ang="0">
                  <a:pos x="583" y="365"/>
                </a:cxn>
                <a:cxn ang="0">
                  <a:pos x="498" y="369"/>
                </a:cxn>
                <a:cxn ang="0">
                  <a:pos x="409" y="365"/>
                </a:cxn>
                <a:cxn ang="0">
                  <a:pos x="329" y="359"/>
                </a:cxn>
                <a:cxn ang="0">
                  <a:pos x="254" y="346"/>
                </a:cxn>
                <a:cxn ang="0">
                  <a:pos x="190" y="332"/>
                </a:cxn>
                <a:cxn ang="0">
                  <a:pos x="130" y="313"/>
                </a:cxn>
                <a:cxn ang="0">
                  <a:pos x="79" y="291"/>
                </a:cxn>
                <a:cxn ang="0">
                  <a:pos x="35" y="266"/>
                </a:cxn>
                <a:cxn ang="0">
                  <a:pos x="0" y="241"/>
                </a:cxn>
                <a:cxn ang="0">
                  <a:pos x="87" y="136"/>
                </a:cxn>
                <a:cxn ang="0">
                  <a:pos x="203" y="61"/>
                </a:cxn>
                <a:cxn ang="0">
                  <a:pos x="341" y="14"/>
                </a:cxn>
                <a:cxn ang="0">
                  <a:pos x="490" y="0"/>
                </a:cxn>
                <a:cxn ang="0">
                  <a:pos x="638" y="14"/>
                </a:cxn>
                <a:cxn ang="0">
                  <a:pos x="777" y="61"/>
                </a:cxn>
                <a:cxn ang="0">
                  <a:pos x="897" y="138"/>
                </a:cxn>
                <a:cxn ang="0">
                  <a:pos x="991" y="249"/>
                </a:cxn>
              </a:cxnLst>
              <a:rect l="0" t="0" r="r" b="b"/>
              <a:pathLst>
                <a:path w="991" h="369">
                  <a:moveTo>
                    <a:pt x="991" y="249"/>
                  </a:moveTo>
                  <a:lnTo>
                    <a:pt x="952" y="272"/>
                  </a:lnTo>
                  <a:lnTo>
                    <a:pt x="909" y="297"/>
                  </a:lnTo>
                  <a:lnTo>
                    <a:pt x="857" y="317"/>
                  </a:lnTo>
                  <a:lnTo>
                    <a:pt x="801" y="334"/>
                  </a:lnTo>
                  <a:lnTo>
                    <a:pt x="735" y="348"/>
                  </a:lnTo>
                  <a:lnTo>
                    <a:pt x="663" y="359"/>
                  </a:lnTo>
                  <a:lnTo>
                    <a:pt x="583" y="365"/>
                  </a:lnTo>
                  <a:lnTo>
                    <a:pt x="498" y="369"/>
                  </a:lnTo>
                  <a:lnTo>
                    <a:pt x="409" y="365"/>
                  </a:lnTo>
                  <a:lnTo>
                    <a:pt x="329" y="359"/>
                  </a:lnTo>
                  <a:lnTo>
                    <a:pt x="254" y="346"/>
                  </a:lnTo>
                  <a:lnTo>
                    <a:pt x="190" y="332"/>
                  </a:lnTo>
                  <a:lnTo>
                    <a:pt x="130" y="313"/>
                  </a:lnTo>
                  <a:lnTo>
                    <a:pt x="79" y="291"/>
                  </a:lnTo>
                  <a:lnTo>
                    <a:pt x="35" y="266"/>
                  </a:lnTo>
                  <a:lnTo>
                    <a:pt x="0" y="241"/>
                  </a:lnTo>
                  <a:lnTo>
                    <a:pt x="87" y="136"/>
                  </a:lnTo>
                  <a:lnTo>
                    <a:pt x="203" y="61"/>
                  </a:lnTo>
                  <a:lnTo>
                    <a:pt x="341" y="14"/>
                  </a:lnTo>
                  <a:lnTo>
                    <a:pt x="490" y="0"/>
                  </a:lnTo>
                  <a:lnTo>
                    <a:pt x="638" y="14"/>
                  </a:lnTo>
                  <a:lnTo>
                    <a:pt x="777" y="61"/>
                  </a:lnTo>
                  <a:lnTo>
                    <a:pt x="897" y="138"/>
                  </a:lnTo>
                  <a:lnTo>
                    <a:pt x="991" y="24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3" name="Freeform 987"/>
            <p:cNvSpPr>
              <a:spLocks/>
            </p:cNvSpPr>
            <p:nvPr/>
          </p:nvSpPr>
          <p:spPr bwMode="auto">
            <a:xfrm>
              <a:off x="3464" y="2010"/>
              <a:ext cx="466" cy="168"/>
            </a:xfrm>
            <a:custGeom>
              <a:avLst/>
              <a:gdLst/>
              <a:ahLst/>
              <a:cxnLst>
                <a:cxn ang="0">
                  <a:pos x="933" y="202"/>
                </a:cxn>
                <a:cxn ang="0">
                  <a:pos x="902" y="227"/>
                </a:cxn>
                <a:cxn ang="0">
                  <a:pos x="863" y="254"/>
                </a:cxn>
                <a:cxn ang="0">
                  <a:pos x="816" y="276"/>
                </a:cxn>
                <a:cxn ang="0">
                  <a:pos x="764" y="297"/>
                </a:cxn>
                <a:cxn ang="0">
                  <a:pos x="700" y="313"/>
                </a:cxn>
                <a:cxn ang="0">
                  <a:pos x="630" y="326"/>
                </a:cxn>
                <a:cxn ang="0">
                  <a:pos x="553" y="334"/>
                </a:cxn>
                <a:cxn ang="0">
                  <a:pos x="467" y="338"/>
                </a:cxn>
                <a:cxn ang="0">
                  <a:pos x="380" y="334"/>
                </a:cxn>
                <a:cxn ang="0">
                  <a:pos x="303" y="326"/>
                </a:cxn>
                <a:cxn ang="0">
                  <a:pos x="231" y="313"/>
                </a:cxn>
                <a:cxn ang="0">
                  <a:pos x="169" y="297"/>
                </a:cxn>
                <a:cxn ang="0">
                  <a:pos x="113" y="276"/>
                </a:cxn>
                <a:cxn ang="0">
                  <a:pos x="68" y="254"/>
                </a:cxn>
                <a:cxn ang="0">
                  <a:pos x="29" y="229"/>
                </a:cxn>
                <a:cxn ang="0">
                  <a:pos x="0" y="204"/>
                </a:cxn>
                <a:cxn ang="0">
                  <a:pos x="87" y="115"/>
                </a:cxn>
                <a:cxn ang="0">
                  <a:pos x="198" y="53"/>
                </a:cxn>
                <a:cxn ang="0">
                  <a:pos x="324" y="12"/>
                </a:cxn>
                <a:cxn ang="0">
                  <a:pos x="460" y="0"/>
                </a:cxn>
                <a:cxn ang="0">
                  <a:pos x="593" y="12"/>
                </a:cxn>
                <a:cxn ang="0">
                  <a:pos x="723" y="49"/>
                </a:cxn>
                <a:cxn ang="0">
                  <a:pos x="838" y="113"/>
                </a:cxn>
                <a:cxn ang="0">
                  <a:pos x="933" y="202"/>
                </a:cxn>
              </a:cxnLst>
              <a:rect l="0" t="0" r="r" b="b"/>
              <a:pathLst>
                <a:path w="933" h="338">
                  <a:moveTo>
                    <a:pt x="933" y="202"/>
                  </a:moveTo>
                  <a:lnTo>
                    <a:pt x="902" y="227"/>
                  </a:lnTo>
                  <a:lnTo>
                    <a:pt x="863" y="254"/>
                  </a:lnTo>
                  <a:lnTo>
                    <a:pt x="816" y="276"/>
                  </a:lnTo>
                  <a:lnTo>
                    <a:pt x="764" y="297"/>
                  </a:lnTo>
                  <a:lnTo>
                    <a:pt x="700" y="313"/>
                  </a:lnTo>
                  <a:lnTo>
                    <a:pt x="630" y="326"/>
                  </a:lnTo>
                  <a:lnTo>
                    <a:pt x="553" y="334"/>
                  </a:lnTo>
                  <a:lnTo>
                    <a:pt x="467" y="338"/>
                  </a:lnTo>
                  <a:lnTo>
                    <a:pt x="380" y="334"/>
                  </a:lnTo>
                  <a:lnTo>
                    <a:pt x="303" y="326"/>
                  </a:lnTo>
                  <a:lnTo>
                    <a:pt x="231" y="313"/>
                  </a:lnTo>
                  <a:lnTo>
                    <a:pt x="169" y="297"/>
                  </a:lnTo>
                  <a:lnTo>
                    <a:pt x="113" y="276"/>
                  </a:lnTo>
                  <a:lnTo>
                    <a:pt x="68" y="254"/>
                  </a:lnTo>
                  <a:lnTo>
                    <a:pt x="29" y="229"/>
                  </a:lnTo>
                  <a:lnTo>
                    <a:pt x="0" y="204"/>
                  </a:lnTo>
                  <a:lnTo>
                    <a:pt x="87" y="115"/>
                  </a:lnTo>
                  <a:lnTo>
                    <a:pt x="198" y="53"/>
                  </a:lnTo>
                  <a:lnTo>
                    <a:pt x="324" y="12"/>
                  </a:lnTo>
                  <a:lnTo>
                    <a:pt x="460" y="0"/>
                  </a:lnTo>
                  <a:lnTo>
                    <a:pt x="593" y="12"/>
                  </a:lnTo>
                  <a:lnTo>
                    <a:pt x="723" y="49"/>
                  </a:lnTo>
                  <a:lnTo>
                    <a:pt x="838" y="113"/>
                  </a:lnTo>
                  <a:lnTo>
                    <a:pt x="933" y="20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4" name="Freeform 988"/>
            <p:cNvSpPr>
              <a:spLocks/>
            </p:cNvSpPr>
            <p:nvPr/>
          </p:nvSpPr>
          <p:spPr bwMode="auto">
            <a:xfrm>
              <a:off x="3479" y="2010"/>
              <a:ext cx="431" cy="151"/>
            </a:xfrm>
            <a:custGeom>
              <a:avLst/>
              <a:gdLst/>
              <a:ahLst/>
              <a:cxnLst>
                <a:cxn ang="0">
                  <a:pos x="863" y="156"/>
                </a:cxn>
                <a:cxn ang="0">
                  <a:pos x="840" y="183"/>
                </a:cxn>
                <a:cxn ang="0">
                  <a:pos x="809" y="212"/>
                </a:cxn>
                <a:cxn ang="0">
                  <a:pos x="766" y="235"/>
                </a:cxn>
                <a:cxn ang="0">
                  <a:pos x="717" y="258"/>
                </a:cxn>
                <a:cxn ang="0">
                  <a:pos x="657" y="276"/>
                </a:cxn>
                <a:cxn ang="0">
                  <a:pos x="590" y="289"/>
                </a:cxn>
                <a:cxn ang="0">
                  <a:pos x="514" y="299"/>
                </a:cxn>
                <a:cxn ang="0">
                  <a:pos x="429" y="303"/>
                </a:cxn>
                <a:cxn ang="0">
                  <a:pos x="345" y="299"/>
                </a:cxn>
                <a:cxn ang="0">
                  <a:pos x="270" y="291"/>
                </a:cxn>
                <a:cxn ang="0">
                  <a:pos x="204" y="280"/>
                </a:cxn>
                <a:cxn ang="0">
                  <a:pos x="147" y="264"/>
                </a:cxn>
                <a:cxn ang="0">
                  <a:pos x="97" y="243"/>
                </a:cxn>
                <a:cxn ang="0">
                  <a:pos x="56" y="220"/>
                </a:cxn>
                <a:cxn ang="0">
                  <a:pos x="23" y="194"/>
                </a:cxn>
                <a:cxn ang="0">
                  <a:pos x="0" y="169"/>
                </a:cxn>
                <a:cxn ang="0">
                  <a:pos x="85" y="95"/>
                </a:cxn>
                <a:cxn ang="0">
                  <a:pos x="188" y="45"/>
                </a:cxn>
                <a:cxn ang="0">
                  <a:pos x="303" y="12"/>
                </a:cxn>
                <a:cxn ang="0">
                  <a:pos x="425" y="0"/>
                </a:cxn>
                <a:cxn ang="0">
                  <a:pos x="543" y="6"/>
                </a:cxn>
                <a:cxn ang="0">
                  <a:pos x="661" y="37"/>
                </a:cxn>
                <a:cxn ang="0">
                  <a:pos x="768" y="84"/>
                </a:cxn>
                <a:cxn ang="0">
                  <a:pos x="863" y="156"/>
                </a:cxn>
              </a:cxnLst>
              <a:rect l="0" t="0" r="r" b="b"/>
              <a:pathLst>
                <a:path w="863" h="303">
                  <a:moveTo>
                    <a:pt x="863" y="156"/>
                  </a:moveTo>
                  <a:lnTo>
                    <a:pt x="840" y="183"/>
                  </a:lnTo>
                  <a:lnTo>
                    <a:pt x="809" y="212"/>
                  </a:lnTo>
                  <a:lnTo>
                    <a:pt x="766" y="235"/>
                  </a:lnTo>
                  <a:lnTo>
                    <a:pt x="717" y="258"/>
                  </a:lnTo>
                  <a:lnTo>
                    <a:pt x="657" y="276"/>
                  </a:lnTo>
                  <a:lnTo>
                    <a:pt x="590" y="289"/>
                  </a:lnTo>
                  <a:lnTo>
                    <a:pt x="514" y="299"/>
                  </a:lnTo>
                  <a:lnTo>
                    <a:pt x="429" y="303"/>
                  </a:lnTo>
                  <a:lnTo>
                    <a:pt x="345" y="299"/>
                  </a:lnTo>
                  <a:lnTo>
                    <a:pt x="270" y="291"/>
                  </a:lnTo>
                  <a:lnTo>
                    <a:pt x="204" y="280"/>
                  </a:lnTo>
                  <a:lnTo>
                    <a:pt x="147" y="264"/>
                  </a:lnTo>
                  <a:lnTo>
                    <a:pt x="97" y="243"/>
                  </a:lnTo>
                  <a:lnTo>
                    <a:pt x="56" y="220"/>
                  </a:lnTo>
                  <a:lnTo>
                    <a:pt x="23" y="194"/>
                  </a:lnTo>
                  <a:lnTo>
                    <a:pt x="0" y="169"/>
                  </a:lnTo>
                  <a:lnTo>
                    <a:pt x="85" y="95"/>
                  </a:lnTo>
                  <a:lnTo>
                    <a:pt x="188" y="45"/>
                  </a:lnTo>
                  <a:lnTo>
                    <a:pt x="303" y="12"/>
                  </a:lnTo>
                  <a:lnTo>
                    <a:pt x="425" y="0"/>
                  </a:lnTo>
                  <a:lnTo>
                    <a:pt x="543" y="6"/>
                  </a:lnTo>
                  <a:lnTo>
                    <a:pt x="661" y="37"/>
                  </a:lnTo>
                  <a:lnTo>
                    <a:pt x="768" y="84"/>
                  </a:lnTo>
                  <a:lnTo>
                    <a:pt x="863" y="15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5" name="Freeform 989"/>
            <p:cNvSpPr>
              <a:spLocks/>
            </p:cNvSpPr>
            <p:nvPr/>
          </p:nvSpPr>
          <p:spPr bwMode="auto">
            <a:xfrm>
              <a:off x="3497" y="2011"/>
              <a:ext cx="386" cy="134"/>
            </a:xfrm>
            <a:custGeom>
              <a:avLst/>
              <a:gdLst/>
              <a:ahLst/>
              <a:cxnLst>
                <a:cxn ang="0">
                  <a:pos x="772" y="109"/>
                </a:cxn>
                <a:cxn ang="0">
                  <a:pos x="758" y="138"/>
                </a:cxn>
                <a:cxn ang="0">
                  <a:pos x="735" y="167"/>
                </a:cxn>
                <a:cxn ang="0">
                  <a:pos x="702" y="194"/>
                </a:cxn>
                <a:cxn ang="0">
                  <a:pos x="659" y="219"/>
                </a:cxn>
                <a:cxn ang="0">
                  <a:pos x="603" y="239"/>
                </a:cxn>
                <a:cxn ang="0">
                  <a:pos x="539" y="256"/>
                </a:cxn>
                <a:cxn ang="0">
                  <a:pos x="463" y="266"/>
                </a:cxn>
                <a:cxn ang="0">
                  <a:pos x="380" y="270"/>
                </a:cxn>
                <a:cxn ang="0">
                  <a:pos x="300" y="266"/>
                </a:cxn>
                <a:cxn ang="0">
                  <a:pos x="233" y="256"/>
                </a:cxn>
                <a:cxn ang="0">
                  <a:pos x="173" y="243"/>
                </a:cxn>
                <a:cxn ang="0">
                  <a:pos x="122" y="227"/>
                </a:cxn>
                <a:cxn ang="0">
                  <a:pos x="78" y="204"/>
                </a:cxn>
                <a:cxn ang="0">
                  <a:pos x="43" y="183"/>
                </a:cxn>
                <a:cxn ang="0">
                  <a:pos x="16" y="157"/>
                </a:cxn>
                <a:cxn ang="0">
                  <a:pos x="0" y="132"/>
                </a:cxn>
                <a:cxn ang="0">
                  <a:pos x="79" y="76"/>
                </a:cxn>
                <a:cxn ang="0">
                  <a:pos x="173" y="35"/>
                </a:cxn>
                <a:cxn ang="0">
                  <a:pos x="271" y="10"/>
                </a:cxn>
                <a:cxn ang="0">
                  <a:pos x="378" y="0"/>
                </a:cxn>
                <a:cxn ang="0">
                  <a:pos x="483" y="4"/>
                </a:cxn>
                <a:cxn ang="0">
                  <a:pos x="585" y="24"/>
                </a:cxn>
                <a:cxn ang="0">
                  <a:pos x="682" y="57"/>
                </a:cxn>
                <a:cxn ang="0">
                  <a:pos x="772" y="109"/>
                </a:cxn>
              </a:cxnLst>
              <a:rect l="0" t="0" r="r" b="b"/>
              <a:pathLst>
                <a:path w="772" h="270">
                  <a:moveTo>
                    <a:pt x="772" y="109"/>
                  </a:moveTo>
                  <a:lnTo>
                    <a:pt x="758" y="138"/>
                  </a:lnTo>
                  <a:lnTo>
                    <a:pt x="735" y="167"/>
                  </a:lnTo>
                  <a:lnTo>
                    <a:pt x="702" y="194"/>
                  </a:lnTo>
                  <a:lnTo>
                    <a:pt x="659" y="219"/>
                  </a:lnTo>
                  <a:lnTo>
                    <a:pt x="603" y="239"/>
                  </a:lnTo>
                  <a:lnTo>
                    <a:pt x="539" y="256"/>
                  </a:lnTo>
                  <a:lnTo>
                    <a:pt x="463" y="266"/>
                  </a:lnTo>
                  <a:lnTo>
                    <a:pt x="380" y="270"/>
                  </a:lnTo>
                  <a:lnTo>
                    <a:pt x="300" y="266"/>
                  </a:lnTo>
                  <a:lnTo>
                    <a:pt x="233" y="256"/>
                  </a:lnTo>
                  <a:lnTo>
                    <a:pt x="173" y="243"/>
                  </a:lnTo>
                  <a:lnTo>
                    <a:pt x="122" y="227"/>
                  </a:lnTo>
                  <a:lnTo>
                    <a:pt x="78" y="204"/>
                  </a:lnTo>
                  <a:lnTo>
                    <a:pt x="43" y="183"/>
                  </a:lnTo>
                  <a:lnTo>
                    <a:pt x="16" y="157"/>
                  </a:lnTo>
                  <a:lnTo>
                    <a:pt x="0" y="132"/>
                  </a:lnTo>
                  <a:lnTo>
                    <a:pt x="79" y="76"/>
                  </a:lnTo>
                  <a:lnTo>
                    <a:pt x="173" y="35"/>
                  </a:lnTo>
                  <a:lnTo>
                    <a:pt x="271" y="10"/>
                  </a:lnTo>
                  <a:lnTo>
                    <a:pt x="378" y="0"/>
                  </a:lnTo>
                  <a:lnTo>
                    <a:pt x="483" y="4"/>
                  </a:lnTo>
                  <a:lnTo>
                    <a:pt x="585" y="24"/>
                  </a:lnTo>
                  <a:lnTo>
                    <a:pt x="682" y="57"/>
                  </a:lnTo>
                  <a:lnTo>
                    <a:pt x="772" y="10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6" name="Freeform 990"/>
            <p:cNvSpPr>
              <a:spLocks/>
            </p:cNvSpPr>
            <p:nvPr/>
          </p:nvSpPr>
          <p:spPr bwMode="auto">
            <a:xfrm>
              <a:off x="3518" y="2010"/>
              <a:ext cx="331" cy="118"/>
            </a:xfrm>
            <a:custGeom>
              <a:avLst/>
              <a:gdLst/>
              <a:ahLst/>
              <a:cxnLst>
                <a:cxn ang="0">
                  <a:pos x="661" y="70"/>
                </a:cxn>
                <a:cxn ang="0">
                  <a:pos x="659" y="99"/>
                </a:cxn>
                <a:cxn ang="0">
                  <a:pos x="647" y="128"/>
                </a:cxn>
                <a:cxn ang="0">
                  <a:pos x="624" y="156"/>
                </a:cxn>
                <a:cxn ang="0">
                  <a:pos x="589" y="183"/>
                </a:cxn>
                <a:cxn ang="0">
                  <a:pos x="541" y="204"/>
                </a:cxn>
                <a:cxn ang="0">
                  <a:pos x="480" y="221"/>
                </a:cxn>
                <a:cxn ang="0">
                  <a:pos x="409" y="231"/>
                </a:cxn>
                <a:cxn ang="0">
                  <a:pos x="327" y="237"/>
                </a:cxn>
                <a:cxn ang="0">
                  <a:pos x="254" y="233"/>
                </a:cxn>
                <a:cxn ang="0">
                  <a:pos x="192" y="225"/>
                </a:cxn>
                <a:cxn ang="0">
                  <a:pos x="137" y="212"/>
                </a:cxn>
                <a:cxn ang="0">
                  <a:pos x="93" y="196"/>
                </a:cxn>
                <a:cxn ang="0">
                  <a:pos x="56" y="175"/>
                </a:cxn>
                <a:cxn ang="0">
                  <a:pos x="29" y="152"/>
                </a:cxn>
                <a:cxn ang="0">
                  <a:pos x="9" y="126"/>
                </a:cxn>
                <a:cxn ang="0">
                  <a:pos x="0" y="103"/>
                </a:cxn>
                <a:cxn ang="0">
                  <a:pos x="69" y="61"/>
                </a:cxn>
                <a:cxn ang="0">
                  <a:pos x="149" y="30"/>
                </a:cxn>
                <a:cxn ang="0">
                  <a:pos x="232" y="8"/>
                </a:cxn>
                <a:cxn ang="0">
                  <a:pos x="321" y="0"/>
                </a:cxn>
                <a:cxn ang="0">
                  <a:pos x="409" y="0"/>
                </a:cxn>
                <a:cxn ang="0">
                  <a:pos x="496" y="12"/>
                </a:cxn>
                <a:cxn ang="0">
                  <a:pos x="581" y="35"/>
                </a:cxn>
                <a:cxn ang="0">
                  <a:pos x="661" y="70"/>
                </a:cxn>
              </a:cxnLst>
              <a:rect l="0" t="0" r="r" b="b"/>
              <a:pathLst>
                <a:path w="661" h="237">
                  <a:moveTo>
                    <a:pt x="661" y="70"/>
                  </a:moveTo>
                  <a:lnTo>
                    <a:pt x="659" y="99"/>
                  </a:lnTo>
                  <a:lnTo>
                    <a:pt x="647" y="128"/>
                  </a:lnTo>
                  <a:lnTo>
                    <a:pt x="624" y="156"/>
                  </a:lnTo>
                  <a:lnTo>
                    <a:pt x="589" y="183"/>
                  </a:lnTo>
                  <a:lnTo>
                    <a:pt x="541" y="204"/>
                  </a:lnTo>
                  <a:lnTo>
                    <a:pt x="480" y="221"/>
                  </a:lnTo>
                  <a:lnTo>
                    <a:pt x="409" y="231"/>
                  </a:lnTo>
                  <a:lnTo>
                    <a:pt x="327" y="237"/>
                  </a:lnTo>
                  <a:lnTo>
                    <a:pt x="254" y="233"/>
                  </a:lnTo>
                  <a:lnTo>
                    <a:pt x="192" y="225"/>
                  </a:lnTo>
                  <a:lnTo>
                    <a:pt x="137" y="212"/>
                  </a:lnTo>
                  <a:lnTo>
                    <a:pt x="93" y="196"/>
                  </a:lnTo>
                  <a:lnTo>
                    <a:pt x="56" y="175"/>
                  </a:lnTo>
                  <a:lnTo>
                    <a:pt x="29" y="152"/>
                  </a:lnTo>
                  <a:lnTo>
                    <a:pt x="9" y="126"/>
                  </a:lnTo>
                  <a:lnTo>
                    <a:pt x="0" y="103"/>
                  </a:lnTo>
                  <a:lnTo>
                    <a:pt x="69" y="61"/>
                  </a:lnTo>
                  <a:lnTo>
                    <a:pt x="149" y="30"/>
                  </a:lnTo>
                  <a:lnTo>
                    <a:pt x="232" y="8"/>
                  </a:lnTo>
                  <a:lnTo>
                    <a:pt x="321" y="0"/>
                  </a:lnTo>
                  <a:lnTo>
                    <a:pt x="409" y="0"/>
                  </a:lnTo>
                  <a:lnTo>
                    <a:pt x="496" y="12"/>
                  </a:lnTo>
                  <a:lnTo>
                    <a:pt x="581" y="35"/>
                  </a:lnTo>
                  <a:lnTo>
                    <a:pt x="661" y="7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7" name="Freeform 991"/>
            <p:cNvSpPr>
              <a:spLocks/>
            </p:cNvSpPr>
            <p:nvPr/>
          </p:nvSpPr>
          <p:spPr bwMode="auto">
            <a:xfrm>
              <a:off x="3542" y="2010"/>
              <a:ext cx="272" cy="102"/>
            </a:xfrm>
            <a:custGeom>
              <a:avLst/>
              <a:gdLst/>
              <a:ahLst/>
              <a:cxnLst>
                <a:cxn ang="0">
                  <a:pos x="533" y="37"/>
                </a:cxn>
                <a:cxn ang="0">
                  <a:pos x="545" y="64"/>
                </a:cxn>
                <a:cxn ang="0">
                  <a:pos x="545" y="94"/>
                </a:cxn>
                <a:cxn ang="0">
                  <a:pos x="531" y="121"/>
                </a:cxn>
                <a:cxn ang="0">
                  <a:pos x="506" y="148"/>
                </a:cxn>
                <a:cxn ang="0">
                  <a:pos x="465" y="169"/>
                </a:cxn>
                <a:cxn ang="0">
                  <a:pos x="415" y="187"/>
                </a:cxn>
                <a:cxn ang="0">
                  <a:pos x="351" y="198"/>
                </a:cxn>
                <a:cxn ang="0">
                  <a:pos x="275" y="204"/>
                </a:cxn>
                <a:cxn ang="0">
                  <a:pos x="210" y="200"/>
                </a:cxn>
                <a:cxn ang="0">
                  <a:pos x="153" y="192"/>
                </a:cxn>
                <a:cxn ang="0">
                  <a:pos x="105" y="179"/>
                </a:cxn>
                <a:cxn ang="0">
                  <a:pos x="66" y="163"/>
                </a:cxn>
                <a:cxn ang="0">
                  <a:pos x="35" y="142"/>
                </a:cxn>
                <a:cxn ang="0">
                  <a:pos x="16" y="121"/>
                </a:cxn>
                <a:cxn ang="0">
                  <a:pos x="2" y="97"/>
                </a:cxn>
                <a:cxn ang="0">
                  <a:pos x="0" y="76"/>
                </a:cxn>
                <a:cxn ang="0">
                  <a:pos x="58" y="47"/>
                </a:cxn>
                <a:cxn ang="0">
                  <a:pos x="124" y="26"/>
                </a:cxn>
                <a:cxn ang="0">
                  <a:pos x="190" y="10"/>
                </a:cxn>
                <a:cxn ang="0">
                  <a:pos x="260" y="2"/>
                </a:cxn>
                <a:cxn ang="0">
                  <a:pos x="328" y="0"/>
                </a:cxn>
                <a:cxn ang="0">
                  <a:pos x="398" y="6"/>
                </a:cxn>
                <a:cxn ang="0">
                  <a:pos x="465" y="18"/>
                </a:cxn>
                <a:cxn ang="0">
                  <a:pos x="533" y="37"/>
                </a:cxn>
              </a:cxnLst>
              <a:rect l="0" t="0" r="r" b="b"/>
              <a:pathLst>
                <a:path w="545" h="204">
                  <a:moveTo>
                    <a:pt x="533" y="37"/>
                  </a:moveTo>
                  <a:lnTo>
                    <a:pt x="545" y="64"/>
                  </a:lnTo>
                  <a:lnTo>
                    <a:pt x="545" y="94"/>
                  </a:lnTo>
                  <a:lnTo>
                    <a:pt x="531" y="121"/>
                  </a:lnTo>
                  <a:lnTo>
                    <a:pt x="506" y="148"/>
                  </a:lnTo>
                  <a:lnTo>
                    <a:pt x="465" y="169"/>
                  </a:lnTo>
                  <a:lnTo>
                    <a:pt x="415" y="187"/>
                  </a:lnTo>
                  <a:lnTo>
                    <a:pt x="351" y="198"/>
                  </a:lnTo>
                  <a:lnTo>
                    <a:pt x="275" y="204"/>
                  </a:lnTo>
                  <a:lnTo>
                    <a:pt x="210" y="200"/>
                  </a:lnTo>
                  <a:lnTo>
                    <a:pt x="153" y="192"/>
                  </a:lnTo>
                  <a:lnTo>
                    <a:pt x="105" y="179"/>
                  </a:lnTo>
                  <a:lnTo>
                    <a:pt x="66" y="163"/>
                  </a:lnTo>
                  <a:lnTo>
                    <a:pt x="35" y="142"/>
                  </a:lnTo>
                  <a:lnTo>
                    <a:pt x="16" y="121"/>
                  </a:lnTo>
                  <a:lnTo>
                    <a:pt x="2" y="97"/>
                  </a:lnTo>
                  <a:lnTo>
                    <a:pt x="0" y="76"/>
                  </a:lnTo>
                  <a:lnTo>
                    <a:pt x="58" y="47"/>
                  </a:lnTo>
                  <a:lnTo>
                    <a:pt x="124" y="26"/>
                  </a:lnTo>
                  <a:lnTo>
                    <a:pt x="190" y="10"/>
                  </a:lnTo>
                  <a:lnTo>
                    <a:pt x="260" y="2"/>
                  </a:lnTo>
                  <a:lnTo>
                    <a:pt x="328" y="0"/>
                  </a:lnTo>
                  <a:lnTo>
                    <a:pt x="398" y="6"/>
                  </a:lnTo>
                  <a:lnTo>
                    <a:pt x="465" y="18"/>
                  </a:lnTo>
                  <a:lnTo>
                    <a:pt x="533" y="37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8" name="Freeform 992"/>
            <p:cNvSpPr>
              <a:spLocks/>
            </p:cNvSpPr>
            <p:nvPr/>
          </p:nvSpPr>
          <p:spPr bwMode="auto">
            <a:xfrm>
              <a:off x="3567" y="2009"/>
              <a:ext cx="212" cy="85"/>
            </a:xfrm>
            <a:custGeom>
              <a:avLst/>
              <a:gdLst/>
              <a:ahLst/>
              <a:cxnLst>
                <a:cxn ang="0">
                  <a:pos x="389" y="13"/>
                </a:cxn>
                <a:cxn ang="0">
                  <a:pos x="413" y="34"/>
                </a:cxn>
                <a:cxn ang="0">
                  <a:pos x="424" y="60"/>
                </a:cxn>
                <a:cxn ang="0">
                  <a:pos x="422" y="85"/>
                </a:cxn>
                <a:cxn ang="0">
                  <a:pos x="409" y="112"/>
                </a:cxn>
                <a:cxn ang="0">
                  <a:pos x="378" y="133"/>
                </a:cxn>
                <a:cxn ang="0">
                  <a:pos x="337" y="153"/>
                </a:cxn>
                <a:cxn ang="0">
                  <a:pos x="281" y="164"/>
                </a:cxn>
                <a:cxn ang="0">
                  <a:pos x="213" y="170"/>
                </a:cxn>
                <a:cxn ang="0">
                  <a:pos x="153" y="166"/>
                </a:cxn>
                <a:cxn ang="0">
                  <a:pos x="106" y="159"/>
                </a:cxn>
                <a:cxn ang="0">
                  <a:pos x="65" y="145"/>
                </a:cxn>
                <a:cxn ang="0">
                  <a:pos x="36" y="129"/>
                </a:cxn>
                <a:cxn ang="0">
                  <a:pos x="15" y="110"/>
                </a:cxn>
                <a:cxn ang="0">
                  <a:pos x="3" y="91"/>
                </a:cxn>
                <a:cxn ang="0">
                  <a:pos x="0" y="69"/>
                </a:cxn>
                <a:cxn ang="0">
                  <a:pos x="7" y="50"/>
                </a:cxn>
                <a:cxn ang="0">
                  <a:pos x="50" y="32"/>
                </a:cxn>
                <a:cxn ang="0">
                  <a:pos x="97" y="21"/>
                </a:cxn>
                <a:cxn ang="0">
                  <a:pos x="143" y="9"/>
                </a:cxn>
                <a:cxn ang="0">
                  <a:pos x="192" y="5"/>
                </a:cxn>
                <a:cxn ang="0">
                  <a:pos x="240" y="0"/>
                </a:cxn>
                <a:cxn ang="0">
                  <a:pos x="290" y="1"/>
                </a:cxn>
                <a:cxn ang="0">
                  <a:pos x="339" y="5"/>
                </a:cxn>
                <a:cxn ang="0">
                  <a:pos x="389" y="13"/>
                </a:cxn>
              </a:cxnLst>
              <a:rect l="0" t="0" r="r" b="b"/>
              <a:pathLst>
                <a:path w="424" h="170">
                  <a:moveTo>
                    <a:pt x="389" y="13"/>
                  </a:moveTo>
                  <a:lnTo>
                    <a:pt x="413" y="34"/>
                  </a:lnTo>
                  <a:lnTo>
                    <a:pt x="424" y="60"/>
                  </a:lnTo>
                  <a:lnTo>
                    <a:pt x="422" y="85"/>
                  </a:lnTo>
                  <a:lnTo>
                    <a:pt x="409" y="112"/>
                  </a:lnTo>
                  <a:lnTo>
                    <a:pt x="378" y="133"/>
                  </a:lnTo>
                  <a:lnTo>
                    <a:pt x="337" y="153"/>
                  </a:lnTo>
                  <a:lnTo>
                    <a:pt x="281" y="164"/>
                  </a:lnTo>
                  <a:lnTo>
                    <a:pt x="213" y="170"/>
                  </a:lnTo>
                  <a:lnTo>
                    <a:pt x="153" y="166"/>
                  </a:lnTo>
                  <a:lnTo>
                    <a:pt x="106" y="159"/>
                  </a:lnTo>
                  <a:lnTo>
                    <a:pt x="65" y="145"/>
                  </a:lnTo>
                  <a:lnTo>
                    <a:pt x="36" y="129"/>
                  </a:lnTo>
                  <a:lnTo>
                    <a:pt x="15" y="110"/>
                  </a:lnTo>
                  <a:lnTo>
                    <a:pt x="3" y="91"/>
                  </a:lnTo>
                  <a:lnTo>
                    <a:pt x="0" y="69"/>
                  </a:lnTo>
                  <a:lnTo>
                    <a:pt x="7" y="50"/>
                  </a:lnTo>
                  <a:lnTo>
                    <a:pt x="50" y="32"/>
                  </a:lnTo>
                  <a:lnTo>
                    <a:pt x="97" y="21"/>
                  </a:lnTo>
                  <a:lnTo>
                    <a:pt x="143" y="9"/>
                  </a:lnTo>
                  <a:lnTo>
                    <a:pt x="192" y="5"/>
                  </a:lnTo>
                  <a:lnTo>
                    <a:pt x="240" y="0"/>
                  </a:lnTo>
                  <a:lnTo>
                    <a:pt x="290" y="1"/>
                  </a:lnTo>
                  <a:lnTo>
                    <a:pt x="339" y="5"/>
                  </a:lnTo>
                  <a:lnTo>
                    <a:pt x="389" y="1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29" name="Freeform 993"/>
            <p:cNvSpPr>
              <a:spLocks/>
            </p:cNvSpPr>
            <p:nvPr/>
          </p:nvSpPr>
          <p:spPr bwMode="auto">
            <a:xfrm>
              <a:off x="3592" y="2011"/>
              <a:ext cx="153" cy="68"/>
            </a:xfrm>
            <a:custGeom>
              <a:avLst/>
              <a:gdLst/>
              <a:ahLst/>
              <a:cxnLst>
                <a:cxn ang="0">
                  <a:pos x="225" y="0"/>
                </a:cxn>
                <a:cxn ang="0">
                  <a:pos x="266" y="12"/>
                </a:cxn>
                <a:cxn ang="0">
                  <a:pos x="295" y="31"/>
                </a:cxn>
                <a:cxn ang="0">
                  <a:pos x="306" y="53"/>
                </a:cxn>
                <a:cxn ang="0">
                  <a:pos x="306" y="78"/>
                </a:cxn>
                <a:cxn ang="0">
                  <a:pos x="289" y="99"/>
                </a:cxn>
                <a:cxn ang="0">
                  <a:pos x="260" y="119"/>
                </a:cxn>
                <a:cxn ang="0">
                  <a:pos x="213" y="130"/>
                </a:cxn>
                <a:cxn ang="0">
                  <a:pos x="157" y="136"/>
                </a:cxn>
                <a:cxn ang="0">
                  <a:pos x="105" y="132"/>
                </a:cxn>
                <a:cxn ang="0">
                  <a:pos x="66" y="124"/>
                </a:cxn>
                <a:cxn ang="0">
                  <a:pos x="35" y="111"/>
                </a:cxn>
                <a:cxn ang="0">
                  <a:pos x="14" y="95"/>
                </a:cxn>
                <a:cxn ang="0">
                  <a:pos x="0" y="76"/>
                </a:cxn>
                <a:cxn ang="0">
                  <a:pos x="0" y="59"/>
                </a:cxn>
                <a:cxn ang="0">
                  <a:pos x="6" y="39"/>
                </a:cxn>
                <a:cxn ang="0">
                  <a:pos x="25" y="24"/>
                </a:cxn>
                <a:cxn ang="0">
                  <a:pos x="48" y="18"/>
                </a:cxn>
                <a:cxn ang="0">
                  <a:pos x="72" y="12"/>
                </a:cxn>
                <a:cxn ang="0">
                  <a:pos x="97" y="8"/>
                </a:cxn>
                <a:cxn ang="0">
                  <a:pos x="122" y="6"/>
                </a:cxn>
                <a:cxn ang="0">
                  <a:pos x="147" y="2"/>
                </a:cxn>
                <a:cxn ang="0">
                  <a:pos x="173" y="0"/>
                </a:cxn>
                <a:cxn ang="0">
                  <a:pos x="198" y="0"/>
                </a:cxn>
                <a:cxn ang="0">
                  <a:pos x="225" y="0"/>
                </a:cxn>
              </a:cxnLst>
              <a:rect l="0" t="0" r="r" b="b"/>
              <a:pathLst>
                <a:path w="306" h="136">
                  <a:moveTo>
                    <a:pt x="225" y="0"/>
                  </a:moveTo>
                  <a:lnTo>
                    <a:pt x="266" y="12"/>
                  </a:lnTo>
                  <a:lnTo>
                    <a:pt x="295" y="31"/>
                  </a:lnTo>
                  <a:lnTo>
                    <a:pt x="306" y="53"/>
                  </a:lnTo>
                  <a:lnTo>
                    <a:pt x="306" y="78"/>
                  </a:lnTo>
                  <a:lnTo>
                    <a:pt x="289" y="99"/>
                  </a:lnTo>
                  <a:lnTo>
                    <a:pt x="260" y="119"/>
                  </a:lnTo>
                  <a:lnTo>
                    <a:pt x="213" y="130"/>
                  </a:lnTo>
                  <a:lnTo>
                    <a:pt x="157" y="136"/>
                  </a:lnTo>
                  <a:lnTo>
                    <a:pt x="105" y="132"/>
                  </a:lnTo>
                  <a:lnTo>
                    <a:pt x="66" y="124"/>
                  </a:lnTo>
                  <a:lnTo>
                    <a:pt x="35" y="111"/>
                  </a:lnTo>
                  <a:lnTo>
                    <a:pt x="14" y="95"/>
                  </a:lnTo>
                  <a:lnTo>
                    <a:pt x="0" y="76"/>
                  </a:lnTo>
                  <a:lnTo>
                    <a:pt x="0" y="59"/>
                  </a:lnTo>
                  <a:lnTo>
                    <a:pt x="6" y="39"/>
                  </a:lnTo>
                  <a:lnTo>
                    <a:pt x="25" y="24"/>
                  </a:lnTo>
                  <a:lnTo>
                    <a:pt x="48" y="18"/>
                  </a:lnTo>
                  <a:lnTo>
                    <a:pt x="72" y="12"/>
                  </a:lnTo>
                  <a:lnTo>
                    <a:pt x="97" y="8"/>
                  </a:lnTo>
                  <a:lnTo>
                    <a:pt x="122" y="6"/>
                  </a:lnTo>
                  <a:lnTo>
                    <a:pt x="147" y="2"/>
                  </a:lnTo>
                  <a:lnTo>
                    <a:pt x="173" y="0"/>
                  </a:lnTo>
                  <a:lnTo>
                    <a:pt x="198" y="0"/>
                  </a:lnTo>
                  <a:lnTo>
                    <a:pt x="225" y="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0" name="Freeform 994"/>
            <p:cNvSpPr>
              <a:spLocks/>
            </p:cNvSpPr>
            <p:nvPr/>
          </p:nvSpPr>
          <p:spPr bwMode="auto">
            <a:xfrm>
              <a:off x="3777" y="2669"/>
              <a:ext cx="262" cy="75"/>
            </a:xfrm>
            <a:custGeom>
              <a:avLst/>
              <a:gdLst/>
              <a:ahLst/>
              <a:cxnLst>
                <a:cxn ang="0">
                  <a:pos x="508" y="37"/>
                </a:cxn>
                <a:cxn ang="0">
                  <a:pos x="524" y="81"/>
                </a:cxn>
                <a:cxn ang="0">
                  <a:pos x="495" y="116"/>
                </a:cxn>
                <a:cxn ang="0">
                  <a:pos x="429" y="138"/>
                </a:cxn>
                <a:cxn ang="0">
                  <a:pos x="341" y="149"/>
                </a:cxn>
                <a:cxn ang="0">
                  <a:pos x="241" y="144"/>
                </a:cxn>
                <a:cxn ang="0">
                  <a:pos x="144" y="126"/>
                </a:cxn>
                <a:cxn ang="0">
                  <a:pos x="58" y="91"/>
                </a:cxn>
                <a:cxn ang="0">
                  <a:pos x="0" y="43"/>
                </a:cxn>
                <a:cxn ang="0">
                  <a:pos x="8" y="23"/>
                </a:cxn>
                <a:cxn ang="0">
                  <a:pos x="57" y="10"/>
                </a:cxn>
                <a:cxn ang="0">
                  <a:pos x="130" y="2"/>
                </a:cxn>
                <a:cxn ang="0">
                  <a:pos x="223" y="0"/>
                </a:cxn>
                <a:cxn ang="0">
                  <a:pos x="316" y="0"/>
                </a:cxn>
                <a:cxn ang="0">
                  <a:pos x="404" y="8"/>
                </a:cxn>
                <a:cxn ang="0">
                  <a:pos x="471" y="19"/>
                </a:cxn>
                <a:cxn ang="0">
                  <a:pos x="508" y="37"/>
                </a:cxn>
              </a:cxnLst>
              <a:rect l="0" t="0" r="r" b="b"/>
              <a:pathLst>
                <a:path w="524" h="149">
                  <a:moveTo>
                    <a:pt x="508" y="37"/>
                  </a:moveTo>
                  <a:lnTo>
                    <a:pt x="524" y="81"/>
                  </a:lnTo>
                  <a:lnTo>
                    <a:pt x="495" y="116"/>
                  </a:lnTo>
                  <a:lnTo>
                    <a:pt x="429" y="138"/>
                  </a:lnTo>
                  <a:lnTo>
                    <a:pt x="341" y="149"/>
                  </a:lnTo>
                  <a:lnTo>
                    <a:pt x="241" y="144"/>
                  </a:lnTo>
                  <a:lnTo>
                    <a:pt x="144" y="126"/>
                  </a:lnTo>
                  <a:lnTo>
                    <a:pt x="58" y="91"/>
                  </a:lnTo>
                  <a:lnTo>
                    <a:pt x="0" y="43"/>
                  </a:lnTo>
                  <a:lnTo>
                    <a:pt x="8" y="23"/>
                  </a:lnTo>
                  <a:lnTo>
                    <a:pt x="57" y="10"/>
                  </a:lnTo>
                  <a:lnTo>
                    <a:pt x="130" y="2"/>
                  </a:lnTo>
                  <a:lnTo>
                    <a:pt x="223" y="0"/>
                  </a:lnTo>
                  <a:lnTo>
                    <a:pt x="316" y="0"/>
                  </a:lnTo>
                  <a:lnTo>
                    <a:pt x="404" y="8"/>
                  </a:lnTo>
                  <a:lnTo>
                    <a:pt x="471" y="19"/>
                  </a:lnTo>
                  <a:lnTo>
                    <a:pt x="508" y="37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1" name="Freeform 995"/>
            <p:cNvSpPr>
              <a:spLocks/>
            </p:cNvSpPr>
            <p:nvPr/>
          </p:nvSpPr>
          <p:spPr bwMode="auto">
            <a:xfrm>
              <a:off x="3780" y="2604"/>
              <a:ext cx="249" cy="113"/>
            </a:xfrm>
            <a:custGeom>
              <a:avLst/>
              <a:gdLst/>
              <a:ahLst/>
              <a:cxnLst>
                <a:cxn ang="0">
                  <a:pos x="498" y="163"/>
                </a:cxn>
                <a:cxn ang="0">
                  <a:pos x="473" y="188"/>
                </a:cxn>
                <a:cxn ang="0">
                  <a:pos x="419" y="208"/>
                </a:cxn>
                <a:cxn ang="0">
                  <a:pos x="345" y="219"/>
                </a:cxn>
                <a:cxn ang="0">
                  <a:pos x="262" y="227"/>
                </a:cxn>
                <a:cxn ang="0">
                  <a:pos x="175" y="223"/>
                </a:cxn>
                <a:cxn ang="0">
                  <a:pos x="95" y="211"/>
                </a:cxn>
                <a:cxn ang="0">
                  <a:pos x="33" y="192"/>
                </a:cxn>
                <a:cxn ang="0">
                  <a:pos x="0" y="163"/>
                </a:cxn>
                <a:cxn ang="0">
                  <a:pos x="31" y="91"/>
                </a:cxn>
                <a:cxn ang="0">
                  <a:pos x="87" y="41"/>
                </a:cxn>
                <a:cxn ang="0">
                  <a:pos x="161" y="10"/>
                </a:cxn>
                <a:cxn ang="0">
                  <a:pos x="244" y="0"/>
                </a:cxn>
                <a:cxn ang="0">
                  <a:pos x="326" y="8"/>
                </a:cxn>
                <a:cxn ang="0">
                  <a:pos x="401" y="39"/>
                </a:cxn>
                <a:cxn ang="0">
                  <a:pos x="462" y="89"/>
                </a:cxn>
                <a:cxn ang="0">
                  <a:pos x="498" y="163"/>
                </a:cxn>
              </a:cxnLst>
              <a:rect l="0" t="0" r="r" b="b"/>
              <a:pathLst>
                <a:path w="498" h="227">
                  <a:moveTo>
                    <a:pt x="498" y="163"/>
                  </a:moveTo>
                  <a:lnTo>
                    <a:pt x="473" y="188"/>
                  </a:lnTo>
                  <a:lnTo>
                    <a:pt x="419" y="208"/>
                  </a:lnTo>
                  <a:lnTo>
                    <a:pt x="345" y="219"/>
                  </a:lnTo>
                  <a:lnTo>
                    <a:pt x="262" y="227"/>
                  </a:lnTo>
                  <a:lnTo>
                    <a:pt x="175" y="223"/>
                  </a:lnTo>
                  <a:lnTo>
                    <a:pt x="95" y="211"/>
                  </a:lnTo>
                  <a:lnTo>
                    <a:pt x="33" y="192"/>
                  </a:lnTo>
                  <a:lnTo>
                    <a:pt x="0" y="163"/>
                  </a:lnTo>
                  <a:lnTo>
                    <a:pt x="31" y="91"/>
                  </a:lnTo>
                  <a:lnTo>
                    <a:pt x="87" y="41"/>
                  </a:lnTo>
                  <a:lnTo>
                    <a:pt x="161" y="10"/>
                  </a:lnTo>
                  <a:lnTo>
                    <a:pt x="244" y="0"/>
                  </a:lnTo>
                  <a:lnTo>
                    <a:pt x="326" y="8"/>
                  </a:lnTo>
                  <a:lnTo>
                    <a:pt x="401" y="39"/>
                  </a:lnTo>
                  <a:lnTo>
                    <a:pt x="462" y="89"/>
                  </a:lnTo>
                  <a:lnTo>
                    <a:pt x="498" y="16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2" name="Freeform 996"/>
            <p:cNvSpPr>
              <a:spLocks/>
            </p:cNvSpPr>
            <p:nvPr/>
          </p:nvSpPr>
          <p:spPr bwMode="auto">
            <a:xfrm>
              <a:off x="3780" y="2604"/>
              <a:ext cx="249" cy="111"/>
            </a:xfrm>
            <a:custGeom>
              <a:avLst/>
              <a:gdLst/>
              <a:ahLst/>
              <a:cxnLst>
                <a:cxn ang="0">
                  <a:pos x="477" y="188"/>
                </a:cxn>
                <a:cxn ang="0">
                  <a:pos x="454" y="194"/>
                </a:cxn>
                <a:cxn ang="0">
                  <a:pos x="432" y="200"/>
                </a:cxn>
                <a:cxn ang="0">
                  <a:pos x="407" y="206"/>
                </a:cxn>
                <a:cxn ang="0">
                  <a:pos x="382" y="211"/>
                </a:cxn>
                <a:cxn ang="0">
                  <a:pos x="353" y="213"/>
                </a:cxn>
                <a:cxn ang="0">
                  <a:pos x="326" y="217"/>
                </a:cxn>
                <a:cxn ang="0">
                  <a:pos x="295" y="219"/>
                </a:cxn>
                <a:cxn ang="0">
                  <a:pos x="264" y="221"/>
                </a:cxn>
                <a:cxn ang="0">
                  <a:pos x="219" y="219"/>
                </a:cxn>
                <a:cxn ang="0">
                  <a:pos x="180" y="215"/>
                </a:cxn>
                <a:cxn ang="0">
                  <a:pos x="142" y="210"/>
                </a:cxn>
                <a:cxn ang="0">
                  <a:pos x="109" y="206"/>
                </a:cxn>
                <a:cxn ang="0">
                  <a:pos x="78" y="196"/>
                </a:cxn>
                <a:cxn ang="0">
                  <a:pos x="49" y="188"/>
                </a:cxn>
                <a:cxn ang="0">
                  <a:pos x="23" y="178"/>
                </a:cxn>
                <a:cxn ang="0">
                  <a:pos x="2" y="169"/>
                </a:cxn>
                <a:cxn ang="0">
                  <a:pos x="0" y="165"/>
                </a:cxn>
                <a:cxn ang="0">
                  <a:pos x="0" y="163"/>
                </a:cxn>
                <a:cxn ang="0">
                  <a:pos x="31" y="91"/>
                </a:cxn>
                <a:cxn ang="0">
                  <a:pos x="87" y="41"/>
                </a:cxn>
                <a:cxn ang="0">
                  <a:pos x="161" y="10"/>
                </a:cxn>
                <a:cxn ang="0">
                  <a:pos x="244" y="0"/>
                </a:cxn>
                <a:cxn ang="0">
                  <a:pos x="326" y="8"/>
                </a:cxn>
                <a:cxn ang="0">
                  <a:pos x="401" y="39"/>
                </a:cxn>
                <a:cxn ang="0">
                  <a:pos x="462" y="89"/>
                </a:cxn>
                <a:cxn ang="0">
                  <a:pos x="498" y="163"/>
                </a:cxn>
                <a:cxn ang="0">
                  <a:pos x="491" y="177"/>
                </a:cxn>
                <a:cxn ang="0">
                  <a:pos x="477" y="188"/>
                </a:cxn>
              </a:cxnLst>
              <a:rect l="0" t="0" r="r" b="b"/>
              <a:pathLst>
                <a:path w="498" h="221">
                  <a:moveTo>
                    <a:pt x="477" y="188"/>
                  </a:moveTo>
                  <a:lnTo>
                    <a:pt x="454" y="194"/>
                  </a:lnTo>
                  <a:lnTo>
                    <a:pt x="432" y="200"/>
                  </a:lnTo>
                  <a:lnTo>
                    <a:pt x="407" y="206"/>
                  </a:lnTo>
                  <a:lnTo>
                    <a:pt x="382" y="211"/>
                  </a:lnTo>
                  <a:lnTo>
                    <a:pt x="353" y="213"/>
                  </a:lnTo>
                  <a:lnTo>
                    <a:pt x="326" y="217"/>
                  </a:lnTo>
                  <a:lnTo>
                    <a:pt x="295" y="219"/>
                  </a:lnTo>
                  <a:lnTo>
                    <a:pt x="264" y="221"/>
                  </a:lnTo>
                  <a:lnTo>
                    <a:pt x="219" y="219"/>
                  </a:lnTo>
                  <a:lnTo>
                    <a:pt x="180" y="215"/>
                  </a:lnTo>
                  <a:lnTo>
                    <a:pt x="142" y="210"/>
                  </a:lnTo>
                  <a:lnTo>
                    <a:pt x="109" y="206"/>
                  </a:lnTo>
                  <a:lnTo>
                    <a:pt x="78" y="196"/>
                  </a:lnTo>
                  <a:lnTo>
                    <a:pt x="49" y="188"/>
                  </a:lnTo>
                  <a:lnTo>
                    <a:pt x="23" y="178"/>
                  </a:lnTo>
                  <a:lnTo>
                    <a:pt x="2" y="169"/>
                  </a:lnTo>
                  <a:lnTo>
                    <a:pt x="0" y="165"/>
                  </a:lnTo>
                  <a:lnTo>
                    <a:pt x="0" y="163"/>
                  </a:lnTo>
                  <a:lnTo>
                    <a:pt x="31" y="91"/>
                  </a:lnTo>
                  <a:lnTo>
                    <a:pt x="87" y="41"/>
                  </a:lnTo>
                  <a:lnTo>
                    <a:pt x="161" y="10"/>
                  </a:lnTo>
                  <a:lnTo>
                    <a:pt x="244" y="0"/>
                  </a:lnTo>
                  <a:lnTo>
                    <a:pt x="326" y="8"/>
                  </a:lnTo>
                  <a:lnTo>
                    <a:pt x="401" y="39"/>
                  </a:lnTo>
                  <a:lnTo>
                    <a:pt x="462" y="89"/>
                  </a:lnTo>
                  <a:lnTo>
                    <a:pt x="498" y="163"/>
                  </a:lnTo>
                  <a:lnTo>
                    <a:pt x="491" y="177"/>
                  </a:lnTo>
                  <a:lnTo>
                    <a:pt x="477" y="18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3" name="Freeform 997"/>
            <p:cNvSpPr>
              <a:spLocks/>
            </p:cNvSpPr>
            <p:nvPr/>
          </p:nvSpPr>
          <p:spPr bwMode="auto">
            <a:xfrm>
              <a:off x="3781" y="2604"/>
              <a:ext cx="247" cy="102"/>
            </a:xfrm>
            <a:custGeom>
              <a:avLst/>
              <a:gdLst/>
              <a:ahLst/>
              <a:cxnLst>
                <a:cxn ang="0">
                  <a:pos x="494" y="159"/>
                </a:cxn>
                <a:cxn ang="0">
                  <a:pos x="471" y="167"/>
                </a:cxn>
                <a:cxn ang="0">
                  <a:pos x="448" y="177"/>
                </a:cxn>
                <a:cxn ang="0">
                  <a:pos x="423" y="182"/>
                </a:cxn>
                <a:cxn ang="0">
                  <a:pos x="396" y="190"/>
                </a:cxn>
                <a:cxn ang="0">
                  <a:pos x="363" y="194"/>
                </a:cxn>
                <a:cxn ang="0">
                  <a:pos x="330" y="200"/>
                </a:cxn>
                <a:cxn ang="0">
                  <a:pos x="295" y="202"/>
                </a:cxn>
                <a:cxn ang="0">
                  <a:pos x="258" y="204"/>
                </a:cxn>
                <a:cxn ang="0">
                  <a:pos x="213" y="202"/>
                </a:cxn>
                <a:cxn ang="0">
                  <a:pos x="175" y="198"/>
                </a:cxn>
                <a:cxn ang="0">
                  <a:pos x="138" y="192"/>
                </a:cxn>
                <a:cxn ang="0">
                  <a:pos x="105" y="188"/>
                </a:cxn>
                <a:cxn ang="0">
                  <a:pos x="74" y="178"/>
                </a:cxn>
                <a:cxn ang="0">
                  <a:pos x="47" y="171"/>
                </a:cxn>
                <a:cxn ang="0">
                  <a:pos x="21" y="159"/>
                </a:cxn>
                <a:cxn ang="0">
                  <a:pos x="0" y="149"/>
                </a:cxn>
                <a:cxn ang="0">
                  <a:pos x="35" y="83"/>
                </a:cxn>
                <a:cxn ang="0">
                  <a:pos x="93" y="37"/>
                </a:cxn>
                <a:cxn ang="0">
                  <a:pos x="165" y="8"/>
                </a:cxn>
                <a:cxn ang="0">
                  <a:pos x="246" y="0"/>
                </a:cxn>
                <a:cxn ang="0">
                  <a:pos x="326" y="10"/>
                </a:cxn>
                <a:cxn ang="0">
                  <a:pos x="399" y="41"/>
                </a:cxn>
                <a:cxn ang="0">
                  <a:pos x="458" y="89"/>
                </a:cxn>
                <a:cxn ang="0">
                  <a:pos x="494" y="159"/>
                </a:cxn>
              </a:cxnLst>
              <a:rect l="0" t="0" r="r" b="b"/>
              <a:pathLst>
                <a:path w="494" h="204">
                  <a:moveTo>
                    <a:pt x="494" y="159"/>
                  </a:moveTo>
                  <a:lnTo>
                    <a:pt x="471" y="167"/>
                  </a:lnTo>
                  <a:lnTo>
                    <a:pt x="448" y="177"/>
                  </a:lnTo>
                  <a:lnTo>
                    <a:pt x="423" y="182"/>
                  </a:lnTo>
                  <a:lnTo>
                    <a:pt x="396" y="190"/>
                  </a:lnTo>
                  <a:lnTo>
                    <a:pt x="363" y="194"/>
                  </a:lnTo>
                  <a:lnTo>
                    <a:pt x="330" y="200"/>
                  </a:lnTo>
                  <a:lnTo>
                    <a:pt x="295" y="202"/>
                  </a:lnTo>
                  <a:lnTo>
                    <a:pt x="258" y="204"/>
                  </a:lnTo>
                  <a:lnTo>
                    <a:pt x="213" y="202"/>
                  </a:lnTo>
                  <a:lnTo>
                    <a:pt x="175" y="198"/>
                  </a:lnTo>
                  <a:lnTo>
                    <a:pt x="138" y="192"/>
                  </a:lnTo>
                  <a:lnTo>
                    <a:pt x="105" y="188"/>
                  </a:lnTo>
                  <a:lnTo>
                    <a:pt x="74" y="178"/>
                  </a:lnTo>
                  <a:lnTo>
                    <a:pt x="47" y="171"/>
                  </a:lnTo>
                  <a:lnTo>
                    <a:pt x="21" y="159"/>
                  </a:lnTo>
                  <a:lnTo>
                    <a:pt x="0" y="149"/>
                  </a:lnTo>
                  <a:lnTo>
                    <a:pt x="35" y="83"/>
                  </a:lnTo>
                  <a:lnTo>
                    <a:pt x="93" y="37"/>
                  </a:lnTo>
                  <a:lnTo>
                    <a:pt x="165" y="8"/>
                  </a:lnTo>
                  <a:lnTo>
                    <a:pt x="246" y="0"/>
                  </a:lnTo>
                  <a:lnTo>
                    <a:pt x="326" y="10"/>
                  </a:lnTo>
                  <a:lnTo>
                    <a:pt x="399" y="41"/>
                  </a:lnTo>
                  <a:lnTo>
                    <a:pt x="458" y="89"/>
                  </a:lnTo>
                  <a:lnTo>
                    <a:pt x="494" y="15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4" name="Freeform 998"/>
            <p:cNvSpPr>
              <a:spLocks/>
            </p:cNvSpPr>
            <p:nvPr/>
          </p:nvSpPr>
          <p:spPr bwMode="auto">
            <a:xfrm>
              <a:off x="3785" y="2604"/>
              <a:ext cx="239" cy="94"/>
            </a:xfrm>
            <a:custGeom>
              <a:avLst/>
              <a:gdLst/>
              <a:ahLst/>
              <a:cxnLst>
                <a:cxn ang="0">
                  <a:pos x="479" y="136"/>
                </a:cxn>
                <a:cxn ang="0">
                  <a:pos x="457" y="146"/>
                </a:cxn>
                <a:cxn ang="0">
                  <a:pos x="436" y="155"/>
                </a:cxn>
                <a:cxn ang="0">
                  <a:pos x="411" y="163"/>
                </a:cxn>
                <a:cxn ang="0">
                  <a:pos x="384" y="173"/>
                </a:cxn>
                <a:cxn ang="0">
                  <a:pos x="353" y="177"/>
                </a:cxn>
                <a:cxn ang="0">
                  <a:pos x="320" y="182"/>
                </a:cxn>
                <a:cxn ang="0">
                  <a:pos x="283" y="186"/>
                </a:cxn>
                <a:cxn ang="0">
                  <a:pos x="244" y="188"/>
                </a:cxn>
                <a:cxn ang="0">
                  <a:pos x="201" y="186"/>
                </a:cxn>
                <a:cxn ang="0">
                  <a:pos x="163" y="182"/>
                </a:cxn>
                <a:cxn ang="0">
                  <a:pos x="126" y="177"/>
                </a:cxn>
                <a:cxn ang="0">
                  <a:pos x="95" y="171"/>
                </a:cxn>
                <a:cxn ang="0">
                  <a:pos x="64" y="161"/>
                </a:cxn>
                <a:cxn ang="0">
                  <a:pos x="41" y="153"/>
                </a:cxn>
                <a:cxn ang="0">
                  <a:pos x="17" y="142"/>
                </a:cxn>
                <a:cxn ang="0">
                  <a:pos x="0" y="132"/>
                </a:cxn>
                <a:cxn ang="0">
                  <a:pos x="39" y="74"/>
                </a:cxn>
                <a:cxn ang="0">
                  <a:pos x="95" y="33"/>
                </a:cxn>
                <a:cxn ang="0">
                  <a:pos x="163" y="8"/>
                </a:cxn>
                <a:cxn ang="0">
                  <a:pos x="238" y="0"/>
                </a:cxn>
                <a:cxn ang="0">
                  <a:pos x="312" y="8"/>
                </a:cxn>
                <a:cxn ang="0">
                  <a:pos x="382" y="33"/>
                </a:cxn>
                <a:cxn ang="0">
                  <a:pos x="438" y="76"/>
                </a:cxn>
                <a:cxn ang="0">
                  <a:pos x="479" y="136"/>
                </a:cxn>
              </a:cxnLst>
              <a:rect l="0" t="0" r="r" b="b"/>
              <a:pathLst>
                <a:path w="479" h="188">
                  <a:moveTo>
                    <a:pt x="479" y="136"/>
                  </a:moveTo>
                  <a:lnTo>
                    <a:pt x="457" y="146"/>
                  </a:lnTo>
                  <a:lnTo>
                    <a:pt x="436" y="155"/>
                  </a:lnTo>
                  <a:lnTo>
                    <a:pt x="411" y="163"/>
                  </a:lnTo>
                  <a:lnTo>
                    <a:pt x="384" y="173"/>
                  </a:lnTo>
                  <a:lnTo>
                    <a:pt x="353" y="177"/>
                  </a:lnTo>
                  <a:lnTo>
                    <a:pt x="320" y="182"/>
                  </a:lnTo>
                  <a:lnTo>
                    <a:pt x="283" y="186"/>
                  </a:lnTo>
                  <a:lnTo>
                    <a:pt x="244" y="188"/>
                  </a:lnTo>
                  <a:lnTo>
                    <a:pt x="201" y="186"/>
                  </a:lnTo>
                  <a:lnTo>
                    <a:pt x="163" y="182"/>
                  </a:lnTo>
                  <a:lnTo>
                    <a:pt x="126" y="177"/>
                  </a:lnTo>
                  <a:lnTo>
                    <a:pt x="95" y="171"/>
                  </a:lnTo>
                  <a:lnTo>
                    <a:pt x="64" y="161"/>
                  </a:lnTo>
                  <a:lnTo>
                    <a:pt x="41" y="153"/>
                  </a:lnTo>
                  <a:lnTo>
                    <a:pt x="17" y="142"/>
                  </a:lnTo>
                  <a:lnTo>
                    <a:pt x="0" y="132"/>
                  </a:lnTo>
                  <a:lnTo>
                    <a:pt x="39" y="74"/>
                  </a:lnTo>
                  <a:lnTo>
                    <a:pt x="95" y="33"/>
                  </a:lnTo>
                  <a:lnTo>
                    <a:pt x="163" y="8"/>
                  </a:lnTo>
                  <a:lnTo>
                    <a:pt x="238" y="0"/>
                  </a:lnTo>
                  <a:lnTo>
                    <a:pt x="312" y="8"/>
                  </a:lnTo>
                  <a:lnTo>
                    <a:pt x="382" y="33"/>
                  </a:lnTo>
                  <a:lnTo>
                    <a:pt x="438" y="76"/>
                  </a:lnTo>
                  <a:lnTo>
                    <a:pt x="479" y="13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5" name="Freeform 999"/>
            <p:cNvSpPr>
              <a:spLocks/>
            </p:cNvSpPr>
            <p:nvPr/>
          </p:nvSpPr>
          <p:spPr bwMode="auto">
            <a:xfrm>
              <a:off x="3790" y="2604"/>
              <a:ext cx="229" cy="86"/>
            </a:xfrm>
            <a:custGeom>
              <a:avLst/>
              <a:gdLst/>
              <a:ahLst/>
              <a:cxnLst>
                <a:cxn ang="0">
                  <a:pos x="460" y="116"/>
                </a:cxn>
                <a:cxn ang="0">
                  <a:pos x="441" y="126"/>
                </a:cxn>
                <a:cxn ang="0">
                  <a:pos x="421" y="138"/>
                </a:cxn>
                <a:cxn ang="0">
                  <a:pos x="396" y="146"/>
                </a:cxn>
                <a:cxn ang="0">
                  <a:pos x="371" y="155"/>
                </a:cxn>
                <a:cxn ang="0">
                  <a:pos x="340" y="161"/>
                </a:cxn>
                <a:cxn ang="0">
                  <a:pos x="307" y="167"/>
                </a:cxn>
                <a:cxn ang="0">
                  <a:pos x="270" y="171"/>
                </a:cxn>
                <a:cxn ang="0">
                  <a:pos x="231" y="173"/>
                </a:cxn>
                <a:cxn ang="0">
                  <a:pos x="189" y="171"/>
                </a:cxn>
                <a:cxn ang="0">
                  <a:pos x="152" y="167"/>
                </a:cxn>
                <a:cxn ang="0">
                  <a:pos x="117" y="161"/>
                </a:cxn>
                <a:cxn ang="0">
                  <a:pos x="88" y="155"/>
                </a:cxn>
                <a:cxn ang="0">
                  <a:pos x="59" y="146"/>
                </a:cxn>
                <a:cxn ang="0">
                  <a:pos x="35" y="136"/>
                </a:cxn>
                <a:cxn ang="0">
                  <a:pos x="16" y="124"/>
                </a:cxn>
                <a:cxn ang="0">
                  <a:pos x="0" y="115"/>
                </a:cxn>
                <a:cxn ang="0">
                  <a:pos x="37" y="62"/>
                </a:cxn>
                <a:cxn ang="0">
                  <a:pos x="94" y="27"/>
                </a:cxn>
                <a:cxn ang="0">
                  <a:pos x="158" y="6"/>
                </a:cxn>
                <a:cxn ang="0">
                  <a:pos x="227" y="0"/>
                </a:cxn>
                <a:cxn ang="0">
                  <a:pos x="295" y="6"/>
                </a:cxn>
                <a:cxn ang="0">
                  <a:pos x="361" y="29"/>
                </a:cxn>
                <a:cxn ang="0">
                  <a:pos x="415" y="64"/>
                </a:cxn>
                <a:cxn ang="0">
                  <a:pos x="460" y="116"/>
                </a:cxn>
              </a:cxnLst>
              <a:rect l="0" t="0" r="r" b="b"/>
              <a:pathLst>
                <a:path w="460" h="173">
                  <a:moveTo>
                    <a:pt x="460" y="116"/>
                  </a:moveTo>
                  <a:lnTo>
                    <a:pt x="441" y="126"/>
                  </a:lnTo>
                  <a:lnTo>
                    <a:pt x="421" y="138"/>
                  </a:lnTo>
                  <a:lnTo>
                    <a:pt x="396" y="146"/>
                  </a:lnTo>
                  <a:lnTo>
                    <a:pt x="371" y="155"/>
                  </a:lnTo>
                  <a:lnTo>
                    <a:pt x="340" y="161"/>
                  </a:lnTo>
                  <a:lnTo>
                    <a:pt x="307" y="167"/>
                  </a:lnTo>
                  <a:lnTo>
                    <a:pt x="270" y="171"/>
                  </a:lnTo>
                  <a:lnTo>
                    <a:pt x="231" y="173"/>
                  </a:lnTo>
                  <a:lnTo>
                    <a:pt x="189" y="171"/>
                  </a:lnTo>
                  <a:lnTo>
                    <a:pt x="152" y="167"/>
                  </a:lnTo>
                  <a:lnTo>
                    <a:pt x="117" y="161"/>
                  </a:lnTo>
                  <a:lnTo>
                    <a:pt x="88" y="155"/>
                  </a:lnTo>
                  <a:lnTo>
                    <a:pt x="59" y="146"/>
                  </a:lnTo>
                  <a:lnTo>
                    <a:pt x="35" y="136"/>
                  </a:lnTo>
                  <a:lnTo>
                    <a:pt x="16" y="124"/>
                  </a:lnTo>
                  <a:lnTo>
                    <a:pt x="0" y="115"/>
                  </a:lnTo>
                  <a:lnTo>
                    <a:pt x="37" y="62"/>
                  </a:lnTo>
                  <a:lnTo>
                    <a:pt x="94" y="27"/>
                  </a:lnTo>
                  <a:lnTo>
                    <a:pt x="158" y="6"/>
                  </a:lnTo>
                  <a:lnTo>
                    <a:pt x="227" y="0"/>
                  </a:lnTo>
                  <a:lnTo>
                    <a:pt x="295" y="6"/>
                  </a:lnTo>
                  <a:lnTo>
                    <a:pt x="361" y="29"/>
                  </a:lnTo>
                  <a:lnTo>
                    <a:pt x="415" y="64"/>
                  </a:lnTo>
                  <a:lnTo>
                    <a:pt x="460" y="11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6" name="Freeform 1000"/>
            <p:cNvSpPr>
              <a:spLocks/>
            </p:cNvSpPr>
            <p:nvPr/>
          </p:nvSpPr>
          <p:spPr bwMode="auto">
            <a:xfrm>
              <a:off x="3795" y="2604"/>
              <a:ext cx="217" cy="78"/>
            </a:xfrm>
            <a:custGeom>
              <a:avLst/>
              <a:gdLst/>
              <a:ahLst/>
              <a:cxnLst>
                <a:cxn ang="0">
                  <a:pos x="434" y="95"/>
                </a:cxn>
                <a:cxn ang="0">
                  <a:pos x="419" y="105"/>
                </a:cxn>
                <a:cxn ang="0">
                  <a:pos x="401" y="116"/>
                </a:cxn>
                <a:cxn ang="0">
                  <a:pos x="378" y="126"/>
                </a:cxn>
                <a:cxn ang="0">
                  <a:pos x="355" y="136"/>
                </a:cxn>
                <a:cxn ang="0">
                  <a:pos x="326" y="142"/>
                </a:cxn>
                <a:cxn ang="0">
                  <a:pos x="293" y="149"/>
                </a:cxn>
                <a:cxn ang="0">
                  <a:pos x="256" y="153"/>
                </a:cxn>
                <a:cxn ang="0">
                  <a:pos x="217" y="155"/>
                </a:cxn>
                <a:cxn ang="0">
                  <a:pos x="175" y="153"/>
                </a:cxn>
                <a:cxn ang="0">
                  <a:pos x="140" y="149"/>
                </a:cxn>
                <a:cxn ang="0">
                  <a:pos x="107" y="144"/>
                </a:cxn>
                <a:cxn ang="0">
                  <a:pos x="80" y="138"/>
                </a:cxn>
                <a:cxn ang="0">
                  <a:pos x="53" y="128"/>
                </a:cxn>
                <a:cxn ang="0">
                  <a:pos x="31" y="118"/>
                </a:cxn>
                <a:cxn ang="0">
                  <a:pos x="14" y="107"/>
                </a:cxn>
                <a:cxn ang="0">
                  <a:pos x="0" y="95"/>
                </a:cxn>
                <a:cxn ang="0">
                  <a:pos x="41" y="52"/>
                </a:cxn>
                <a:cxn ang="0">
                  <a:pos x="93" y="23"/>
                </a:cxn>
                <a:cxn ang="0">
                  <a:pos x="151" y="6"/>
                </a:cxn>
                <a:cxn ang="0">
                  <a:pos x="215" y="0"/>
                </a:cxn>
                <a:cxn ang="0">
                  <a:pos x="275" y="6"/>
                </a:cxn>
                <a:cxn ang="0">
                  <a:pos x="336" y="23"/>
                </a:cxn>
                <a:cxn ang="0">
                  <a:pos x="390" y="52"/>
                </a:cxn>
                <a:cxn ang="0">
                  <a:pos x="434" y="95"/>
                </a:cxn>
              </a:cxnLst>
              <a:rect l="0" t="0" r="r" b="b"/>
              <a:pathLst>
                <a:path w="434" h="155">
                  <a:moveTo>
                    <a:pt x="434" y="95"/>
                  </a:moveTo>
                  <a:lnTo>
                    <a:pt x="419" y="105"/>
                  </a:lnTo>
                  <a:lnTo>
                    <a:pt x="401" y="116"/>
                  </a:lnTo>
                  <a:lnTo>
                    <a:pt x="378" y="126"/>
                  </a:lnTo>
                  <a:lnTo>
                    <a:pt x="355" y="136"/>
                  </a:lnTo>
                  <a:lnTo>
                    <a:pt x="326" y="142"/>
                  </a:lnTo>
                  <a:lnTo>
                    <a:pt x="293" y="149"/>
                  </a:lnTo>
                  <a:lnTo>
                    <a:pt x="256" y="153"/>
                  </a:lnTo>
                  <a:lnTo>
                    <a:pt x="217" y="155"/>
                  </a:lnTo>
                  <a:lnTo>
                    <a:pt x="175" y="153"/>
                  </a:lnTo>
                  <a:lnTo>
                    <a:pt x="140" y="149"/>
                  </a:lnTo>
                  <a:lnTo>
                    <a:pt x="107" y="144"/>
                  </a:lnTo>
                  <a:lnTo>
                    <a:pt x="80" y="138"/>
                  </a:lnTo>
                  <a:lnTo>
                    <a:pt x="53" y="128"/>
                  </a:lnTo>
                  <a:lnTo>
                    <a:pt x="31" y="118"/>
                  </a:lnTo>
                  <a:lnTo>
                    <a:pt x="14" y="107"/>
                  </a:lnTo>
                  <a:lnTo>
                    <a:pt x="0" y="95"/>
                  </a:lnTo>
                  <a:lnTo>
                    <a:pt x="41" y="52"/>
                  </a:lnTo>
                  <a:lnTo>
                    <a:pt x="93" y="23"/>
                  </a:lnTo>
                  <a:lnTo>
                    <a:pt x="151" y="6"/>
                  </a:lnTo>
                  <a:lnTo>
                    <a:pt x="215" y="0"/>
                  </a:lnTo>
                  <a:lnTo>
                    <a:pt x="275" y="6"/>
                  </a:lnTo>
                  <a:lnTo>
                    <a:pt x="336" y="23"/>
                  </a:lnTo>
                  <a:lnTo>
                    <a:pt x="390" y="52"/>
                  </a:lnTo>
                  <a:lnTo>
                    <a:pt x="434" y="9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7" name="Freeform 1001"/>
            <p:cNvSpPr>
              <a:spLocks/>
            </p:cNvSpPr>
            <p:nvPr/>
          </p:nvSpPr>
          <p:spPr bwMode="auto">
            <a:xfrm>
              <a:off x="3802" y="2604"/>
              <a:ext cx="200" cy="71"/>
            </a:xfrm>
            <a:custGeom>
              <a:avLst/>
              <a:gdLst/>
              <a:ahLst/>
              <a:cxnLst>
                <a:cxn ang="0">
                  <a:pos x="399" y="72"/>
                </a:cxn>
                <a:cxn ang="0">
                  <a:pos x="387" y="83"/>
                </a:cxn>
                <a:cxn ang="0">
                  <a:pos x="374" y="97"/>
                </a:cxn>
                <a:cxn ang="0">
                  <a:pos x="354" y="109"/>
                </a:cxn>
                <a:cxn ang="0">
                  <a:pos x="331" y="120"/>
                </a:cxn>
                <a:cxn ang="0">
                  <a:pos x="302" y="126"/>
                </a:cxn>
                <a:cxn ang="0">
                  <a:pos x="273" y="134"/>
                </a:cxn>
                <a:cxn ang="0">
                  <a:pos x="236" y="138"/>
                </a:cxn>
                <a:cxn ang="0">
                  <a:pos x="197" y="142"/>
                </a:cxn>
                <a:cxn ang="0">
                  <a:pos x="157" y="140"/>
                </a:cxn>
                <a:cxn ang="0">
                  <a:pos x="124" y="136"/>
                </a:cxn>
                <a:cxn ang="0">
                  <a:pos x="93" y="128"/>
                </a:cxn>
                <a:cxn ang="0">
                  <a:pos x="68" y="122"/>
                </a:cxn>
                <a:cxn ang="0">
                  <a:pos x="42" y="113"/>
                </a:cxn>
                <a:cxn ang="0">
                  <a:pos x="25" y="103"/>
                </a:cxn>
                <a:cxn ang="0">
                  <a:pos x="9" y="91"/>
                </a:cxn>
                <a:cxn ang="0">
                  <a:pos x="0" y="80"/>
                </a:cxn>
                <a:cxn ang="0">
                  <a:pos x="38" y="45"/>
                </a:cxn>
                <a:cxn ang="0">
                  <a:pos x="85" y="21"/>
                </a:cxn>
                <a:cxn ang="0">
                  <a:pos x="137" y="4"/>
                </a:cxn>
                <a:cxn ang="0">
                  <a:pos x="195" y="0"/>
                </a:cxn>
                <a:cxn ang="0">
                  <a:pos x="250" y="2"/>
                </a:cxn>
                <a:cxn ang="0">
                  <a:pos x="306" y="16"/>
                </a:cxn>
                <a:cxn ang="0">
                  <a:pos x="354" y="37"/>
                </a:cxn>
                <a:cxn ang="0">
                  <a:pos x="399" y="72"/>
                </a:cxn>
              </a:cxnLst>
              <a:rect l="0" t="0" r="r" b="b"/>
              <a:pathLst>
                <a:path w="399" h="142">
                  <a:moveTo>
                    <a:pt x="399" y="72"/>
                  </a:moveTo>
                  <a:lnTo>
                    <a:pt x="387" y="83"/>
                  </a:lnTo>
                  <a:lnTo>
                    <a:pt x="374" y="97"/>
                  </a:lnTo>
                  <a:lnTo>
                    <a:pt x="354" y="109"/>
                  </a:lnTo>
                  <a:lnTo>
                    <a:pt x="331" y="120"/>
                  </a:lnTo>
                  <a:lnTo>
                    <a:pt x="302" y="126"/>
                  </a:lnTo>
                  <a:lnTo>
                    <a:pt x="273" y="134"/>
                  </a:lnTo>
                  <a:lnTo>
                    <a:pt x="236" y="138"/>
                  </a:lnTo>
                  <a:lnTo>
                    <a:pt x="197" y="142"/>
                  </a:lnTo>
                  <a:lnTo>
                    <a:pt x="157" y="140"/>
                  </a:lnTo>
                  <a:lnTo>
                    <a:pt x="124" y="136"/>
                  </a:lnTo>
                  <a:lnTo>
                    <a:pt x="93" y="128"/>
                  </a:lnTo>
                  <a:lnTo>
                    <a:pt x="68" y="122"/>
                  </a:lnTo>
                  <a:lnTo>
                    <a:pt x="42" y="113"/>
                  </a:lnTo>
                  <a:lnTo>
                    <a:pt x="25" y="103"/>
                  </a:lnTo>
                  <a:lnTo>
                    <a:pt x="9" y="91"/>
                  </a:lnTo>
                  <a:lnTo>
                    <a:pt x="0" y="80"/>
                  </a:lnTo>
                  <a:lnTo>
                    <a:pt x="38" y="45"/>
                  </a:lnTo>
                  <a:lnTo>
                    <a:pt x="85" y="21"/>
                  </a:lnTo>
                  <a:lnTo>
                    <a:pt x="137" y="4"/>
                  </a:lnTo>
                  <a:lnTo>
                    <a:pt x="195" y="0"/>
                  </a:lnTo>
                  <a:lnTo>
                    <a:pt x="250" y="2"/>
                  </a:lnTo>
                  <a:lnTo>
                    <a:pt x="306" y="16"/>
                  </a:lnTo>
                  <a:lnTo>
                    <a:pt x="354" y="37"/>
                  </a:lnTo>
                  <a:lnTo>
                    <a:pt x="399" y="7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8" name="Freeform 1002"/>
            <p:cNvSpPr>
              <a:spLocks/>
            </p:cNvSpPr>
            <p:nvPr/>
          </p:nvSpPr>
          <p:spPr bwMode="auto">
            <a:xfrm>
              <a:off x="3811" y="2605"/>
              <a:ext cx="178" cy="62"/>
            </a:xfrm>
            <a:custGeom>
              <a:avLst/>
              <a:gdLst/>
              <a:ahLst/>
              <a:cxnLst>
                <a:cxn ang="0">
                  <a:pos x="357" y="50"/>
                </a:cxn>
                <a:cxn ang="0">
                  <a:pos x="349" y="62"/>
                </a:cxn>
                <a:cxn ang="0">
                  <a:pos x="339" y="76"/>
                </a:cxn>
                <a:cxn ang="0">
                  <a:pos x="322" y="87"/>
                </a:cxn>
                <a:cxn ang="0">
                  <a:pos x="305" y="101"/>
                </a:cxn>
                <a:cxn ang="0">
                  <a:pos x="277" y="109"/>
                </a:cxn>
                <a:cxn ang="0">
                  <a:pos x="248" y="116"/>
                </a:cxn>
                <a:cxn ang="0">
                  <a:pos x="213" y="120"/>
                </a:cxn>
                <a:cxn ang="0">
                  <a:pos x="175" y="124"/>
                </a:cxn>
                <a:cxn ang="0">
                  <a:pos x="138" y="122"/>
                </a:cxn>
                <a:cxn ang="0">
                  <a:pos x="105" y="118"/>
                </a:cxn>
                <a:cxn ang="0">
                  <a:pos x="76" y="111"/>
                </a:cxn>
                <a:cxn ang="0">
                  <a:pos x="54" y="105"/>
                </a:cxn>
                <a:cxn ang="0">
                  <a:pos x="33" y="93"/>
                </a:cxn>
                <a:cxn ang="0">
                  <a:pos x="18" y="83"/>
                </a:cxn>
                <a:cxn ang="0">
                  <a:pos x="6" y="72"/>
                </a:cxn>
                <a:cxn ang="0">
                  <a:pos x="0" y="60"/>
                </a:cxn>
                <a:cxn ang="0">
                  <a:pos x="35" y="33"/>
                </a:cxn>
                <a:cxn ang="0">
                  <a:pos x="78" y="16"/>
                </a:cxn>
                <a:cxn ang="0">
                  <a:pos x="124" y="4"/>
                </a:cxn>
                <a:cxn ang="0">
                  <a:pos x="175" y="0"/>
                </a:cxn>
                <a:cxn ang="0">
                  <a:pos x="221" y="0"/>
                </a:cxn>
                <a:cxn ang="0">
                  <a:pos x="270" y="10"/>
                </a:cxn>
                <a:cxn ang="0">
                  <a:pos x="314" y="25"/>
                </a:cxn>
                <a:cxn ang="0">
                  <a:pos x="357" y="50"/>
                </a:cxn>
              </a:cxnLst>
              <a:rect l="0" t="0" r="r" b="b"/>
              <a:pathLst>
                <a:path w="357" h="124">
                  <a:moveTo>
                    <a:pt x="357" y="50"/>
                  </a:moveTo>
                  <a:lnTo>
                    <a:pt x="349" y="62"/>
                  </a:lnTo>
                  <a:lnTo>
                    <a:pt x="339" y="76"/>
                  </a:lnTo>
                  <a:lnTo>
                    <a:pt x="322" y="87"/>
                  </a:lnTo>
                  <a:lnTo>
                    <a:pt x="305" y="101"/>
                  </a:lnTo>
                  <a:lnTo>
                    <a:pt x="277" y="109"/>
                  </a:lnTo>
                  <a:lnTo>
                    <a:pt x="248" y="116"/>
                  </a:lnTo>
                  <a:lnTo>
                    <a:pt x="213" y="120"/>
                  </a:lnTo>
                  <a:lnTo>
                    <a:pt x="175" y="124"/>
                  </a:lnTo>
                  <a:lnTo>
                    <a:pt x="138" y="122"/>
                  </a:lnTo>
                  <a:lnTo>
                    <a:pt x="105" y="118"/>
                  </a:lnTo>
                  <a:lnTo>
                    <a:pt x="76" y="111"/>
                  </a:lnTo>
                  <a:lnTo>
                    <a:pt x="54" y="105"/>
                  </a:lnTo>
                  <a:lnTo>
                    <a:pt x="33" y="93"/>
                  </a:lnTo>
                  <a:lnTo>
                    <a:pt x="18" y="83"/>
                  </a:lnTo>
                  <a:lnTo>
                    <a:pt x="6" y="72"/>
                  </a:lnTo>
                  <a:lnTo>
                    <a:pt x="0" y="60"/>
                  </a:lnTo>
                  <a:lnTo>
                    <a:pt x="35" y="33"/>
                  </a:lnTo>
                  <a:lnTo>
                    <a:pt x="78" y="16"/>
                  </a:lnTo>
                  <a:lnTo>
                    <a:pt x="124" y="4"/>
                  </a:lnTo>
                  <a:lnTo>
                    <a:pt x="175" y="0"/>
                  </a:lnTo>
                  <a:lnTo>
                    <a:pt x="221" y="0"/>
                  </a:lnTo>
                  <a:lnTo>
                    <a:pt x="270" y="10"/>
                  </a:lnTo>
                  <a:lnTo>
                    <a:pt x="314" y="25"/>
                  </a:lnTo>
                  <a:lnTo>
                    <a:pt x="357" y="5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39" name="Freeform 1003"/>
            <p:cNvSpPr>
              <a:spLocks/>
            </p:cNvSpPr>
            <p:nvPr/>
          </p:nvSpPr>
          <p:spPr bwMode="auto">
            <a:xfrm>
              <a:off x="3820" y="2604"/>
              <a:ext cx="154" cy="54"/>
            </a:xfrm>
            <a:custGeom>
              <a:avLst/>
              <a:gdLst/>
              <a:ahLst/>
              <a:cxnLst>
                <a:cxn ang="0">
                  <a:pos x="308" y="33"/>
                </a:cxn>
                <a:cxn ang="0">
                  <a:pos x="308" y="45"/>
                </a:cxn>
                <a:cxn ang="0">
                  <a:pos x="302" y="58"/>
                </a:cxn>
                <a:cxn ang="0">
                  <a:pos x="290" y="70"/>
                </a:cxn>
                <a:cxn ang="0">
                  <a:pos x="275" y="83"/>
                </a:cxn>
                <a:cxn ang="0">
                  <a:pos x="252" y="93"/>
                </a:cxn>
                <a:cxn ang="0">
                  <a:pos x="224" y="101"/>
                </a:cxn>
                <a:cxn ang="0">
                  <a:pos x="192" y="105"/>
                </a:cxn>
                <a:cxn ang="0">
                  <a:pos x="155" y="109"/>
                </a:cxn>
                <a:cxn ang="0">
                  <a:pos x="120" y="107"/>
                </a:cxn>
                <a:cxn ang="0">
                  <a:pos x="91" y="103"/>
                </a:cxn>
                <a:cxn ang="0">
                  <a:pos x="64" y="95"/>
                </a:cxn>
                <a:cxn ang="0">
                  <a:pos x="44" y="89"/>
                </a:cxn>
                <a:cxn ang="0">
                  <a:pos x="25" y="78"/>
                </a:cxn>
                <a:cxn ang="0">
                  <a:pos x="13" y="68"/>
                </a:cxn>
                <a:cxn ang="0">
                  <a:pos x="3" y="56"/>
                </a:cxn>
                <a:cxn ang="0">
                  <a:pos x="0" y="47"/>
                </a:cxn>
                <a:cxn ang="0">
                  <a:pos x="33" y="25"/>
                </a:cxn>
                <a:cxn ang="0">
                  <a:pos x="69" y="12"/>
                </a:cxn>
                <a:cxn ang="0">
                  <a:pos x="108" y="2"/>
                </a:cxn>
                <a:cxn ang="0">
                  <a:pos x="151" y="0"/>
                </a:cxn>
                <a:cxn ang="0">
                  <a:pos x="192" y="0"/>
                </a:cxn>
                <a:cxn ang="0">
                  <a:pos x="232" y="6"/>
                </a:cxn>
                <a:cxn ang="0">
                  <a:pos x="269" y="16"/>
                </a:cxn>
                <a:cxn ang="0">
                  <a:pos x="308" y="33"/>
                </a:cxn>
              </a:cxnLst>
              <a:rect l="0" t="0" r="r" b="b"/>
              <a:pathLst>
                <a:path w="308" h="109">
                  <a:moveTo>
                    <a:pt x="308" y="33"/>
                  </a:moveTo>
                  <a:lnTo>
                    <a:pt x="308" y="45"/>
                  </a:lnTo>
                  <a:lnTo>
                    <a:pt x="302" y="58"/>
                  </a:lnTo>
                  <a:lnTo>
                    <a:pt x="290" y="70"/>
                  </a:lnTo>
                  <a:lnTo>
                    <a:pt x="275" y="83"/>
                  </a:lnTo>
                  <a:lnTo>
                    <a:pt x="252" y="93"/>
                  </a:lnTo>
                  <a:lnTo>
                    <a:pt x="224" y="101"/>
                  </a:lnTo>
                  <a:lnTo>
                    <a:pt x="192" y="105"/>
                  </a:lnTo>
                  <a:lnTo>
                    <a:pt x="155" y="109"/>
                  </a:lnTo>
                  <a:lnTo>
                    <a:pt x="120" y="107"/>
                  </a:lnTo>
                  <a:lnTo>
                    <a:pt x="91" y="103"/>
                  </a:lnTo>
                  <a:lnTo>
                    <a:pt x="64" y="95"/>
                  </a:lnTo>
                  <a:lnTo>
                    <a:pt x="44" y="89"/>
                  </a:lnTo>
                  <a:lnTo>
                    <a:pt x="25" y="78"/>
                  </a:lnTo>
                  <a:lnTo>
                    <a:pt x="13" y="68"/>
                  </a:lnTo>
                  <a:lnTo>
                    <a:pt x="3" y="56"/>
                  </a:lnTo>
                  <a:lnTo>
                    <a:pt x="0" y="47"/>
                  </a:lnTo>
                  <a:lnTo>
                    <a:pt x="33" y="25"/>
                  </a:lnTo>
                  <a:lnTo>
                    <a:pt x="69" y="12"/>
                  </a:lnTo>
                  <a:lnTo>
                    <a:pt x="108" y="2"/>
                  </a:lnTo>
                  <a:lnTo>
                    <a:pt x="151" y="0"/>
                  </a:lnTo>
                  <a:lnTo>
                    <a:pt x="192" y="0"/>
                  </a:lnTo>
                  <a:lnTo>
                    <a:pt x="232" y="6"/>
                  </a:lnTo>
                  <a:lnTo>
                    <a:pt x="269" y="16"/>
                  </a:lnTo>
                  <a:lnTo>
                    <a:pt x="308" y="3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0" name="Freeform 1004"/>
            <p:cNvSpPr>
              <a:spLocks/>
            </p:cNvSpPr>
            <p:nvPr/>
          </p:nvSpPr>
          <p:spPr bwMode="auto">
            <a:xfrm>
              <a:off x="3831" y="2604"/>
              <a:ext cx="126" cy="48"/>
            </a:xfrm>
            <a:custGeom>
              <a:avLst/>
              <a:gdLst/>
              <a:ahLst/>
              <a:cxnLst>
                <a:cxn ang="0">
                  <a:pos x="248" y="18"/>
                </a:cxn>
                <a:cxn ang="0">
                  <a:pos x="252" y="29"/>
                </a:cxn>
                <a:cxn ang="0">
                  <a:pos x="252" y="43"/>
                </a:cxn>
                <a:cxn ang="0">
                  <a:pos x="244" y="54"/>
                </a:cxn>
                <a:cxn ang="0">
                  <a:pos x="232" y="68"/>
                </a:cxn>
                <a:cxn ang="0">
                  <a:pos x="213" y="78"/>
                </a:cxn>
                <a:cxn ang="0">
                  <a:pos x="190" y="87"/>
                </a:cxn>
                <a:cxn ang="0">
                  <a:pos x="161" y="91"/>
                </a:cxn>
                <a:cxn ang="0">
                  <a:pos x="126" y="95"/>
                </a:cxn>
                <a:cxn ang="0">
                  <a:pos x="95" y="93"/>
                </a:cxn>
                <a:cxn ang="0">
                  <a:pos x="68" y="89"/>
                </a:cxn>
                <a:cxn ang="0">
                  <a:pos x="44" y="82"/>
                </a:cxn>
                <a:cxn ang="0">
                  <a:pos x="29" y="76"/>
                </a:cxn>
                <a:cxn ang="0">
                  <a:pos x="13" y="64"/>
                </a:cxn>
                <a:cxn ang="0">
                  <a:pos x="6" y="54"/>
                </a:cxn>
                <a:cxn ang="0">
                  <a:pos x="0" y="45"/>
                </a:cxn>
                <a:cxn ang="0">
                  <a:pos x="0" y="35"/>
                </a:cxn>
                <a:cxn ang="0">
                  <a:pos x="27" y="21"/>
                </a:cxn>
                <a:cxn ang="0">
                  <a:pos x="56" y="12"/>
                </a:cxn>
                <a:cxn ang="0">
                  <a:pos x="87" y="4"/>
                </a:cxn>
                <a:cxn ang="0">
                  <a:pos x="120" y="2"/>
                </a:cxn>
                <a:cxn ang="0">
                  <a:pos x="151" y="0"/>
                </a:cxn>
                <a:cxn ang="0">
                  <a:pos x="184" y="2"/>
                </a:cxn>
                <a:cxn ang="0">
                  <a:pos x="215" y="8"/>
                </a:cxn>
                <a:cxn ang="0">
                  <a:pos x="248" y="18"/>
                </a:cxn>
              </a:cxnLst>
              <a:rect l="0" t="0" r="r" b="b"/>
              <a:pathLst>
                <a:path w="252" h="95">
                  <a:moveTo>
                    <a:pt x="248" y="18"/>
                  </a:moveTo>
                  <a:lnTo>
                    <a:pt x="252" y="29"/>
                  </a:lnTo>
                  <a:lnTo>
                    <a:pt x="252" y="43"/>
                  </a:lnTo>
                  <a:lnTo>
                    <a:pt x="244" y="54"/>
                  </a:lnTo>
                  <a:lnTo>
                    <a:pt x="232" y="68"/>
                  </a:lnTo>
                  <a:lnTo>
                    <a:pt x="213" y="78"/>
                  </a:lnTo>
                  <a:lnTo>
                    <a:pt x="190" y="87"/>
                  </a:lnTo>
                  <a:lnTo>
                    <a:pt x="161" y="91"/>
                  </a:lnTo>
                  <a:lnTo>
                    <a:pt x="126" y="95"/>
                  </a:lnTo>
                  <a:lnTo>
                    <a:pt x="95" y="93"/>
                  </a:lnTo>
                  <a:lnTo>
                    <a:pt x="68" y="89"/>
                  </a:lnTo>
                  <a:lnTo>
                    <a:pt x="44" y="82"/>
                  </a:lnTo>
                  <a:lnTo>
                    <a:pt x="29" y="76"/>
                  </a:lnTo>
                  <a:lnTo>
                    <a:pt x="13" y="64"/>
                  </a:lnTo>
                  <a:lnTo>
                    <a:pt x="6" y="54"/>
                  </a:lnTo>
                  <a:lnTo>
                    <a:pt x="0" y="45"/>
                  </a:lnTo>
                  <a:lnTo>
                    <a:pt x="0" y="35"/>
                  </a:lnTo>
                  <a:lnTo>
                    <a:pt x="27" y="21"/>
                  </a:lnTo>
                  <a:lnTo>
                    <a:pt x="56" y="12"/>
                  </a:lnTo>
                  <a:lnTo>
                    <a:pt x="87" y="4"/>
                  </a:lnTo>
                  <a:lnTo>
                    <a:pt x="120" y="2"/>
                  </a:lnTo>
                  <a:lnTo>
                    <a:pt x="151" y="0"/>
                  </a:lnTo>
                  <a:lnTo>
                    <a:pt x="184" y="2"/>
                  </a:lnTo>
                  <a:lnTo>
                    <a:pt x="215" y="8"/>
                  </a:lnTo>
                  <a:lnTo>
                    <a:pt x="248" y="1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1" name="Freeform 1005"/>
            <p:cNvSpPr>
              <a:spLocks/>
            </p:cNvSpPr>
            <p:nvPr/>
          </p:nvSpPr>
          <p:spPr bwMode="auto">
            <a:xfrm>
              <a:off x="3842" y="2603"/>
              <a:ext cx="99" cy="41"/>
            </a:xfrm>
            <a:custGeom>
              <a:avLst/>
              <a:gdLst/>
              <a:ahLst/>
              <a:cxnLst>
                <a:cxn ang="0">
                  <a:pos x="182" y="8"/>
                </a:cxn>
                <a:cxn ang="0">
                  <a:pos x="192" y="18"/>
                </a:cxn>
                <a:cxn ang="0">
                  <a:pos x="198" y="29"/>
                </a:cxn>
                <a:cxn ang="0">
                  <a:pos x="198" y="41"/>
                </a:cxn>
                <a:cxn ang="0">
                  <a:pos x="192" y="54"/>
                </a:cxn>
                <a:cxn ang="0">
                  <a:pos x="179" y="64"/>
                </a:cxn>
                <a:cxn ang="0">
                  <a:pos x="159" y="74"/>
                </a:cxn>
                <a:cxn ang="0">
                  <a:pos x="132" y="78"/>
                </a:cxn>
                <a:cxn ang="0">
                  <a:pos x="101" y="82"/>
                </a:cxn>
                <a:cxn ang="0">
                  <a:pos x="72" y="78"/>
                </a:cxn>
                <a:cxn ang="0">
                  <a:pos x="51" y="74"/>
                </a:cxn>
                <a:cxn ang="0">
                  <a:pos x="31" y="68"/>
                </a:cxn>
                <a:cxn ang="0">
                  <a:pos x="18" y="62"/>
                </a:cxn>
                <a:cxn ang="0">
                  <a:pos x="6" y="53"/>
                </a:cxn>
                <a:cxn ang="0">
                  <a:pos x="2" y="43"/>
                </a:cxn>
                <a:cxn ang="0">
                  <a:pos x="0" y="33"/>
                </a:cxn>
                <a:cxn ang="0">
                  <a:pos x="4" y="25"/>
                </a:cxn>
                <a:cxn ang="0">
                  <a:pos x="23" y="16"/>
                </a:cxn>
                <a:cxn ang="0">
                  <a:pos x="45" y="10"/>
                </a:cxn>
                <a:cxn ang="0">
                  <a:pos x="66" y="4"/>
                </a:cxn>
                <a:cxn ang="0">
                  <a:pos x="89" y="4"/>
                </a:cxn>
                <a:cxn ang="0">
                  <a:pos x="113" y="0"/>
                </a:cxn>
                <a:cxn ang="0">
                  <a:pos x="136" y="2"/>
                </a:cxn>
                <a:cxn ang="0">
                  <a:pos x="159" y="2"/>
                </a:cxn>
                <a:cxn ang="0">
                  <a:pos x="182" y="8"/>
                </a:cxn>
              </a:cxnLst>
              <a:rect l="0" t="0" r="r" b="b"/>
              <a:pathLst>
                <a:path w="198" h="82">
                  <a:moveTo>
                    <a:pt x="182" y="8"/>
                  </a:moveTo>
                  <a:lnTo>
                    <a:pt x="192" y="18"/>
                  </a:lnTo>
                  <a:lnTo>
                    <a:pt x="198" y="29"/>
                  </a:lnTo>
                  <a:lnTo>
                    <a:pt x="198" y="41"/>
                  </a:lnTo>
                  <a:lnTo>
                    <a:pt x="192" y="54"/>
                  </a:lnTo>
                  <a:lnTo>
                    <a:pt x="179" y="64"/>
                  </a:lnTo>
                  <a:lnTo>
                    <a:pt x="159" y="74"/>
                  </a:lnTo>
                  <a:lnTo>
                    <a:pt x="132" y="78"/>
                  </a:lnTo>
                  <a:lnTo>
                    <a:pt x="101" y="82"/>
                  </a:lnTo>
                  <a:lnTo>
                    <a:pt x="72" y="78"/>
                  </a:lnTo>
                  <a:lnTo>
                    <a:pt x="51" y="74"/>
                  </a:lnTo>
                  <a:lnTo>
                    <a:pt x="31" y="68"/>
                  </a:lnTo>
                  <a:lnTo>
                    <a:pt x="18" y="62"/>
                  </a:lnTo>
                  <a:lnTo>
                    <a:pt x="6" y="53"/>
                  </a:lnTo>
                  <a:lnTo>
                    <a:pt x="2" y="43"/>
                  </a:lnTo>
                  <a:lnTo>
                    <a:pt x="0" y="33"/>
                  </a:lnTo>
                  <a:lnTo>
                    <a:pt x="4" y="25"/>
                  </a:lnTo>
                  <a:lnTo>
                    <a:pt x="23" y="16"/>
                  </a:lnTo>
                  <a:lnTo>
                    <a:pt x="45" y="10"/>
                  </a:lnTo>
                  <a:lnTo>
                    <a:pt x="66" y="4"/>
                  </a:lnTo>
                  <a:lnTo>
                    <a:pt x="89" y="4"/>
                  </a:lnTo>
                  <a:lnTo>
                    <a:pt x="113" y="0"/>
                  </a:lnTo>
                  <a:lnTo>
                    <a:pt x="136" y="2"/>
                  </a:lnTo>
                  <a:lnTo>
                    <a:pt x="159" y="2"/>
                  </a:lnTo>
                  <a:lnTo>
                    <a:pt x="182" y="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2" name="Freeform 1006"/>
            <p:cNvSpPr>
              <a:spLocks/>
            </p:cNvSpPr>
            <p:nvPr/>
          </p:nvSpPr>
          <p:spPr bwMode="auto">
            <a:xfrm>
              <a:off x="3855" y="2604"/>
              <a:ext cx="70" cy="32"/>
            </a:xfrm>
            <a:custGeom>
              <a:avLst/>
              <a:gdLst/>
              <a:ahLst/>
              <a:cxnLst>
                <a:cxn ang="0">
                  <a:pos x="105" y="0"/>
                </a:cxn>
                <a:cxn ang="0">
                  <a:pos x="123" y="6"/>
                </a:cxn>
                <a:cxn ang="0">
                  <a:pos x="136" y="16"/>
                </a:cxn>
                <a:cxn ang="0">
                  <a:pos x="142" y="25"/>
                </a:cxn>
                <a:cxn ang="0">
                  <a:pos x="142" y="37"/>
                </a:cxn>
                <a:cxn ang="0">
                  <a:pos x="132" y="45"/>
                </a:cxn>
                <a:cxn ang="0">
                  <a:pos x="119" y="54"/>
                </a:cxn>
                <a:cxn ang="0">
                  <a:pos x="97" y="60"/>
                </a:cxn>
                <a:cxn ang="0">
                  <a:pos x="70" y="64"/>
                </a:cxn>
                <a:cxn ang="0">
                  <a:pos x="47" y="60"/>
                </a:cxn>
                <a:cxn ang="0">
                  <a:pos x="29" y="56"/>
                </a:cxn>
                <a:cxn ang="0">
                  <a:pos x="14" y="51"/>
                </a:cxn>
                <a:cxn ang="0">
                  <a:pos x="6" y="45"/>
                </a:cxn>
                <a:cxn ang="0">
                  <a:pos x="0" y="27"/>
                </a:cxn>
                <a:cxn ang="0">
                  <a:pos x="12" y="14"/>
                </a:cxn>
                <a:cxn ang="0">
                  <a:pos x="22" y="10"/>
                </a:cxn>
                <a:cxn ang="0">
                  <a:pos x="33" y="8"/>
                </a:cxn>
                <a:cxn ang="0">
                  <a:pos x="45" y="4"/>
                </a:cxn>
                <a:cxn ang="0">
                  <a:pos x="57" y="4"/>
                </a:cxn>
                <a:cxn ang="0">
                  <a:pos x="68" y="0"/>
                </a:cxn>
                <a:cxn ang="0">
                  <a:pos x="80" y="0"/>
                </a:cxn>
                <a:cxn ang="0">
                  <a:pos x="91" y="0"/>
                </a:cxn>
                <a:cxn ang="0">
                  <a:pos x="105" y="0"/>
                </a:cxn>
              </a:cxnLst>
              <a:rect l="0" t="0" r="r" b="b"/>
              <a:pathLst>
                <a:path w="142" h="64">
                  <a:moveTo>
                    <a:pt x="105" y="0"/>
                  </a:moveTo>
                  <a:lnTo>
                    <a:pt x="123" y="6"/>
                  </a:lnTo>
                  <a:lnTo>
                    <a:pt x="136" y="16"/>
                  </a:lnTo>
                  <a:lnTo>
                    <a:pt x="142" y="25"/>
                  </a:lnTo>
                  <a:lnTo>
                    <a:pt x="142" y="37"/>
                  </a:lnTo>
                  <a:lnTo>
                    <a:pt x="132" y="45"/>
                  </a:lnTo>
                  <a:lnTo>
                    <a:pt x="119" y="54"/>
                  </a:lnTo>
                  <a:lnTo>
                    <a:pt x="97" y="60"/>
                  </a:lnTo>
                  <a:lnTo>
                    <a:pt x="70" y="64"/>
                  </a:lnTo>
                  <a:lnTo>
                    <a:pt x="47" y="60"/>
                  </a:lnTo>
                  <a:lnTo>
                    <a:pt x="29" y="56"/>
                  </a:lnTo>
                  <a:lnTo>
                    <a:pt x="14" y="51"/>
                  </a:lnTo>
                  <a:lnTo>
                    <a:pt x="6" y="45"/>
                  </a:lnTo>
                  <a:lnTo>
                    <a:pt x="0" y="27"/>
                  </a:lnTo>
                  <a:lnTo>
                    <a:pt x="12" y="14"/>
                  </a:lnTo>
                  <a:lnTo>
                    <a:pt x="22" y="10"/>
                  </a:lnTo>
                  <a:lnTo>
                    <a:pt x="33" y="8"/>
                  </a:lnTo>
                  <a:lnTo>
                    <a:pt x="45" y="4"/>
                  </a:lnTo>
                  <a:lnTo>
                    <a:pt x="57" y="4"/>
                  </a:lnTo>
                  <a:lnTo>
                    <a:pt x="68" y="0"/>
                  </a:lnTo>
                  <a:lnTo>
                    <a:pt x="80" y="0"/>
                  </a:lnTo>
                  <a:lnTo>
                    <a:pt x="91" y="0"/>
                  </a:lnTo>
                  <a:lnTo>
                    <a:pt x="105" y="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3" name="Freeform 1007"/>
            <p:cNvSpPr>
              <a:spLocks/>
            </p:cNvSpPr>
            <p:nvPr/>
          </p:nvSpPr>
          <p:spPr bwMode="auto">
            <a:xfrm>
              <a:off x="3418" y="2507"/>
              <a:ext cx="429" cy="122"/>
            </a:xfrm>
            <a:custGeom>
              <a:avLst/>
              <a:gdLst/>
              <a:ahLst/>
              <a:cxnLst>
                <a:cxn ang="0">
                  <a:pos x="834" y="58"/>
                </a:cxn>
                <a:cxn ang="0">
                  <a:pos x="859" y="132"/>
                </a:cxn>
                <a:cxn ang="0">
                  <a:pos x="810" y="190"/>
                </a:cxn>
                <a:cxn ang="0">
                  <a:pos x="702" y="227"/>
                </a:cxn>
                <a:cxn ang="0">
                  <a:pos x="560" y="245"/>
                </a:cxn>
                <a:cxn ang="0">
                  <a:pos x="397" y="237"/>
                </a:cxn>
                <a:cxn ang="0">
                  <a:pos x="237" y="208"/>
                </a:cxn>
                <a:cxn ang="0">
                  <a:pos x="97" y="153"/>
                </a:cxn>
                <a:cxn ang="0">
                  <a:pos x="0" y="72"/>
                </a:cxn>
                <a:cxn ang="0">
                  <a:pos x="12" y="41"/>
                </a:cxn>
                <a:cxn ang="0">
                  <a:pos x="91" y="20"/>
                </a:cxn>
                <a:cxn ang="0">
                  <a:pos x="213" y="4"/>
                </a:cxn>
                <a:cxn ang="0">
                  <a:pos x="364" y="0"/>
                </a:cxn>
                <a:cxn ang="0">
                  <a:pos x="520" y="0"/>
                </a:cxn>
                <a:cxn ang="0">
                  <a:pos x="663" y="12"/>
                </a:cxn>
                <a:cxn ang="0">
                  <a:pos x="772" y="29"/>
                </a:cxn>
                <a:cxn ang="0">
                  <a:pos x="834" y="58"/>
                </a:cxn>
              </a:cxnLst>
              <a:rect l="0" t="0" r="r" b="b"/>
              <a:pathLst>
                <a:path w="859" h="245">
                  <a:moveTo>
                    <a:pt x="834" y="58"/>
                  </a:moveTo>
                  <a:lnTo>
                    <a:pt x="859" y="132"/>
                  </a:lnTo>
                  <a:lnTo>
                    <a:pt x="810" y="190"/>
                  </a:lnTo>
                  <a:lnTo>
                    <a:pt x="702" y="227"/>
                  </a:lnTo>
                  <a:lnTo>
                    <a:pt x="560" y="245"/>
                  </a:lnTo>
                  <a:lnTo>
                    <a:pt x="397" y="237"/>
                  </a:lnTo>
                  <a:lnTo>
                    <a:pt x="237" y="208"/>
                  </a:lnTo>
                  <a:lnTo>
                    <a:pt x="97" y="153"/>
                  </a:lnTo>
                  <a:lnTo>
                    <a:pt x="0" y="72"/>
                  </a:lnTo>
                  <a:lnTo>
                    <a:pt x="12" y="41"/>
                  </a:lnTo>
                  <a:lnTo>
                    <a:pt x="91" y="20"/>
                  </a:lnTo>
                  <a:lnTo>
                    <a:pt x="213" y="4"/>
                  </a:lnTo>
                  <a:lnTo>
                    <a:pt x="364" y="0"/>
                  </a:lnTo>
                  <a:lnTo>
                    <a:pt x="520" y="0"/>
                  </a:lnTo>
                  <a:lnTo>
                    <a:pt x="663" y="12"/>
                  </a:lnTo>
                  <a:lnTo>
                    <a:pt x="772" y="29"/>
                  </a:lnTo>
                  <a:lnTo>
                    <a:pt x="834" y="58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4" name="Freeform 1008"/>
            <p:cNvSpPr>
              <a:spLocks/>
            </p:cNvSpPr>
            <p:nvPr/>
          </p:nvSpPr>
          <p:spPr bwMode="auto">
            <a:xfrm>
              <a:off x="3419" y="2399"/>
              <a:ext cx="412" cy="189"/>
            </a:xfrm>
            <a:custGeom>
              <a:avLst/>
              <a:gdLst/>
              <a:ahLst/>
              <a:cxnLst>
                <a:cxn ang="0">
                  <a:pos x="824" y="271"/>
                </a:cxn>
                <a:cxn ang="0">
                  <a:pos x="783" y="312"/>
                </a:cxn>
                <a:cxn ang="0">
                  <a:pos x="696" y="345"/>
                </a:cxn>
                <a:cxn ang="0">
                  <a:pos x="574" y="366"/>
                </a:cxn>
                <a:cxn ang="0">
                  <a:pos x="434" y="376"/>
                </a:cxn>
                <a:cxn ang="0">
                  <a:pos x="291" y="370"/>
                </a:cxn>
                <a:cxn ang="0">
                  <a:pos x="161" y="353"/>
                </a:cxn>
                <a:cxn ang="0">
                  <a:pos x="58" y="318"/>
                </a:cxn>
                <a:cxn ang="0">
                  <a:pos x="0" y="271"/>
                </a:cxn>
                <a:cxn ang="0">
                  <a:pos x="52" y="153"/>
                </a:cxn>
                <a:cxn ang="0">
                  <a:pos x="147" y="70"/>
                </a:cxn>
                <a:cxn ang="0">
                  <a:pos x="267" y="17"/>
                </a:cxn>
                <a:cxn ang="0">
                  <a:pos x="405" y="0"/>
                </a:cxn>
                <a:cxn ang="0">
                  <a:pos x="541" y="15"/>
                </a:cxn>
                <a:cxn ang="0">
                  <a:pos x="665" y="66"/>
                </a:cxn>
                <a:cxn ang="0">
                  <a:pos x="762" y="149"/>
                </a:cxn>
                <a:cxn ang="0">
                  <a:pos x="824" y="271"/>
                </a:cxn>
              </a:cxnLst>
              <a:rect l="0" t="0" r="r" b="b"/>
              <a:pathLst>
                <a:path w="824" h="376">
                  <a:moveTo>
                    <a:pt x="824" y="271"/>
                  </a:moveTo>
                  <a:lnTo>
                    <a:pt x="783" y="312"/>
                  </a:lnTo>
                  <a:lnTo>
                    <a:pt x="696" y="345"/>
                  </a:lnTo>
                  <a:lnTo>
                    <a:pt x="574" y="366"/>
                  </a:lnTo>
                  <a:lnTo>
                    <a:pt x="434" y="376"/>
                  </a:lnTo>
                  <a:lnTo>
                    <a:pt x="291" y="370"/>
                  </a:lnTo>
                  <a:lnTo>
                    <a:pt x="161" y="353"/>
                  </a:lnTo>
                  <a:lnTo>
                    <a:pt x="58" y="318"/>
                  </a:lnTo>
                  <a:lnTo>
                    <a:pt x="0" y="271"/>
                  </a:lnTo>
                  <a:lnTo>
                    <a:pt x="52" y="153"/>
                  </a:lnTo>
                  <a:lnTo>
                    <a:pt x="147" y="70"/>
                  </a:lnTo>
                  <a:lnTo>
                    <a:pt x="267" y="17"/>
                  </a:lnTo>
                  <a:lnTo>
                    <a:pt x="405" y="0"/>
                  </a:lnTo>
                  <a:lnTo>
                    <a:pt x="541" y="15"/>
                  </a:lnTo>
                  <a:lnTo>
                    <a:pt x="665" y="66"/>
                  </a:lnTo>
                  <a:lnTo>
                    <a:pt x="762" y="149"/>
                  </a:lnTo>
                  <a:lnTo>
                    <a:pt x="824" y="27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5" name="Freeform 1009"/>
            <p:cNvSpPr>
              <a:spLocks/>
            </p:cNvSpPr>
            <p:nvPr/>
          </p:nvSpPr>
          <p:spPr bwMode="auto">
            <a:xfrm>
              <a:off x="3419" y="2399"/>
              <a:ext cx="412" cy="182"/>
            </a:xfrm>
            <a:custGeom>
              <a:avLst/>
              <a:gdLst/>
              <a:ahLst/>
              <a:cxnLst>
                <a:cxn ang="0">
                  <a:pos x="787" y="314"/>
                </a:cxn>
                <a:cxn ang="0">
                  <a:pos x="750" y="322"/>
                </a:cxn>
                <a:cxn ang="0">
                  <a:pos x="711" y="332"/>
                </a:cxn>
                <a:cxn ang="0">
                  <a:pos x="671" y="339"/>
                </a:cxn>
                <a:cxn ang="0">
                  <a:pos x="630" y="349"/>
                </a:cxn>
                <a:cxn ang="0">
                  <a:pos x="583" y="353"/>
                </a:cxn>
                <a:cxn ang="0">
                  <a:pos x="537" y="359"/>
                </a:cxn>
                <a:cxn ang="0">
                  <a:pos x="488" y="361"/>
                </a:cxn>
                <a:cxn ang="0">
                  <a:pos x="438" y="363"/>
                </a:cxn>
                <a:cxn ang="0">
                  <a:pos x="366" y="359"/>
                </a:cxn>
                <a:cxn ang="0">
                  <a:pos x="300" y="355"/>
                </a:cxn>
                <a:cxn ang="0">
                  <a:pos x="238" y="347"/>
                </a:cxn>
                <a:cxn ang="0">
                  <a:pos x="184" y="337"/>
                </a:cxn>
                <a:cxn ang="0">
                  <a:pos x="132" y="324"/>
                </a:cxn>
                <a:cxn ang="0">
                  <a:pos x="85" y="310"/>
                </a:cxn>
                <a:cxn ang="0">
                  <a:pos x="43" y="295"/>
                </a:cxn>
                <a:cxn ang="0">
                  <a:pos x="6" y="279"/>
                </a:cxn>
                <a:cxn ang="0">
                  <a:pos x="2" y="273"/>
                </a:cxn>
                <a:cxn ang="0">
                  <a:pos x="0" y="271"/>
                </a:cxn>
                <a:cxn ang="0">
                  <a:pos x="52" y="153"/>
                </a:cxn>
                <a:cxn ang="0">
                  <a:pos x="147" y="70"/>
                </a:cxn>
                <a:cxn ang="0">
                  <a:pos x="267" y="17"/>
                </a:cxn>
                <a:cxn ang="0">
                  <a:pos x="405" y="0"/>
                </a:cxn>
                <a:cxn ang="0">
                  <a:pos x="541" y="15"/>
                </a:cxn>
                <a:cxn ang="0">
                  <a:pos x="665" y="66"/>
                </a:cxn>
                <a:cxn ang="0">
                  <a:pos x="762" y="149"/>
                </a:cxn>
                <a:cxn ang="0">
                  <a:pos x="824" y="271"/>
                </a:cxn>
                <a:cxn ang="0">
                  <a:pos x="818" y="281"/>
                </a:cxn>
                <a:cxn ang="0">
                  <a:pos x="812" y="293"/>
                </a:cxn>
                <a:cxn ang="0">
                  <a:pos x="801" y="302"/>
                </a:cxn>
                <a:cxn ang="0">
                  <a:pos x="787" y="314"/>
                </a:cxn>
              </a:cxnLst>
              <a:rect l="0" t="0" r="r" b="b"/>
              <a:pathLst>
                <a:path w="824" h="363">
                  <a:moveTo>
                    <a:pt x="787" y="314"/>
                  </a:moveTo>
                  <a:lnTo>
                    <a:pt x="750" y="322"/>
                  </a:lnTo>
                  <a:lnTo>
                    <a:pt x="711" y="332"/>
                  </a:lnTo>
                  <a:lnTo>
                    <a:pt x="671" y="339"/>
                  </a:lnTo>
                  <a:lnTo>
                    <a:pt x="630" y="349"/>
                  </a:lnTo>
                  <a:lnTo>
                    <a:pt x="583" y="353"/>
                  </a:lnTo>
                  <a:lnTo>
                    <a:pt x="537" y="359"/>
                  </a:lnTo>
                  <a:lnTo>
                    <a:pt x="488" y="361"/>
                  </a:lnTo>
                  <a:lnTo>
                    <a:pt x="438" y="363"/>
                  </a:lnTo>
                  <a:lnTo>
                    <a:pt x="366" y="359"/>
                  </a:lnTo>
                  <a:lnTo>
                    <a:pt x="300" y="355"/>
                  </a:lnTo>
                  <a:lnTo>
                    <a:pt x="238" y="347"/>
                  </a:lnTo>
                  <a:lnTo>
                    <a:pt x="184" y="337"/>
                  </a:lnTo>
                  <a:lnTo>
                    <a:pt x="132" y="324"/>
                  </a:lnTo>
                  <a:lnTo>
                    <a:pt x="85" y="310"/>
                  </a:lnTo>
                  <a:lnTo>
                    <a:pt x="43" y="295"/>
                  </a:lnTo>
                  <a:lnTo>
                    <a:pt x="6" y="279"/>
                  </a:lnTo>
                  <a:lnTo>
                    <a:pt x="2" y="273"/>
                  </a:lnTo>
                  <a:lnTo>
                    <a:pt x="0" y="271"/>
                  </a:lnTo>
                  <a:lnTo>
                    <a:pt x="52" y="153"/>
                  </a:lnTo>
                  <a:lnTo>
                    <a:pt x="147" y="70"/>
                  </a:lnTo>
                  <a:lnTo>
                    <a:pt x="267" y="17"/>
                  </a:lnTo>
                  <a:lnTo>
                    <a:pt x="405" y="0"/>
                  </a:lnTo>
                  <a:lnTo>
                    <a:pt x="541" y="15"/>
                  </a:lnTo>
                  <a:lnTo>
                    <a:pt x="665" y="66"/>
                  </a:lnTo>
                  <a:lnTo>
                    <a:pt x="762" y="149"/>
                  </a:lnTo>
                  <a:lnTo>
                    <a:pt x="824" y="271"/>
                  </a:lnTo>
                  <a:lnTo>
                    <a:pt x="818" y="281"/>
                  </a:lnTo>
                  <a:lnTo>
                    <a:pt x="812" y="293"/>
                  </a:lnTo>
                  <a:lnTo>
                    <a:pt x="801" y="302"/>
                  </a:lnTo>
                  <a:lnTo>
                    <a:pt x="787" y="314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6" name="Freeform 1010"/>
            <p:cNvSpPr>
              <a:spLocks/>
            </p:cNvSpPr>
            <p:nvPr/>
          </p:nvSpPr>
          <p:spPr bwMode="auto">
            <a:xfrm>
              <a:off x="3423" y="2400"/>
              <a:ext cx="407" cy="167"/>
            </a:xfrm>
            <a:custGeom>
              <a:avLst/>
              <a:gdLst/>
              <a:ahLst/>
              <a:cxnLst>
                <a:cxn ang="0">
                  <a:pos x="814" y="260"/>
                </a:cxn>
                <a:cxn ang="0">
                  <a:pos x="779" y="273"/>
                </a:cxn>
                <a:cxn ang="0">
                  <a:pos x="740" y="289"/>
                </a:cxn>
                <a:cxn ang="0">
                  <a:pos x="698" y="300"/>
                </a:cxn>
                <a:cxn ang="0">
                  <a:pos x="651" y="312"/>
                </a:cxn>
                <a:cxn ang="0">
                  <a:pos x="599" y="320"/>
                </a:cxn>
                <a:cxn ang="0">
                  <a:pos x="544" y="328"/>
                </a:cxn>
                <a:cxn ang="0">
                  <a:pos x="484" y="331"/>
                </a:cxn>
                <a:cxn ang="0">
                  <a:pos x="422" y="333"/>
                </a:cxn>
                <a:cxn ang="0">
                  <a:pos x="351" y="330"/>
                </a:cxn>
                <a:cxn ang="0">
                  <a:pos x="285" y="326"/>
                </a:cxn>
                <a:cxn ang="0">
                  <a:pos x="225" y="318"/>
                </a:cxn>
                <a:cxn ang="0">
                  <a:pos x="170" y="308"/>
                </a:cxn>
                <a:cxn ang="0">
                  <a:pos x="118" y="293"/>
                </a:cxn>
                <a:cxn ang="0">
                  <a:pos x="73" y="277"/>
                </a:cxn>
                <a:cxn ang="0">
                  <a:pos x="33" y="260"/>
                </a:cxn>
                <a:cxn ang="0">
                  <a:pos x="0" y="242"/>
                </a:cxn>
                <a:cxn ang="0">
                  <a:pos x="58" y="134"/>
                </a:cxn>
                <a:cxn ang="0">
                  <a:pos x="155" y="58"/>
                </a:cxn>
                <a:cxn ang="0">
                  <a:pos x="275" y="12"/>
                </a:cxn>
                <a:cxn ang="0">
                  <a:pos x="407" y="0"/>
                </a:cxn>
                <a:cxn ang="0">
                  <a:pos x="537" y="15"/>
                </a:cxn>
                <a:cxn ang="0">
                  <a:pos x="657" y="66"/>
                </a:cxn>
                <a:cxn ang="0">
                  <a:pos x="752" y="145"/>
                </a:cxn>
                <a:cxn ang="0">
                  <a:pos x="814" y="260"/>
                </a:cxn>
              </a:cxnLst>
              <a:rect l="0" t="0" r="r" b="b"/>
              <a:pathLst>
                <a:path w="814" h="333">
                  <a:moveTo>
                    <a:pt x="814" y="260"/>
                  </a:moveTo>
                  <a:lnTo>
                    <a:pt x="779" y="273"/>
                  </a:lnTo>
                  <a:lnTo>
                    <a:pt x="740" y="289"/>
                  </a:lnTo>
                  <a:lnTo>
                    <a:pt x="698" y="300"/>
                  </a:lnTo>
                  <a:lnTo>
                    <a:pt x="651" y="312"/>
                  </a:lnTo>
                  <a:lnTo>
                    <a:pt x="599" y="320"/>
                  </a:lnTo>
                  <a:lnTo>
                    <a:pt x="544" y="328"/>
                  </a:lnTo>
                  <a:lnTo>
                    <a:pt x="484" y="331"/>
                  </a:lnTo>
                  <a:lnTo>
                    <a:pt x="422" y="333"/>
                  </a:lnTo>
                  <a:lnTo>
                    <a:pt x="351" y="330"/>
                  </a:lnTo>
                  <a:lnTo>
                    <a:pt x="285" y="326"/>
                  </a:lnTo>
                  <a:lnTo>
                    <a:pt x="225" y="318"/>
                  </a:lnTo>
                  <a:lnTo>
                    <a:pt x="170" y="308"/>
                  </a:lnTo>
                  <a:lnTo>
                    <a:pt x="118" y="293"/>
                  </a:lnTo>
                  <a:lnTo>
                    <a:pt x="73" y="277"/>
                  </a:lnTo>
                  <a:lnTo>
                    <a:pt x="33" y="260"/>
                  </a:lnTo>
                  <a:lnTo>
                    <a:pt x="0" y="242"/>
                  </a:lnTo>
                  <a:lnTo>
                    <a:pt x="58" y="134"/>
                  </a:lnTo>
                  <a:lnTo>
                    <a:pt x="155" y="58"/>
                  </a:lnTo>
                  <a:lnTo>
                    <a:pt x="275" y="12"/>
                  </a:lnTo>
                  <a:lnTo>
                    <a:pt x="407" y="0"/>
                  </a:lnTo>
                  <a:lnTo>
                    <a:pt x="537" y="15"/>
                  </a:lnTo>
                  <a:lnTo>
                    <a:pt x="657" y="66"/>
                  </a:lnTo>
                  <a:lnTo>
                    <a:pt x="752" y="145"/>
                  </a:lnTo>
                  <a:lnTo>
                    <a:pt x="814" y="26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7" name="Freeform 1011"/>
            <p:cNvSpPr>
              <a:spLocks/>
            </p:cNvSpPr>
            <p:nvPr/>
          </p:nvSpPr>
          <p:spPr bwMode="auto">
            <a:xfrm>
              <a:off x="3429" y="2400"/>
              <a:ext cx="396" cy="155"/>
            </a:xfrm>
            <a:custGeom>
              <a:avLst/>
              <a:gdLst/>
              <a:ahLst/>
              <a:cxnLst>
                <a:cxn ang="0">
                  <a:pos x="791" y="225"/>
                </a:cxn>
                <a:cxn ang="0">
                  <a:pos x="756" y="240"/>
                </a:cxn>
                <a:cxn ang="0">
                  <a:pos x="721" y="256"/>
                </a:cxn>
                <a:cxn ang="0">
                  <a:pos x="679" y="269"/>
                </a:cxn>
                <a:cxn ang="0">
                  <a:pos x="634" y="283"/>
                </a:cxn>
                <a:cxn ang="0">
                  <a:pos x="582" y="293"/>
                </a:cxn>
                <a:cxn ang="0">
                  <a:pos x="528" y="300"/>
                </a:cxn>
                <a:cxn ang="0">
                  <a:pos x="468" y="304"/>
                </a:cxn>
                <a:cxn ang="0">
                  <a:pos x="404" y="308"/>
                </a:cxn>
                <a:cxn ang="0">
                  <a:pos x="334" y="304"/>
                </a:cxn>
                <a:cxn ang="0">
                  <a:pos x="270" y="300"/>
                </a:cxn>
                <a:cxn ang="0">
                  <a:pos x="212" y="291"/>
                </a:cxn>
                <a:cxn ang="0">
                  <a:pos x="159" y="281"/>
                </a:cxn>
                <a:cxn ang="0">
                  <a:pos x="111" y="266"/>
                </a:cxn>
                <a:cxn ang="0">
                  <a:pos x="68" y="250"/>
                </a:cxn>
                <a:cxn ang="0">
                  <a:pos x="31" y="231"/>
                </a:cxn>
                <a:cxn ang="0">
                  <a:pos x="0" y="213"/>
                </a:cxn>
                <a:cxn ang="0">
                  <a:pos x="64" y="118"/>
                </a:cxn>
                <a:cxn ang="0">
                  <a:pos x="157" y="50"/>
                </a:cxn>
                <a:cxn ang="0">
                  <a:pos x="270" y="10"/>
                </a:cxn>
                <a:cxn ang="0">
                  <a:pos x="394" y="0"/>
                </a:cxn>
                <a:cxn ang="0">
                  <a:pos x="516" y="13"/>
                </a:cxn>
                <a:cxn ang="0">
                  <a:pos x="630" y="56"/>
                </a:cxn>
                <a:cxn ang="0">
                  <a:pos x="723" y="126"/>
                </a:cxn>
                <a:cxn ang="0">
                  <a:pos x="791" y="225"/>
                </a:cxn>
              </a:cxnLst>
              <a:rect l="0" t="0" r="r" b="b"/>
              <a:pathLst>
                <a:path w="791" h="308">
                  <a:moveTo>
                    <a:pt x="791" y="225"/>
                  </a:moveTo>
                  <a:lnTo>
                    <a:pt x="756" y="240"/>
                  </a:lnTo>
                  <a:lnTo>
                    <a:pt x="721" y="256"/>
                  </a:lnTo>
                  <a:lnTo>
                    <a:pt x="679" y="269"/>
                  </a:lnTo>
                  <a:lnTo>
                    <a:pt x="634" y="283"/>
                  </a:lnTo>
                  <a:lnTo>
                    <a:pt x="582" y="293"/>
                  </a:lnTo>
                  <a:lnTo>
                    <a:pt x="528" y="300"/>
                  </a:lnTo>
                  <a:lnTo>
                    <a:pt x="468" y="304"/>
                  </a:lnTo>
                  <a:lnTo>
                    <a:pt x="404" y="308"/>
                  </a:lnTo>
                  <a:lnTo>
                    <a:pt x="334" y="304"/>
                  </a:lnTo>
                  <a:lnTo>
                    <a:pt x="270" y="300"/>
                  </a:lnTo>
                  <a:lnTo>
                    <a:pt x="212" y="291"/>
                  </a:lnTo>
                  <a:lnTo>
                    <a:pt x="159" y="281"/>
                  </a:lnTo>
                  <a:lnTo>
                    <a:pt x="111" y="266"/>
                  </a:lnTo>
                  <a:lnTo>
                    <a:pt x="68" y="250"/>
                  </a:lnTo>
                  <a:lnTo>
                    <a:pt x="31" y="231"/>
                  </a:lnTo>
                  <a:lnTo>
                    <a:pt x="0" y="213"/>
                  </a:lnTo>
                  <a:lnTo>
                    <a:pt x="64" y="118"/>
                  </a:lnTo>
                  <a:lnTo>
                    <a:pt x="157" y="50"/>
                  </a:lnTo>
                  <a:lnTo>
                    <a:pt x="270" y="10"/>
                  </a:lnTo>
                  <a:lnTo>
                    <a:pt x="394" y="0"/>
                  </a:lnTo>
                  <a:lnTo>
                    <a:pt x="516" y="13"/>
                  </a:lnTo>
                  <a:lnTo>
                    <a:pt x="630" y="56"/>
                  </a:lnTo>
                  <a:lnTo>
                    <a:pt x="723" y="126"/>
                  </a:lnTo>
                  <a:lnTo>
                    <a:pt x="791" y="22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8" name="Freeform 1012"/>
            <p:cNvSpPr>
              <a:spLocks/>
            </p:cNvSpPr>
            <p:nvPr/>
          </p:nvSpPr>
          <p:spPr bwMode="auto">
            <a:xfrm>
              <a:off x="3437" y="2400"/>
              <a:ext cx="379" cy="141"/>
            </a:xfrm>
            <a:custGeom>
              <a:avLst/>
              <a:gdLst/>
              <a:ahLst/>
              <a:cxnLst>
                <a:cxn ang="0">
                  <a:pos x="758" y="188"/>
                </a:cxn>
                <a:cxn ang="0">
                  <a:pos x="729" y="205"/>
                </a:cxn>
                <a:cxn ang="0">
                  <a:pos x="694" y="225"/>
                </a:cxn>
                <a:cxn ang="0">
                  <a:pos x="653" y="240"/>
                </a:cxn>
                <a:cxn ang="0">
                  <a:pos x="610" y="254"/>
                </a:cxn>
                <a:cxn ang="0">
                  <a:pos x="560" y="264"/>
                </a:cxn>
                <a:cxn ang="0">
                  <a:pos x="506" y="273"/>
                </a:cxn>
                <a:cxn ang="0">
                  <a:pos x="446" y="277"/>
                </a:cxn>
                <a:cxn ang="0">
                  <a:pos x="382" y="281"/>
                </a:cxn>
                <a:cxn ang="0">
                  <a:pos x="312" y="277"/>
                </a:cxn>
                <a:cxn ang="0">
                  <a:pos x="250" y="271"/>
                </a:cxn>
                <a:cxn ang="0">
                  <a:pos x="194" y="262"/>
                </a:cxn>
                <a:cxn ang="0">
                  <a:pos x="143" y="252"/>
                </a:cxn>
                <a:cxn ang="0">
                  <a:pos x="97" y="236"/>
                </a:cxn>
                <a:cxn ang="0">
                  <a:pos x="60" y="221"/>
                </a:cxn>
                <a:cxn ang="0">
                  <a:pos x="25" y="202"/>
                </a:cxn>
                <a:cxn ang="0">
                  <a:pos x="0" y="182"/>
                </a:cxn>
                <a:cxn ang="0">
                  <a:pos x="66" y="101"/>
                </a:cxn>
                <a:cxn ang="0">
                  <a:pos x="155" y="44"/>
                </a:cxn>
                <a:cxn ang="0">
                  <a:pos x="260" y="10"/>
                </a:cxn>
                <a:cxn ang="0">
                  <a:pos x="374" y="0"/>
                </a:cxn>
                <a:cxn ang="0">
                  <a:pos x="486" y="12"/>
                </a:cxn>
                <a:cxn ang="0">
                  <a:pos x="595" y="46"/>
                </a:cxn>
                <a:cxn ang="0">
                  <a:pos x="686" y="105"/>
                </a:cxn>
                <a:cxn ang="0">
                  <a:pos x="758" y="188"/>
                </a:cxn>
              </a:cxnLst>
              <a:rect l="0" t="0" r="r" b="b"/>
              <a:pathLst>
                <a:path w="758" h="281">
                  <a:moveTo>
                    <a:pt x="758" y="188"/>
                  </a:moveTo>
                  <a:lnTo>
                    <a:pt x="729" y="205"/>
                  </a:lnTo>
                  <a:lnTo>
                    <a:pt x="694" y="225"/>
                  </a:lnTo>
                  <a:lnTo>
                    <a:pt x="653" y="240"/>
                  </a:lnTo>
                  <a:lnTo>
                    <a:pt x="610" y="254"/>
                  </a:lnTo>
                  <a:lnTo>
                    <a:pt x="560" y="264"/>
                  </a:lnTo>
                  <a:lnTo>
                    <a:pt x="506" y="273"/>
                  </a:lnTo>
                  <a:lnTo>
                    <a:pt x="446" y="277"/>
                  </a:lnTo>
                  <a:lnTo>
                    <a:pt x="382" y="281"/>
                  </a:lnTo>
                  <a:lnTo>
                    <a:pt x="312" y="277"/>
                  </a:lnTo>
                  <a:lnTo>
                    <a:pt x="250" y="271"/>
                  </a:lnTo>
                  <a:lnTo>
                    <a:pt x="194" y="262"/>
                  </a:lnTo>
                  <a:lnTo>
                    <a:pt x="143" y="252"/>
                  </a:lnTo>
                  <a:lnTo>
                    <a:pt x="97" y="236"/>
                  </a:lnTo>
                  <a:lnTo>
                    <a:pt x="60" y="221"/>
                  </a:lnTo>
                  <a:lnTo>
                    <a:pt x="25" y="202"/>
                  </a:lnTo>
                  <a:lnTo>
                    <a:pt x="0" y="182"/>
                  </a:lnTo>
                  <a:lnTo>
                    <a:pt x="66" y="101"/>
                  </a:lnTo>
                  <a:lnTo>
                    <a:pt x="155" y="44"/>
                  </a:lnTo>
                  <a:lnTo>
                    <a:pt x="260" y="10"/>
                  </a:lnTo>
                  <a:lnTo>
                    <a:pt x="374" y="0"/>
                  </a:lnTo>
                  <a:lnTo>
                    <a:pt x="486" y="12"/>
                  </a:lnTo>
                  <a:lnTo>
                    <a:pt x="595" y="46"/>
                  </a:lnTo>
                  <a:lnTo>
                    <a:pt x="686" y="105"/>
                  </a:lnTo>
                  <a:lnTo>
                    <a:pt x="758" y="18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49" name="Freeform 1013"/>
            <p:cNvSpPr>
              <a:spLocks/>
            </p:cNvSpPr>
            <p:nvPr/>
          </p:nvSpPr>
          <p:spPr bwMode="auto">
            <a:xfrm>
              <a:off x="3446" y="2400"/>
              <a:ext cx="357" cy="129"/>
            </a:xfrm>
            <a:custGeom>
              <a:avLst/>
              <a:gdLst/>
              <a:ahLst/>
              <a:cxnLst>
                <a:cxn ang="0">
                  <a:pos x="716" y="153"/>
                </a:cxn>
                <a:cxn ang="0">
                  <a:pos x="690" y="172"/>
                </a:cxn>
                <a:cxn ang="0">
                  <a:pos x="661" y="194"/>
                </a:cxn>
                <a:cxn ang="0">
                  <a:pos x="626" y="209"/>
                </a:cxn>
                <a:cxn ang="0">
                  <a:pos x="586" y="227"/>
                </a:cxn>
                <a:cxn ang="0">
                  <a:pos x="537" y="238"/>
                </a:cxn>
                <a:cxn ang="0">
                  <a:pos x="483" y="248"/>
                </a:cxn>
                <a:cxn ang="0">
                  <a:pos x="423" y="254"/>
                </a:cxn>
                <a:cxn ang="0">
                  <a:pos x="359" y="258"/>
                </a:cxn>
                <a:cxn ang="0">
                  <a:pos x="291" y="254"/>
                </a:cxn>
                <a:cxn ang="0">
                  <a:pos x="231" y="248"/>
                </a:cxn>
                <a:cxn ang="0">
                  <a:pos x="177" y="238"/>
                </a:cxn>
                <a:cxn ang="0">
                  <a:pos x="130" y="227"/>
                </a:cxn>
                <a:cxn ang="0">
                  <a:pos x="87" y="211"/>
                </a:cxn>
                <a:cxn ang="0">
                  <a:pos x="53" y="194"/>
                </a:cxn>
                <a:cxn ang="0">
                  <a:pos x="24" y="174"/>
                </a:cxn>
                <a:cxn ang="0">
                  <a:pos x="0" y="155"/>
                </a:cxn>
                <a:cxn ang="0">
                  <a:pos x="66" y="85"/>
                </a:cxn>
                <a:cxn ang="0">
                  <a:pos x="151" y="39"/>
                </a:cxn>
                <a:cxn ang="0">
                  <a:pos x="248" y="8"/>
                </a:cxn>
                <a:cxn ang="0">
                  <a:pos x="353" y="0"/>
                </a:cxn>
                <a:cxn ang="0">
                  <a:pos x="456" y="6"/>
                </a:cxn>
                <a:cxn ang="0">
                  <a:pos x="555" y="35"/>
                </a:cxn>
                <a:cxn ang="0">
                  <a:pos x="644" y="83"/>
                </a:cxn>
                <a:cxn ang="0">
                  <a:pos x="716" y="153"/>
                </a:cxn>
              </a:cxnLst>
              <a:rect l="0" t="0" r="r" b="b"/>
              <a:pathLst>
                <a:path w="716" h="258">
                  <a:moveTo>
                    <a:pt x="716" y="153"/>
                  </a:moveTo>
                  <a:lnTo>
                    <a:pt x="690" y="172"/>
                  </a:lnTo>
                  <a:lnTo>
                    <a:pt x="661" y="194"/>
                  </a:lnTo>
                  <a:lnTo>
                    <a:pt x="626" y="209"/>
                  </a:lnTo>
                  <a:lnTo>
                    <a:pt x="586" y="227"/>
                  </a:lnTo>
                  <a:lnTo>
                    <a:pt x="537" y="238"/>
                  </a:lnTo>
                  <a:lnTo>
                    <a:pt x="483" y="248"/>
                  </a:lnTo>
                  <a:lnTo>
                    <a:pt x="423" y="254"/>
                  </a:lnTo>
                  <a:lnTo>
                    <a:pt x="359" y="258"/>
                  </a:lnTo>
                  <a:lnTo>
                    <a:pt x="291" y="254"/>
                  </a:lnTo>
                  <a:lnTo>
                    <a:pt x="231" y="248"/>
                  </a:lnTo>
                  <a:lnTo>
                    <a:pt x="177" y="238"/>
                  </a:lnTo>
                  <a:lnTo>
                    <a:pt x="130" y="227"/>
                  </a:lnTo>
                  <a:lnTo>
                    <a:pt x="87" y="211"/>
                  </a:lnTo>
                  <a:lnTo>
                    <a:pt x="53" y="194"/>
                  </a:lnTo>
                  <a:lnTo>
                    <a:pt x="24" y="174"/>
                  </a:lnTo>
                  <a:lnTo>
                    <a:pt x="0" y="155"/>
                  </a:lnTo>
                  <a:lnTo>
                    <a:pt x="66" y="85"/>
                  </a:lnTo>
                  <a:lnTo>
                    <a:pt x="151" y="39"/>
                  </a:lnTo>
                  <a:lnTo>
                    <a:pt x="248" y="8"/>
                  </a:lnTo>
                  <a:lnTo>
                    <a:pt x="353" y="0"/>
                  </a:lnTo>
                  <a:lnTo>
                    <a:pt x="456" y="6"/>
                  </a:lnTo>
                  <a:lnTo>
                    <a:pt x="555" y="35"/>
                  </a:lnTo>
                  <a:lnTo>
                    <a:pt x="644" y="83"/>
                  </a:lnTo>
                  <a:lnTo>
                    <a:pt x="716" y="15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0" name="Freeform 1014"/>
            <p:cNvSpPr>
              <a:spLocks/>
            </p:cNvSpPr>
            <p:nvPr/>
          </p:nvSpPr>
          <p:spPr bwMode="auto">
            <a:xfrm>
              <a:off x="3458" y="2400"/>
              <a:ext cx="330" cy="117"/>
            </a:xfrm>
            <a:custGeom>
              <a:avLst/>
              <a:gdLst/>
              <a:ahLst/>
              <a:cxnLst>
                <a:cxn ang="0">
                  <a:pos x="660" y="118"/>
                </a:cxn>
                <a:cxn ang="0">
                  <a:pos x="640" y="140"/>
                </a:cxn>
                <a:cxn ang="0">
                  <a:pos x="617" y="161"/>
                </a:cxn>
                <a:cxn ang="0">
                  <a:pos x="584" y="178"/>
                </a:cxn>
                <a:cxn ang="0">
                  <a:pos x="547" y="198"/>
                </a:cxn>
                <a:cxn ang="0">
                  <a:pos x="501" y="211"/>
                </a:cxn>
                <a:cxn ang="0">
                  <a:pos x="448" y="223"/>
                </a:cxn>
                <a:cxn ang="0">
                  <a:pos x="390" y="229"/>
                </a:cxn>
                <a:cxn ang="0">
                  <a:pos x="326" y="233"/>
                </a:cxn>
                <a:cxn ang="0">
                  <a:pos x="262" y="229"/>
                </a:cxn>
                <a:cxn ang="0">
                  <a:pos x="204" y="223"/>
                </a:cxn>
                <a:cxn ang="0">
                  <a:pos x="154" y="213"/>
                </a:cxn>
                <a:cxn ang="0">
                  <a:pos x="111" y="202"/>
                </a:cxn>
                <a:cxn ang="0">
                  <a:pos x="72" y="184"/>
                </a:cxn>
                <a:cxn ang="0">
                  <a:pos x="41" y="167"/>
                </a:cxn>
                <a:cxn ang="0">
                  <a:pos x="18" y="147"/>
                </a:cxn>
                <a:cxn ang="0">
                  <a:pos x="0" y="128"/>
                </a:cxn>
                <a:cxn ang="0">
                  <a:pos x="64" y="72"/>
                </a:cxn>
                <a:cxn ang="0">
                  <a:pos x="144" y="33"/>
                </a:cxn>
                <a:cxn ang="0">
                  <a:pos x="231" y="8"/>
                </a:cxn>
                <a:cxn ang="0">
                  <a:pos x="324" y="0"/>
                </a:cxn>
                <a:cxn ang="0">
                  <a:pos x="415" y="4"/>
                </a:cxn>
                <a:cxn ang="0">
                  <a:pos x="506" y="27"/>
                </a:cxn>
                <a:cxn ang="0">
                  <a:pos x="588" y="64"/>
                </a:cxn>
                <a:cxn ang="0">
                  <a:pos x="660" y="118"/>
                </a:cxn>
              </a:cxnLst>
              <a:rect l="0" t="0" r="r" b="b"/>
              <a:pathLst>
                <a:path w="660" h="233">
                  <a:moveTo>
                    <a:pt x="660" y="118"/>
                  </a:moveTo>
                  <a:lnTo>
                    <a:pt x="640" y="140"/>
                  </a:lnTo>
                  <a:lnTo>
                    <a:pt x="617" y="161"/>
                  </a:lnTo>
                  <a:lnTo>
                    <a:pt x="584" y="178"/>
                  </a:lnTo>
                  <a:lnTo>
                    <a:pt x="547" y="198"/>
                  </a:lnTo>
                  <a:lnTo>
                    <a:pt x="501" y="211"/>
                  </a:lnTo>
                  <a:lnTo>
                    <a:pt x="448" y="223"/>
                  </a:lnTo>
                  <a:lnTo>
                    <a:pt x="390" y="229"/>
                  </a:lnTo>
                  <a:lnTo>
                    <a:pt x="326" y="233"/>
                  </a:lnTo>
                  <a:lnTo>
                    <a:pt x="262" y="229"/>
                  </a:lnTo>
                  <a:lnTo>
                    <a:pt x="204" y="223"/>
                  </a:lnTo>
                  <a:lnTo>
                    <a:pt x="154" y="213"/>
                  </a:lnTo>
                  <a:lnTo>
                    <a:pt x="111" y="202"/>
                  </a:lnTo>
                  <a:lnTo>
                    <a:pt x="72" y="184"/>
                  </a:lnTo>
                  <a:lnTo>
                    <a:pt x="41" y="167"/>
                  </a:lnTo>
                  <a:lnTo>
                    <a:pt x="18" y="147"/>
                  </a:lnTo>
                  <a:lnTo>
                    <a:pt x="0" y="128"/>
                  </a:lnTo>
                  <a:lnTo>
                    <a:pt x="64" y="72"/>
                  </a:lnTo>
                  <a:lnTo>
                    <a:pt x="144" y="33"/>
                  </a:lnTo>
                  <a:lnTo>
                    <a:pt x="231" y="8"/>
                  </a:lnTo>
                  <a:lnTo>
                    <a:pt x="324" y="0"/>
                  </a:lnTo>
                  <a:lnTo>
                    <a:pt x="415" y="4"/>
                  </a:lnTo>
                  <a:lnTo>
                    <a:pt x="506" y="27"/>
                  </a:lnTo>
                  <a:lnTo>
                    <a:pt x="588" y="64"/>
                  </a:lnTo>
                  <a:lnTo>
                    <a:pt x="660" y="11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1" name="Freeform 1015"/>
            <p:cNvSpPr>
              <a:spLocks/>
            </p:cNvSpPr>
            <p:nvPr/>
          </p:nvSpPr>
          <p:spPr bwMode="auto">
            <a:xfrm>
              <a:off x="3472" y="2399"/>
              <a:ext cx="294" cy="104"/>
            </a:xfrm>
            <a:custGeom>
              <a:avLst/>
              <a:gdLst/>
              <a:ahLst/>
              <a:cxnLst>
                <a:cxn ang="0">
                  <a:pos x="589" y="85"/>
                </a:cxn>
                <a:cxn ang="0">
                  <a:pos x="577" y="107"/>
                </a:cxn>
                <a:cxn ang="0">
                  <a:pos x="560" y="130"/>
                </a:cxn>
                <a:cxn ang="0">
                  <a:pos x="535" y="149"/>
                </a:cxn>
                <a:cxn ang="0">
                  <a:pos x="502" y="169"/>
                </a:cxn>
                <a:cxn ang="0">
                  <a:pos x="459" y="184"/>
                </a:cxn>
                <a:cxn ang="0">
                  <a:pos x="411" y="196"/>
                </a:cxn>
                <a:cxn ang="0">
                  <a:pos x="352" y="204"/>
                </a:cxn>
                <a:cxn ang="0">
                  <a:pos x="290" y="207"/>
                </a:cxn>
                <a:cxn ang="0">
                  <a:pos x="230" y="204"/>
                </a:cxn>
                <a:cxn ang="0">
                  <a:pos x="178" y="198"/>
                </a:cxn>
                <a:cxn ang="0">
                  <a:pos x="131" y="188"/>
                </a:cxn>
                <a:cxn ang="0">
                  <a:pos x="93" y="176"/>
                </a:cxn>
                <a:cxn ang="0">
                  <a:pos x="58" y="159"/>
                </a:cxn>
                <a:cxn ang="0">
                  <a:pos x="33" y="142"/>
                </a:cxn>
                <a:cxn ang="0">
                  <a:pos x="11" y="122"/>
                </a:cxn>
                <a:cxn ang="0">
                  <a:pos x="0" y="103"/>
                </a:cxn>
                <a:cxn ang="0">
                  <a:pos x="60" y="58"/>
                </a:cxn>
                <a:cxn ang="0">
                  <a:pos x="129" y="27"/>
                </a:cxn>
                <a:cxn ang="0">
                  <a:pos x="205" y="8"/>
                </a:cxn>
                <a:cxn ang="0">
                  <a:pos x="287" y="0"/>
                </a:cxn>
                <a:cxn ang="0">
                  <a:pos x="366" y="2"/>
                </a:cxn>
                <a:cxn ang="0">
                  <a:pos x="445" y="19"/>
                </a:cxn>
                <a:cxn ang="0">
                  <a:pos x="519" y="45"/>
                </a:cxn>
                <a:cxn ang="0">
                  <a:pos x="589" y="85"/>
                </a:cxn>
              </a:cxnLst>
              <a:rect l="0" t="0" r="r" b="b"/>
              <a:pathLst>
                <a:path w="589" h="207">
                  <a:moveTo>
                    <a:pt x="589" y="85"/>
                  </a:moveTo>
                  <a:lnTo>
                    <a:pt x="577" y="107"/>
                  </a:lnTo>
                  <a:lnTo>
                    <a:pt x="560" y="130"/>
                  </a:lnTo>
                  <a:lnTo>
                    <a:pt x="535" y="149"/>
                  </a:lnTo>
                  <a:lnTo>
                    <a:pt x="502" y="169"/>
                  </a:lnTo>
                  <a:lnTo>
                    <a:pt x="459" y="184"/>
                  </a:lnTo>
                  <a:lnTo>
                    <a:pt x="411" y="196"/>
                  </a:lnTo>
                  <a:lnTo>
                    <a:pt x="352" y="204"/>
                  </a:lnTo>
                  <a:lnTo>
                    <a:pt x="290" y="207"/>
                  </a:lnTo>
                  <a:lnTo>
                    <a:pt x="230" y="204"/>
                  </a:lnTo>
                  <a:lnTo>
                    <a:pt x="178" y="198"/>
                  </a:lnTo>
                  <a:lnTo>
                    <a:pt x="131" y="188"/>
                  </a:lnTo>
                  <a:lnTo>
                    <a:pt x="93" y="176"/>
                  </a:lnTo>
                  <a:lnTo>
                    <a:pt x="58" y="159"/>
                  </a:lnTo>
                  <a:lnTo>
                    <a:pt x="33" y="142"/>
                  </a:lnTo>
                  <a:lnTo>
                    <a:pt x="11" y="122"/>
                  </a:lnTo>
                  <a:lnTo>
                    <a:pt x="0" y="103"/>
                  </a:lnTo>
                  <a:lnTo>
                    <a:pt x="60" y="58"/>
                  </a:lnTo>
                  <a:lnTo>
                    <a:pt x="129" y="27"/>
                  </a:lnTo>
                  <a:lnTo>
                    <a:pt x="205" y="8"/>
                  </a:lnTo>
                  <a:lnTo>
                    <a:pt x="287" y="0"/>
                  </a:lnTo>
                  <a:lnTo>
                    <a:pt x="366" y="2"/>
                  </a:lnTo>
                  <a:lnTo>
                    <a:pt x="445" y="19"/>
                  </a:lnTo>
                  <a:lnTo>
                    <a:pt x="519" y="45"/>
                  </a:lnTo>
                  <a:lnTo>
                    <a:pt x="589" y="8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2" name="Freeform 1016"/>
            <p:cNvSpPr>
              <a:spLocks/>
            </p:cNvSpPr>
            <p:nvPr/>
          </p:nvSpPr>
          <p:spPr bwMode="auto">
            <a:xfrm>
              <a:off x="3487" y="2399"/>
              <a:ext cx="253" cy="92"/>
            </a:xfrm>
            <a:custGeom>
              <a:avLst/>
              <a:gdLst/>
              <a:ahLst/>
              <a:cxnLst>
                <a:cxn ang="0">
                  <a:pos x="506" y="54"/>
                </a:cxn>
                <a:cxn ang="0">
                  <a:pos x="504" y="76"/>
                </a:cxn>
                <a:cxn ang="0">
                  <a:pos x="494" y="99"/>
                </a:cxn>
                <a:cxn ang="0">
                  <a:pos x="475" y="120"/>
                </a:cxn>
                <a:cxn ang="0">
                  <a:pos x="449" y="142"/>
                </a:cxn>
                <a:cxn ang="0">
                  <a:pos x="413" y="157"/>
                </a:cxn>
                <a:cxn ang="0">
                  <a:pos x="368" y="171"/>
                </a:cxn>
                <a:cxn ang="0">
                  <a:pos x="314" y="178"/>
                </a:cxn>
                <a:cxn ang="0">
                  <a:pos x="252" y="182"/>
                </a:cxn>
                <a:cxn ang="0">
                  <a:pos x="195" y="178"/>
                </a:cxn>
                <a:cxn ang="0">
                  <a:pos x="147" y="173"/>
                </a:cxn>
                <a:cxn ang="0">
                  <a:pos x="106" y="161"/>
                </a:cxn>
                <a:cxn ang="0">
                  <a:pos x="71" y="151"/>
                </a:cxn>
                <a:cxn ang="0">
                  <a:pos x="42" y="134"/>
                </a:cxn>
                <a:cxn ang="0">
                  <a:pos x="21" y="118"/>
                </a:cxn>
                <a:cxn ang="0">
                  <a:pos x="5" y="99"/>
                </a:cxn>
                <a:cxn ang="0">
                  <a:pos x="0" y="79"/>
                </a:cxn>
                <a:cxn ang="0">
                  <a:pos x="54" y="46"/>
                </a:cxn>
                <a:cxn ang="0">
                  <a:pos x="114" y="23"/>
                </a:cxn>
                <a:cxn ang="0">
                  <a:pos x="178" y="6"/>
                </a:cxn>
                <a:cxn ang="0">
                  <a:pos x="246" y="0"/>
                </a:cxn>
                <a:cxn ang="0">
                  <a:pos x="312" y="0"/>
                </a:cxn>
                <a:cxn ang="0">
                  <a:pos x="380" y="10"/>
                </a:cxn>
                <a:cxn ang="0">
                  <a:pos x="444" y="27"/>
                </a:cxn>
                <a:cxn ang="0">
                  <a:pos x="506" y="54"/>
                </a:cxn>
              </a:cxnLst>
              <a:rect l="0" t="0" r="r" b="b"/>
              <a:pathLst>
                <a:path w="506" h="182">
                  <a:moveTo>
                    <a:pt x="506" y="54"/>
                  </a:moveTo>
                  <a:lnTo>
                    <a:pt x="504" y="76"/>
                  </a:lnTo>
                  <a:lnTo>
                    <a:pt x="494" y="99"/>
                  </a:lnTo>
                  <a:lnTo>
                    <a:pt x="475" y="120"/>
                  </a:lnTo>
                  <a:lnTo>
                    <a:pt x="449" y="142"/>
                  </a:lnTo>
                  <a:lnTo>
                    <a:pt x="413" y="157"/>
                  </a:lnTo>
                  <a:lnTo>
                    <a:pt x="368" y="171"/>
                  </a:lnTo>
                  <a:lnTo>
                    <a:pt x="314" y="178"/>
                  </a:lnTo>
                  <a:lnTo>
                    <a:pt x="252" y="182"/>
                  </a:lnTo>
                  <a:lnTo>
                    <a:pt x="195" y="178"/>
                  </a:lnTo>
                  <a:lnTo>
                    <a:pt x="147" y="173"/>
                  </a:lnTo>
                  <a:lnTo>
                    <a:pt x="106" y="161"/>
                  </a:lnTo>
                  <a:lnTo>
                    <a:pt x="71" y="151"/>
                  </a:lnTo>
                  <a:lnTo>
                    <a:pt x="42" y="134"/>
                  </a:lnTo>
                  <a:lnTo>
                    <a:pt x="21" y="118"/>
                  </a:lnTo>
                  <a:lnTo>
                    <a:pt x="5" y="99"/>
                  </a:lnTo>
                  <a:lnTo>
                    <a:pt x="0" y="79"/>
                  </a:lnTo>
                  <a:lnTo>
                    <a:pt x="54" y="46"/>
                  </a:lnTo>
                  <a:lnTo>
                    <a:pt x="114" y="23"/>
                  </a:lnTo>
                  <a:lnTo>
                    <a:pt x="178" y="6"/>
                  </a:lnTo>
                  <a:lnTo>
                    <a:pt x="246" y="0"/>
                  </a:lnTo>
                  <a:lnTo>
                    <a:pt x="312" y="0"/>
                  </a:lnTo>
                  <a:lnTo>
                    <a:pt x="380" y="10"/>
                  </a:lnTo>
                  <a:lnTo>
                    <a:pt x="444" y="27"/>
                  </a:lnTo>
                  <a:lnTo>
                    <a:pt x="506" y="54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3" name="Freeform 1017"/>
            <p:cNvSpPr>
              <a:spLocks/>
            </p:cNvSpPr>
            <p:nvPr/>
          </p:nvSpPr>
          <p:spPr bwMode="auto">
            <a:xfrm>
              <a:off x="3506" y="2399"/>
              <a:ext cx="207" cy="79"/>
            </a:xfrm>
            <a:custGeom>
              <a:avLst/>
              <a:gdLst/>
              <a:ahLst/>
              <a:cxnLst>
                <a:cxn ang="0">
                  <a:pos x="408" y="29"/>
                </a:cxn>
                <a:cxn ang="0">
                  <a:pos x="415" y="48"/>
                </a:cxn>
                <a:cxn ang="0">
                  <a:pos x="415" y="70"/>
                </a:cxn>
                <a:cxn ang="0">
                  <a:pos x="404" y="91"/>
                </a:cxn>
                <a:cxn ang="0">
                  <a:pos x="386" y="112"/>
                </a:cxn>
                <a:cxn ang="0">
                  <a:pos x="355" y="128"/>
                </a:cxn>
                <a:cxn ang="0">
                  <a:pos x="316" y="143"/>
                </a:cxn>
                <a:cxn ang="0">
                  <a:pos x="266" y="153"/>
                </a:cxn>
                <a:cxn ang="0">
                  <a:pos x="208" y="157"/>
                </a:cxn>
                <a:cxn ang="0">
                  <a:pos x="157" y="153"/>
                </a:cxn>
                <a:cxn ang="0">
                  <a:pos x="115" y="147"/>
                </a:cxn>
                <a:cxn ang="0">
                  <a:pos x="80" y="136"/>
                </a:cxn>
                <a:cxn ang="0">
                  <a:pos x="51" y="124"/>
                </a:cxn>
                <a:cxn ang="0">
                  <a:pos x="28" y="109"/>
                </a:cxn>
                <a:cxn ang="0">
                  <a:pos x="10" y="93"/>
                </a:cxn>
                <a:cxn ang="0">
                  <a:pos x="0" y="76"/>
                </a:cxn>
                <a:cxn ang="0">
                  <a:pos x="0" y="58"/>
                </a:cxn>
                <a:cxn ang="0">
                  <a:pos x="45" y="35"/>
                </a:cxn>
                <a:cxn ang="0">
                  <a:pos x="93" y="19"/>
                </a:cxn>
                <a:cxn ang="0">
                  <a:pos x="146" y="8"/>
                </a:cxn>
                <a:cxn ang="0">
                  <a:pos x="198" y="2"/>
                </a:cxn>
                <a:cxn ang="0">
                  <a:pos x="251" y="0"/>
                </a:cxn>
                <a:cxn ang="0">
                  <a:pos x="303" y="4"/>
                </a:cxn>
                <a:cxn ang="0">
                  <a:pos x="355" y="14"/>
                </a:cxn>
                <a:cxn ang="0">
                  <a:pos x="408" y="29"/>
                </a:cxn>
              </a:cxnLst>
              <a:rect l="0" t="0" r="r" b="b"/>
              <a:pathLst>
                <a:path w="415" h="157">
                  <a:moveTo>
                    <a:pt x="408" y="29"/>
                  </a:moveTo>
                  <a:lnTo>
                    <a:pt x="415" y="48"/>
                  </a:lnTo>
                  <a:lnTo>
                    <a:pt x="415" y="70"/>
                  </a:lnTo>
                  <a:lnTo>
                    <a:pt x="404" y="91"/>
                  </a:lnTo>
                  <a:lnTo>
                    <a:pt x="386" y="112"/>
                  </a:lnTo>
                  <a:lnTo>
                    <a:pt x="355" y="128"/>
                  </a:lnTo>
                  <a:lnTo>
                    <a:pt x="316" y="143"/>
                  </a:lnTo>
                  <a:lnTo>
                    <a:pt x="266" y="153"/>
                  </a:lnTo>
                  <a:lnTo>
                    <a:pt x="208" y="157"/>
                  </a:lnTo>
                  <a:lnTo>
                    <a:pt x="157" y="153"/>
                  </a:lnTo>
                  <a:lnTo>
                    <a:pt x="115" y="147"/>
                  </a:lnTo>
                  <a:lnTo>
                    <a:pt x="80" y="136"/>
                  </a:lnTo>
                  <a:lnTo>
                    <a:pt x="51" y="124"/>
                  </a:lnTo>
                  <a:lnTo>
                    <a:pt x="28" y="109"/>
                  </a:lnTo>
                  <a:lnTo>
                    <a:pt x="10" y="93"/>
                  </a:lnTo>
                  <a:lnTo>
                    <a:pt x="0" y="76"/>
                  </a:lnTo>
                  <a:lnTo>
                    <a:pt x="0" y="58"/>
                  </a:lnTo>
                  <a:lnTo>
                    <a:pt x="45" y="35"/>
                  </a:lnTo>
                  <a:lnTo>
                    <a:pt x="93" y="19"/>
                  </a:lnTo>
                  <a:lnTo>
                    <a:pt x="146" y="8"/>
                  </a:lnTo>
                  <a:lnTo>
                    <a:pt x="198" y="2"/>
                  </a:lnTo>
                  <a:lnTo>
                    <a:pt x="251" y="0"/>
                  </a:lnTo>
                  <a:lnTo>
                    <a:pt x="303" y="4"/>
                  </a:lnTo>
                  <a:lnTo>
                    <a:pt x="355" y="14"/>
                  </a:lnTo>
                  <a:lnTo>
                    <a:pt x="408" y="2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4" name="Freeform 1018"/>
            <p:cNvSpPr>
              <a:spLocks/>
            </p:cNvSpPr>
            <p:nvPr/>
          </p:nvSpPr>
          <p:spPr bwMode="auto">
            <a:xfrm>
              <a:off x="3524" y="2399"/>
              <a:ext cx="163" cy="65"/>
            </a:xfrm>
            <a:custGeom>
              <a:avLst/>
              <a:gdLst/>
              <a:ahLst/>
              <a:cxnLst>
                <a:cxn ang="0">
                  <a:pos x="297" y="12"/>
                </a:cxn>
                <a:cxn ang="0">
                  <a:pos x="316" y="27"/>
                </a:cxn>
                <a:cxn ang="0">
                  <a:pos x="326" y="48"/>
                </a:cxn>
                <a:cxn ang="0">
                  <a:pos x="326" y="68"/>
                </a:cxn>
                <a:cxn ang="0">
                  <a:pos x="316" y="87"/>
                </a:cxn>
                <a:cxn ang="0">
                  <a:pos x="293" y="103"/>
                </a:cxn>
                <a:cxn ang="0">
                  <a:pos x="262" y="118"/>
                </a:cxn>
                <a:cxn ang="0">
                  <a:pos x="219" y="128"/>
                </a:cxn>
                <a:cxn ang="0">
                  <a:pos x="167" y="132"/>
                </a:cxn>
                <a:cxn ang="0">
                  <a:pos x="120" y="128"/>
                </a:cxn>
                <a:cxn ang="0">
                  <a:pos x="84" y="122"/>
                </a:cxn>
                <a:cxn ang="0">
                  <a:pos x="53" y="111"/>
                </a:cxn>
                <a:cxn ang="0">
                  <a:pos x="29" y="101"/>
                </a:cxn>
                <a:cxn ang="0">
                  <a:pos x="12" y="85"/>
                </a:cxn>
                <a:cxn ang="0">
                  <a:pos x="4" y="70"/>
                </a:cxn>
                <a:cxn ang="0">
                  <a:pos x="0" y="54"/>
                </a:cxn>
                <a:cxn ang="0">
                  <a:pos x="6" y="39"/>
                </a:cxn>
                <a:cxn ang="0">
                  <a:pos x="39" y="25"/>
                </a:cxn>
                <a:cxn ang="0">
                  <a:pos x="74" y="16"/>
                </a:cxn>
                <a:cxn ang="0">
                  <a:pos x="111" y="8"/>
                </a:cxn>
                <a:cxn ang="0">
                  <a:pos x="148" y="4"/>
                </a:cxn>
                <a:cxn ang="0">
                  <a:pos x="184" y="0"/>
                </a:cxn>
                <a:cxn ang="0">
                  <a:pos x="221" y="2"/>
                </a:cxn>
                <a:cxn ang="0">
                  <a:pos x="258" y="4"/>
                </a:cxn>
                <a:cxn ang="0">
                  <a:pos x="297" y="12"/>
                </a:cxn>
              </a:cxnLst>
              <a:rect l="0" t="0" r="r" b="b"/>
              <a:pathLst>
                <a:path w="326" h="132">
                  <a:moveTo>
                    <a:pt x="297" y="12"/>
                  </a:moveTo>
                  <a:lnTo>
                    <a:pt x="316" y="27"/>
                  </a:lnTo>
                  <a:lnTo>
                    <a:pt x="326" y="48"/>
                  </a:lnTo>
                  <a:lnTo>
                    <a:pt x="326" y="68"/>
                  </a:lnTo>
                  <a:lnTo>
                    <a:pt x="316" y="87"/>
                  </a:lnTo>
                  <a:lnTo>
                    <a:pt x="293" y="103"/>
                  </a:lnTo>
                  <a:lnTo>
                    <a:pt x="262" y="118"/>
                  </a:lnTo>
                  <a:lnTo>
                    <a:pt x="219" y="128"/>
                  </a:lnTo>
                  <a:lnTo>
                    <a:pt x="167" y="132"/>
                  </a:lnTo>
                  <a:lnTo>
                    <a:pt x="120" y="128"/>
                  </a:lnTo>
                  <a:lnTo>
                    <a:pt x="84" y="122"/>
                  </a:lnTo>
                  <a:lnTo>
                    <a:pt x="53" y="111"/>
                  </a:lnTo>
                  <a:lnTo>
                    <a:pt x="29" y="101"/>
                  </a:lnTo>
                  <a:lnTo>
                    <a:pt x="12" y="85"/>
                  </a:lnTo>
                  <a:lnTo>
                    <a:pt x="4" y="70"/>
                  </a:lnTo>
                  <a:lnTo>
                    <a:pt x="0" y="54"/>
                  </a:lnTo>
                  <a:lnTo>
                    <a:pt x="6" y="39"/>
                  </a:lnTo>
                  <a:lnTo>
                    <a:pt x="39" y="25"/>
                  </a:lnTo>
                  <a:lnTo>
                    <a:pt x="74" y="16"/>
                  </a:lnTo>
                  <a:lnTo>
                    <a:pt x="111" y="8"/>
                  </a:lnTo>
                  <a:lnTo>
                    <a:pt x="148" y="4"/>
                  </a:lnTo>
                  <a:lnTo>
                    <a:pt x="184" y="0"/>
                  </a:lnTo>
                  <a:lnTo>
                    <a:pt x="221" y="2"/>
                  </a:lnTo>
                  <a:lnTo>
                    <a:pt x="258" y="4"/>
                  </a:lnTo>
                  <a:lnTo>
                    <a:pt x="297" y="1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5" name="Freeform 1019"/>
            <p:cNvSpPr>
              <a:spLocks/>
            </p:cNvSpPr>
            <p:nvPr/>
          </p:nvSpPr>
          <p:spPr bwMode="auto">
            <a:xfrm>
              <a:off x="3544" y="2399"/>
              <a:ext cx="117" cy="54"/>
            </a:xfrm>
            <a:custGeom>
              <a:avLst/>
              <a:gdLst/>
              <a:ahLst/>
              <a:cxnLst>
                <a:cxn ang="0">
                  <a:pos x="175" y="2"/>
                </a:cxn>
                <a:cxn ang="0">
                  <a:pos x="204" y="12"/>
                </a:cxn>
                <a:cxn ang="0">
                  <a:pos x="225" y="27"/>
                </a:cxn>
                <a:cxn ang="0">
                  <a:pos x="235" y="43"/>
                </a:cxn>
                <a:cxn ang="0">
                  <a:pos x="235" y="62"/>
                </a:cxn>
                <a:cxn ang="0">
                  <a:pos x="221" y="78"/>
                </a:cxn>
                <a:cxn ang="0">
                  <a:pos x="198" y="93"/>
                </a:cxn>
                <a:cxn ang="0">
                  <a:pos x="165" y="103"/>
                </a:cxn>
                <a:cxn ang="0">
                  <a:pos x="120" y="107"/>
                </a:cxn>
                <a:cxn ang="0">
                  <a:pos x="80" y="103"/>
                </a:cxn>
                <a:cxn ang="0">
                  <a:pos x="50" y="97"/>
                </a:cxn>
                <a:cxn ang="0">
                  <a:pos x="25" y="85"/>
                </a:cxn>
                <a:cxn ang="0">
                  <a:pos x="12" y="74"/>
                </a:cxn>
                <a:cxn ang="0">
                  <a:pos x="0" y="58"/>
                </a:cxn>
                <a:cxn ang="0">
                  <a:pos x="0" y="45"/>
                </a:cxn>
                <a:cxn ang="0">
                  <a:pos x="4" y="31"/>
                </a:cxn>
                <a:cxn ang="0">
                  <a:pos x="19" y="19"/>
                </a:cxn>
                <a:cxn ang="0">
                  <a:pos x="37" y="14"/>
                </a:cxn>
                <a:cxn ang="0">
                  <a:pos x="54" y="10"/>
                </a:cxn>
                <a:cxn ang="0">
                  <a:pos x="74" y="6"/>
                </a:cxn>
                <a:cxn ang="0">
                  <a:pos x="95" y="4"/>
                </a:cxn>
                <a:cxn ang="0">
                  <a:pos x="112" y="2"/>
                </a:cxn>
                <a:cxn ang="0">
                  <a:pos x="134" y="0"/>
                </a:cxn>
                <a:cxn ang="0">
                  <a:pos x="153" y="0"/>
                </a:cxn>
                <a:cxn ang="0">
                  <a:pos x="175" y="2"/>
                </a:cxn>
              </a:cxnLst>
              <a:rect l="0" t="0" r="r" b="b"/>
              <a:pathLst>
                <a:path w="235" h="107">
                  <a:moveTo>
                    <a:pt x="175" y="2"/>
                  </a:moveTo>
                  <a:lnTo>
                    <a:pt x="204" y="12"/>
                  </a:lnTo>
                  <a:lnTo>
                    <a:pt x="225" y="27"/>
                  </a:lnTo>
                  <a:lnTo>
                    <a:pt x="235" y="43"/>
                  </a:lnTo>
                  <a:lnTo>
                    <a:pt x="235" y="62"/>
                  </a:lnTo>
                  <a:lnTo>
                    <a:pt x="221" y="78"/>
                  </a:lnTo>
                  <a:lnTo>
                    <a:pt x="198" y="93"/>
                  </a:lnTo>
                  <a:lnTo>
                    <a:pt x="165" y="103"/>
                  </a:lnTo>
                  <a:lnTo>
                    <a:pt x="120" y="107"/>
                  </a:lnTo>
                  <a:lnTo>
                    <a:pt x="80" y="103"/>
                  </a:lnTo>
                  <a:lnTo>
                    <a:pt x="50" y="97"/>
                  </a:lnTo>
                  <a:lnTo>
                    <a:pt x="25" y="85"/>
                  </a:lnTo>
                  <a:lnTo>
                    <a:pt x="12" y="74"/>
                  </a:lnTo>
                  <a:lnTo>
                    <a:pt x="0" y="58"/>
                  </a:lnTo>
                  <a:lnTo>
                    <a:pt x="0" y="45"/>
                  </a:lnTo>
                  <a:lnTo>
                    <a:pt x="4" y="31"/>
                  </a:lnTo>
                  <a:lnTo>
                    <a:pt x="19" y="19"/>
                  </a:lnTo>
                  <a:lnTo>
                    <a:pt x="37" y="14"/>
                  </a:lnTo>
                  <a:lnTo>
                    <a:pt x="54" y="10"/>
                  </a:lnTo>
                  <a:lnTo>
                    <a:pt x="74" y="6"/>
                  </a:lnTo>
                  <a:lnTo>
                    <a:pt x="95" y="4"/>
                  </a:lnTo>
                  <a:lnTo>
                    <a:pt x="112" y="2"/>
                  </a:lnTo>
                  <a:lnTo>
                    <a:pt x="134" y="0"/>
                  </a:lnTo>
                  <a:lnTo>
                    <a:pt x="153" y="0"/>
                  </a:lnTo>
                  <a:lnTo>
                    <a:pt x="175" y="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6" name="Freeform 1020"/>
            <p:cNvSpPr>
              <a:spLocks/>
            </p:cNvSpPr>
            <p:nvPr/>
          </p:nvSpPr>
          <p:spPr bwMode="auto">
            <a:xfrm>
              <a:off x="3382" y="2987"/>
              <a:ext cx="636" cy="181"/>
            </a:xfrm>
            <a:custGeom>
              <a:avLst/>
              <a:gdLst/>
              <a:ahLst/>
              <a:cxnLst>
                <a:cxn ang="0">
                  <a:pos x="1233" y="87"/>
                </a:cxn>
                <a:cxn ang="0">
                  <a:pos x="1272" y="196"/>
                </a:cxn>
                <a:cxn ang="0">
                  <a:pos x="1200" y="281"/>
                </a:cxn>
                <a:cxn ang="0">
                  <a:pos x="1041" y="335"/>
                </a:cxn>
                <a:cxn ang="0">
                  <a:pos x="830" y="363"/>
                </a:cxn>
                <a:cxn ang="0">
                  <a:pos x="588" y="353"/>
                </a:cxn>
                <a:cxn ang="0">
                  <a:pos x="351" y="308"/>
                </a:cxn>
                <a:cxn ang="0">
                  <a:pos x="144" y="227"/>
                </a:cxn>
                <a:cxn ang="0">
                  <a:pos x="0" y="105"/>
                </a:cxn>
                <a:cxn ang="0">
                  <a:pos x="20" y="60"/>
                </a:cxn>
                <a:cxn ang="0">
                  <a:pos x="136" y="27"/>
                </a:cxn>
                <a:cxn ang="0">
                  <a:pos x="318" y="6"/>
                </a:cxn>
                <a:cxn ang="0">
                  <a:pos x="541" y="0"/>
                </a:cxn>
                <a:cxn ang="0">
                  <a:pos x="770" y="2"/>
                </a:cxn>
                <a:cxn ang="0">
                  <a:pos x="981" y="17"/>
                </a:cxn>
                <a:cxn ang="0">
                  <a:pos x="1144" y="47"/>
                </a:cxn>
                <a:cxn ang="0">
                  <a:pos x="1233" y="87"/>
                </a:cxn>
              </a:cxnLst>
              <a:rect l="0" t="0" r="r" b="b"/>
              <a:pathLst>
                <a:path w="1272" h="363">
                  <a:moveTo>
                    <a:pt x="1233" y="87"/>
                  </a:moveTo>
                  <a:lnTo>
                    <a:pt x="1272" y="196"/>
                  </a:lnTo>
                  <a:lnTo>
                    <a:pt x="1200" y="281"/>
                  </a:lnTo>
                  <a:lnTo>
                    <a:pt x="1041" y="335"/>
                  </a:lnTo>
                  <a:lnTo>
                    <a:pt x="830" y="363"/>
                  </a:lnTo>
                  <a:lnTo>
                    <a:pt x="588" y="353"/>
                  </a:lnTo>
                  <a:lnTo>
                    <a:pt x="351" y="308"/>
                  </a:lnTo>
                  <a:lnTo>
                    <a:pt x="144" y="227"/>
                  </a:lnTo>
                  <a:lnTo>
                    <a:pt x="0" y="105"/>
                  </a:lnTo>
                  <a:lnTo>
                    <a:pt x="20" y="60"/>
                  </a:lnTo>
                  <a:lnTo>
                    <a:pt x="136" y="27"/>
                  </a:lnTo>
                  <a:lnTo>
                    <a:pt x="318" y="6"/>
                  </a:lnTo>
                  <a:lnTo>
                    <a:pt x="541" y="0"/>
                  </a:lnTo>
                  <a:lnTo>
                    <a:pt x="770" y="2"/>
                  </a:lnTo>
                  <a:lnTo>
                    <a:pt x="981" y="17"/>
                  </a:lnTo>
                  <a:lnTo>
                    <a:pt x="1144" y="47"/>
                  </a:lnTo>
                  <a:lnTo>
                    <a:pt x="1233" y="87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7" name="Freeform 1021"/>
            <p:cNvSpPr>
              <a:spLocks/>
            </p:cNvSpPr>
            <p:nvPr/>
          </p:nvSpPr>
          <p:spPr bwMode="auto">
            <a:xfrm>
              <a:off x="3385" y="2827"/>
              <a:ext cx="611" cy="277"/>
            </a:xfrm>
            <a:custGeom>
              <a:avLst/>
              <a:gdLst/>
              <a:ahLst/>
              <a:cxnLst>
                <a:cxn ang="0">
                  <a:pos x="1223" y="401"/>
                </a:cxn>
                <a:cxn ang="0">
                  <a:pos x="1161" y="464"/>
                </a:cxn>
                <a:cxn ang="0">
                  <a:pos x="1031" y="510"/>
                </a:cxn>
                <a:cxn ang="0">
                  <a:pos x="849" y="541"/>
                </a:cxn>
                <a:cxn ang="0">
                  <a:pos x="644" y="555"/>
                </a:cxn>
                <a:cxn ang="0">
                  <a:pos x="432" y="547"/>
                </a:cxn>
                <a:cxn ang="0">
                  <a:pos x="241" y="522"/>
                </a:cxn>
                <a:cxn ang="0">
                  <a:pos x="87" y="473"/>
                </a:cxn>
                <a:cxn ang="0">
                  <a:pos x="0" y="401"/>
                </a:cxn>
                <a:cxn ang="0">
                  <a:pos x="80" y="227"/>
                </a:cxn>
                <a:cxn ang="0">
                  <a:pos x="219" y="101"/>
                </a:cxn>
                <a:cxn ang="0">
                  <a:pos x="398" y="25"/>
                </a:cxn>
                <a:cxn ang="0">
                  <a:pos x="599" y="0"/>
                </a:cxn>
                <a:cxn ang="0">
                  <a:pos x="801" y="21"/>
                </a:cxn>
                <a:cxn ang="0">
                  <a:pos x="985" y="97"/>
                </a:cxn>
                <a:cxn ang="0">
                  <a:pos x="1132" y="223"/>
                </a:cxn>
                <a:cxn ang="0">
                  <a:pos x="1223" y="401"/>
                </a:cxn>
              </a:cxnLst>
              <a:rect l="0" t="0" r="r" b="b"/>
              <a:pathLst>
                <a:path w="1223" h="555">
                  <a:moveTo>
                    <a:pt x="1223" y="401"/>
                  </a:moveTo>
                  <a:lnTo>
                    <a:pt x="1161" y="464"/>
                  </a:lnTo>
                  <a:lnTo>
                    <a:pt x="1031" y="510"/>
                  </a:lnTo>
                  <a:lnTo>
                    <a:pt x="849" y="541"/>
                  </a:lnTo>
                  <a:lnTo>
                    <a:pt x="644" y="555"/>
                  </a:lnTo>
                  <a:lnTo>
                    <a:pt x="432" y="547"/>
                  </a:lnTo>
                  <a:lnTo>
                    <a:pt x="241" y="522"/>
                  </a:lnTo>
                  <a:lnTo>
                    <a:pt x="87" y="473"/>
                  </a:lnTo>
                  <a:lnTo>
                    <a:pt x="0" y="401"/>
                  </a:lnTo>
                  <a:lnTo>
                    <a:pt x="80" y="227"/>
                  </a:lnTo>
                  <a:lnTo>
                    <a:pt x="219" y="101"/>
                  </a:lnTo>
                  <a:lnTo>
                    <a:pt x="398" y="25"/>
                  </a:lnTo>
                  <a:lnTo>
                    <a:pt x="599" y="0"/>
                  </a:lnTo>
                  <a:lnTo>
                    <a:pt x="801" y="21"/>
                  </a:lnTo>
                  <a:lnTo>
                    <a:pt x="985" y="97"/>
                  </a:lnTo>
                  <a:lnTo>
                    <a:pt x="1132" y="223"/>
                  </a:lnTo>
                  <a:lnTo>
                    <a:pt x="1223" y="40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8" name="Freeform 1022"/>
            <p:cNvSpPr>
              <a:spLocks/>
            </p:cNvSpPr>
            <p:nvPr/>
          </p:nvSpPr>
          <p:spPr bwMode="auto">
            <a:xfrm>
              <a:off x="3385" y="2827"/>
              <a:ext cx="611" cy="268"/>
            </a:xfrm>
            <a:custGeom>
              <a:avLst/>
              <a:gdLst/>
              <a:ahLst/>
              <a:cxnLst>
                <a:cxn ang="0">
                  <a:pos x="1167" y="464"/>
                </a:cxn>
                <a:cxn ang="0">
                  <a:pos x="1113" y="477"/>
                </a:cxn>
                <a:cxn ang="0">
                  <a:pos x="1059" y="493"/>
                </a:cxn>
                <a:cxn ang="0">
                  <a:pos x="999" y="504"/>
                </a:cxn>
                <a:cxn ang="0">
                  <a:pos x="937" y="516"/>
                </a:cxn>
                <a:cxn ang="0">
                  <a:pos x="869" y="522"/>
                </a:cxn>
                <a:cxn ang="0">
                  <a:pos x="799" y="529"/>
                </a:cxn>
                <a:cxn ang="0">
                  <a:pos x="723" y="533"/>
                </a:cxn>
                <a:cxn ang="0">
                  <a:pos x="648" y="535"/>
                </a:cxn>
                <a:cxn ang="0">
                  <a:pos x="543" y="531"/>
                </a:cxn>
                <a:cxn ang="0">
                  <a:pos x="444" y="526"/>
                </a:cxn>
                <a:cxn ang="0">
                  <a:pos x="353" y="514"/>
                </a:cxn>
                <a:cxn ang="0">
                  <a:pos x="272" y="500"/>
                </a:cxn>
                <a:cxn ang="0">
                  <a:pos x="196" y="481"/>
                </a:cxn>
                <a:cxn ang="0">
                  <a:pos x="126" y="462"/>
                </a:cxn>
                <a:cxn ang="0">
                  <a:pos x="62" y="436"/>
                </a:cxn>
                <a:cxn ang="0">
                  <a:pos x="8" y="411"/>
                </a:cxn>
                <a:cxn ang="0">
                  <a:pos x="2" y="407"/>
                </a:cxn>
                <a:cxn ang="0">
                  <a:pos x="0" y="401"/>
                </a:cxn>
                <a:cxn ang="0">
                  <a:pos x="80" y="227"/>
                </a:cxn>
                <a:cxn ang="0">
                  <a:pos x="219" y="101"/>
                </a:cxn>
                <a:cxn ang="0">
                  <a:pos x="398" y="25"/>
                </a:cxn>
                <a:cxn ang="0">
                  <a:pos x="599" y="0"/>
                </a:cxn>
                <a:cxn ang="0">
                  <a:pos x="801" y="21"/>
                </a:cxn>
                <a:cxn ang="0">
                  <a:pos x="985" y="97"/>
                </a:cxn>
                <a:cxn ang="0">
                  <a:pos x="1132" y="223"/>
                </a:cxn>
                <a:cxn ang="0">
                  <a:pos x="1223" y="401"/>
                </a:cxn>
                <a:cxn ang="0">
                  <a:pos x="1216" y="417"/>
                </a:cxn>
                <a:cxn ang="0">
                  <a:pos x="1204" y="432"/>
                </a:cxn>
                <a:cxn ang="0">
                  <a:pos x="1194" y="440"/>
                </a:cxn>
                <a:cxn ang="0">
                  <a:pos x="1187" y="448"/>
                </a:cxn>
                <a:cxn ang="0">
                  <a:pos x="1177" y="456"/>
                </a:cxn>
                <a:cxn ang="0">
                  <a:pos x="1167" y="464"/>
                </a:cxn>
              </a:cxnLst>
              <a:rect l="0" t="0" r="r" b="b"/>
              <a:pathLst>
                <a:path w="1223" h="535">
                  <a:moveTo>
                    <a:pt x="1167" y="464"/>
                  </a:moveTo>
                  <a:lnTo>
                    <a:pt x="1113" y="477"/>
                  </a:lnTo>
                  <a:lnTo>
                    <a:pt x="1059" y="493"/>
                  </a:lnTo>
                  <a:lnTo>
                    <a:pt x="999" y="504"/>
                  </a:lnTo>
                  <a:lnTo>
                    <a:pt x="937" y="516"/>
                  </a:lnTo>
                  <a:lnTo>
                    <a:pt x="869" y="522"/>
                  </a:lnTo>
                  <a:lnTo>
                    <a:pt x="799" y="529"/>
                  </a:lnTo>
                  <a:lnTo>
                    <a:pt x="723" y="533"/>
                  </a:lnTo>
                  <a:lnTo>
                    <a:pt x="648" y="535"/>
                  </a:lnTo>
                  <a:lnTo>
                    <a:pt x="543" y="531"/>
                  </a:lnTo>
                  <a:lnTo>
                    <a:pt x="444" y="526"/>
                  </a:lnTo>
                  <a:lnTo>
                    <a:pt x="353" y="514"/>
                  </a:lnTo>
                  <a:lnTo>
                    <a:pt x="272" y="500"/>
                  </a:lnTo>
                  <a:lnTo>
                    <a:pt x="196" y="481"/>
                  </a:lnTo>
                  <a:lnTo>
                    <a:pt x="126" y="462"/>
                  </a:lnTo>
                  <a:lnTo>
                    <a:pt x="62" y="436"/>
                  </a:lnTo>
                  <a:lnTo>
                    <a:pt x="8" y="411"/>
                  </a:lnTo>
                  <a:lnTo>
                    <a:pt x="2" y="407"/>
                  </a:lnTo>
                  <a:lnTo>
                    <a:pt x="0" y="401"/>
                  </a:lnTo>
                  <a:lnTo>
                    <a:pt x="80" y="227"/>
                  </a:lnTo>
                  <a:lnTo>
                    <a:pt x="219" y="101"/>
                  </a:lnTo>
                  <a:lnTo>
                    <a:pt x="398" y="25"/>
                  </a:lnTo>
                  <a:lnTo>
                    <a:pt x="599" y="0"/>
                  </a:lnTo>
                  <a:lnTo>
                    <a:pt x="801" y="21"/>
                  </a:lnTo>
                  <a:lnTo>
                    <a:pt x="985" y="97"/>
                  </a:lnTo>
                  <a:lnTo>
                    <a:pt x="1132" y="223"/>
                  </a:lnTo>
                  <a:lnTo>
                    <a:pt x="1223" y="401"/>
                  </a:lnTo>
                  <a:lnTo>
                    <a:pt x="1216" y="417"/>
                  </a:lnTo>
                  <a:lnTo>
                    <a:pt x="1204" y="432"/>
                  </a:lnTo>
                  <a:lnTo>
                    <a:pt x="1194" y="440"/>
                  </a:lnTo>
                  <a:lnTo>
                    <a:pt x="1187" y="448"/>
                  </a:lnTo>
                  <a:lnTo>
                    <a:pt x="1177" y="456"/>
                  </a:lnTo>
                  <a:lnTo>
                    <a:pt x="1167" y="464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59" name="Freeform 1023"/>
            <p:cNvSpPr>
              <a:spLocks/>
            </p:cNvSpPr>
            <p:nvPr/>
          </p:nvSpPr>
          <p:spPr bwMode="auto">
            <a:xfrm>
              <a:off x="3390" y="2827"/>
              <a:ext cx="605" cy="249"/>
            </a:xfrm>
            <a:custGeom>
              <a:avLst/>
              <a:gdLst/>
              <a:ahLst/>
              <a:cxnLst>
                <a:cxn ang="0">
                  <a:pos x="1209" y="386"/>
                </a:cxn>
                <a:cxn ang="0">
                  <a:pos x="1155" y="407"/>
                </a:cxn>
                <a:cxn ang="0">
                  <a:pos x="1097" y="431"/>
                </a:cxn>
                <a:cxn ang="0">
                  <a:pos x="1033" y="450"/>
                </a:cxn>
                <a:cxn ang="0">
                  <a:pos x="963" y="467"/>
                </a:cxn>
                <a:cxn ang="0">
                  <a:pos x="888" y="479"/>
                </a:cxn>
                <a:cxn ang="0">
                  <a:pos x="806" y="489"/>
                </a:cxn>
                <a:cxn ang="0">
                  <a:pos x="719" y="495"/>
                </a:cxn>
                <a:cxn ang="0">
                  <a:pos x="626" y="498"/>
                </a:cxn>
                <a:cxn ang="0">
                  <a:pos x="519" y="495"/>
                </a:cxn>
                <a:cxn ang="0">
                  <a:pos x="422" y="487"/>
                </a:cxn>
                <a:cxn ang="0">
                  <a:pos x="333" y="475"/>
                </a:cxn>
                <a:cxn ang="0">
                  <a:pos x="252" y="460"/>
                </a:cxn>
                <a:cxn ang="0">
                  <a:pos x="176" y="438"/>
                </a:cxn>
                <a:cxn ang="0">
                  <a:pos x="110" y="417"/>
                </a:cxn>
                <a:cxn ang="0">
                  <a:pos x="50" y="390"/>
                </a:cxn>
                <a:cxn ang="0">
                  <a:pos x="0" y="363"/>
                </a:cxn>
                <a:cxn ang="0">
                  <a:pos x="87" y="202"/>
                </a:cxn>
                <a:cxn ang="0">
                  <a:pos x="230" y="89"/>
                </a:cxn>
                <a:cxn ang="0">
                  <a:pos x="407" y="21"/>
                </a:cxn>
                <a:cxn ang="0">
                  <a:pos x="603" y="0"/>
                </a:cxn>
                <a:cxn ang="0">
                  <a:pos x="797" y="23"/>
                </a:cxn>
                <a:cxn ang="0">
                  <a:pos x="975" y="97"/>
                </a:cxn>
                <a:cxn ang="0">
                  <a:pos x="1116" y="217"/>
                </a:cxn>
                <a:cxn ang="0">
                  <a:pos x="1209" y="386"/>
                </a:cxn>
              </a:cxnLst>
              <a:rect l="0" t="0" r="r" b="b"/>
              <a:pathLst>
                <a:path w="1209" h="498">
                  <a:moveTo>
                    <a:pt x="1209" y="386"/>
                  </a:moveTo>
                  <a:lnTo>
                    <a:pt x="1155" y="407"/>
                  </a:lnTo>
                  <a:lnTo>
                    <a:pt x="1097" y="431"/>
                  </a:lnTo>
                  <a:lnTo>
                    <a:pt x="1033" y="450"/>
                  </a:lnTo>
                  <a:lnTo>
                    <a:pt x="963" y="467"/>
                  </a:lnTo>
                  <a:lnTo>
                    <a:pt x="888" y="479"/>
                  </a:lnTo>
                  <a:lnTo>
                    <a:pt x="806" y="489"/>
                  </a:lnTo>
                  <a:lnTo>
                    <a:pt x="719" y="495"/>
                  </a:lnTo>
                  <a:lnTo>
                    <a:pt x="626" y="498"/>
                  </a:lnTo>
                  <a:lnTo>
                    <a:pt x="519" y="495"/>
                  </a:lnTo>
                  <a:lnTo>
                    <a:pt x="422" y="487"/>
                  </a:lnTo>
                  <a:lnTo>
                    <a:pt x="333" y="475"/>
                  </a:lnTo>
                  <a:lnTo>
                    <a:pt x="252" y="460"/>
                  </a:lnTo>
                  <a:lnTo>
                    <a:pt x="176" y="438"/>
                  </a:lnTo>
                  <a:lnTo>
                    <a:pt x="110" y="417"/>
                  </a:lnTo>
                  <a:lnTo>
                    <a:pt x="50" y="390"/>
                  </a:lnTo>
                  <a:lnTo>
                    <a:pt x="0" y="363"/>
                  </a:lnTo>
                  <a:lnTo>
                    <a:pt x="87" y="202"/>
                  </a:lnTo>
                  <a:lnTo>
                    <a:pt x="230" y="89"/>
                  </a:lnTo>
                  <a:lnTo>
                    <a:pt x="407" y="21"/>
                  </a:lnTo>
                  <a:lnTo>
                    <a:pt x="603" y="0"/>
                  </a:lnTo>
                  <a:lnTo>
                    <a:pt x="797" y="23"/>
                  </a:lnTo>
                  <a:lnTo>
                    <a:pt x="975" y="97"/>
                  </a:lnTo>
                  <a:lnTo>
                    <a:pt x="1116" y="217"/>
                  </a:lnTo>
                  <a:lnTo>
                    <a:pt x="1209" y="38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0" name="Freeform 1024"/>
            <p:cNvSpPr>
              <a:spLocks/>
            </p:cNvSpPr>
            <p:nvPr/>
          </p:nvSpPr>
          <p:spPr bwMode="auto">
            <a:xfrm>
              <a:off x="3399" y="2827"/>
              <a:ext cx="586" cy="229"/>
            </a:xfrm>
            <a:custGeom>
              <a:avLst/>
              <a:gdLst/>
              <a:ahLst/>
              <a:cxnLst>
                <a:cxn ang="0">
                  <a:pos x="1171" y="336"/>
                </a:cxn>
                <a:cxn ang="0">
                  <a:pos x="1121" y="361"/>
                </a:cxn>
                <a:cxn ang="0">
                  <a:pos x="1066" y="384"/>
                </a:cxn>
                <a:cxn ang="0">
                  <a:pos x="1004" y="403"/>
                </a:cxn>
                <a:cxn ang="0">
                  <a:pos x="939" y="423"/>
                </a:cxn>
                <a:cxn ang="0">
                  <a:pos x="863" y="436"/>
                </a:cxn>
                <a:cxn ang="0">
                  <a:pos x="781" y="448"/>
                </a:cxn>
                <a:cxn ang="0">
                  <a:pos x="692" y="454"/>
                </a:cxn>
                <a:cxn ang="0">
                  <a:pos x="599" y="458"/>
                </a:cxn>
                <a:cxn ang="0">
                  <a:pos x="495" y="454"/>
                </a:cxn>
                <a:cxn ang="0">
                  <a:pos x="400" y="446"/>
                </a:cxn>
                <a:cxn ang="0">
                  <a:pos x="310" y="434"/>
                </a:cxn>
                <a:cxn ang="0">
                  <a:pos x="233" y="419"/>
                </a:cxn>
                <a:cxn ang="0">
                  <a:pos x="161" y="396"/>
                </a:cxn>
                <a:cxn ang="0">
                  <a:pos x="99" y="374"/>
                </a:cxn>
                <a:cxn ang="0">
                  <a:pos x="45" y="345"/>
                </a:cxn>
                <a:cxn ang="0">
                  <a:pos x="0" y="318"/>
                </a:cxn>
                <a:cxn ang="0">
                  <a:pos x="93" y="177"/>
                </a:cxn>
                <a:cxn ang="0">
                  <a:pos x="233" y="78"/>
                </a:cxn>
                <a:cxn ang="0">
                  <a:pos x="400" y="18"/>
                </a:cxn>
                <a:cxn ang="0">
                  <a:pos x="582" y="0"/>
                </a:cxn>
                <a:cxn ang="0">
                  <a:pos x="762" y="21"/>
                </a:cxn>
                <a:cxn ang="0">
                  <a:pos x="933" y="83"/>
                </a:cxn>
                <a:cxn ang="0">
                  <a:pos x="1072" y="188"/>
                </a:cxn>
                <a:cxn ang="0">
                  <a:pos x="1171" y="336"/>
                </a:cxn>
              </a:cxnLst>
              <a:rect l="0" t="0" r="r" b="b"/>
              <a:pathLst>
                <a:path w="1171" h="458">
                  <a:moveTo>
                    <a:pt x="1171" y="336"/>
                  </a:moveTo>
                  <a:lnTo>
                    <a:pt x="1121" y="361"/>
                  </a:lnTo>
                  <a:lnTo>
                    <a:pt x="1066" y="384"/>
                  </a:lnTo>
                  <a:lnTo>
                    <a:pt x="1004" y="403"/>
                  </a:lnTo>
                  <a:lnTo>
                    <a:pt x="939" y="423"/>
                  </a:lnTo>
                  <a:lnTo>
                    <a:pt x="863" y="436"/>
                  </a:lnTo>
                  <a:lnTo>
                    <a:pt x="781" y="448"/>
                  </a:lnTo>
                  <a:lnTo>
                    <a:pt x="692" y="454"/>
                  </a:lnTo>
                  <a:lnTo>
                    <a:pt x="599" y="458"/>
                  </a:lnTo>
                  <a:lnTo>
                    <a:pt x="495" y="454"/>
                  </a:lnTo>
                  <a:lnTo>
                    <a:pt x="400" y="446"/>
                  </a:lnTo>
                  <a:lnTo>
                    <a:pt x="310" y="434"/>
                  </a:lnTo>
                  <a:lnTo>
                    <a:pt x="233" y="419"/>
                  </a:lnTo>
                  <a:lnTo>
                    <a:pt x="161" y="396"/>
                  </a:lnTo>
                  <a:lnTo>
                    <a:pt x="99" y="374"/>
                  </a:lnTo>
                  <a:lnTo>
                    <a:pt x="45" y="345"/>
                  </a:lnTo>
                  <a:lnTo>
                    <a:pt x="0" y="318"/>
                  </a:lnTo>
                  <a:lnTo>
                    <a:pt x="93" y="177"/>
                  </a:lnTo>
                  <a:lnTo>
                    <a:pt x="233" y="78"/>
                  </a:lnTo>
                  <a:lnTo>
                    <a:pt x="400" y="18"/>
                  </a:lnTo>
                  <a:lnTo>
                    <a:pt x="582" y="0"/>
                  </a:lnTo>
                  <a:lnTo>
                    <a:pt x="762" y="21"/>
                  </a:lnTo>
                  <a:lnTo>
                    <a:pt x="933" y="83"/>
                  </a:lnTo>
                  <a:lnTo>
                    <a:pt x="1072" y="188"/>
                  </a:lnTo>
                  <a:lnTo>
                    <a:pt x="1171" y="33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1" name="Freeform 1025"/>
            <p:cNvSpPr>
              <a:spLocks/>
            </p:cNvSpPr>
            <p:nvPr/>
          </p:nvSpPr>
          <p:spPr bwMode="auto">
            <a:xfrm>
              <a:off x="3410" y="2827"/>
              <a:ext cx="561" cy="210"/>
            </a:xfrm>
            <a:custGeom>
              <a:avLst/>
              <a:gdLst/>
              <a:ahLst/>
              <a:cxnLst>
                <a:cxn ang="0">
                  <a:pos x="1122" y="283"/>
                </a:cxn>
                <a:cxn ang="0">
                  <a:pos x="1079" y="310"/>
                </a:cxn>
                <a:cxn ang="0">
                  <a:pos x="1029" y="337"/>
                </a:cxn>
                <a:cxn ang="0">
                  <a:pos x="971" y="359"/>
                </a:cxn>
                <a:cxn ang="0">
                  <a:pos x="907" y="380"/>
                </a:cxn>
                <a:cxn ang="0">
                  <a:pos x="831" y="396"/>
                </a:cxn>
                <a:cxn ang="0">
                  <a:pos x="752" y="409"/>
                </a:cxn>
                <a:cxn ang="0">
                  <a:pos x="663" y="417"/>
                </a:cxn>
                <a:cxn ang="0">
                  <a:pos x="566" y="421"/>
                </a:cxn>
                <a:cxn ang="0">
                  <a:pos x="463" y="417"/>
                </a:cxn>
                <a:cxn ang="0">
                  <a:pos x="372" y="409"/>
                </a:cxn>
                <a:cxn ang="0">
                  <a:pos x="288" y="396"/>
                </a:cxn>
                <a:cxn ang="0">
                  <a:pos x="215" y="378"/>
                </a:cxn>
                <a:cxn ang="0">
                  <a:pos x="147" y="355"/>
                </a:cxn>
                <a:cxn ang="0">
                  <a:pos x="89" y="332"/>
                </a:cxn>
                <a:cxn ang="0">
                  <a:pos x="38" y="303"/>
                </a:cxn>
                <a:cxn ang="0">
                  <a:pos x="0" y="275"/>
                </a:cxn>
                <a:cxn ang="0">
                  <a:pos x="96" y="153"/>
                </a:cxn>
                <a:cxn ang="0">
                  <a:pos x="230" y="68"/>
                </a:cxn>
                <a:cxn ang="0">
                  <a:pos x="387" y="16"/>
                </a:cxn>
                <a:cxn ang="0">
                  <a:pos x="556" y="0"/>
                </a:cxn>
                <a:cxn ang="0">
                  <a:pos x="723" y="18"/>
                </a:cxn>
                <a:cxn ang="0">
                  <a:pos x="882" y="70"/>
                </a:cxn>
                <a:cxn ang="0">
                  <a:pos x="1017" y="157"/>
                </a:cxn>
                <a:cxn ang="0">
                  <a:pos x="1122" y="283"/>
                </a:cxn>
              </a:cxnLst>
              <a:rect l="0" t="0" r="r" b="b"/>
              <a:pathLst>
                <a:path w="1122" h="421">
                  <a:moveTo>
                    <a:pt x="1122" y="283"/>
                  </a:moveTo>
                  <a:lnTo>
                    <a:pt x="1079" y="310"/>
                  </a:lnTo>
                  <a:lnTo>
                    <a:pt x="1029" y="337"/>
                  </a:lnTo>
                  <a:lnTo>
                    <a:pt x="971" y="359"/>
                  </a:lnTo>
                  <a:lnTo>
                    <a:pt x="907" y="380"/>
                  </a:lnTo>
                  <a:lnTo>
                    <a:pt x="831" y="396"/>
                  </a:lnTo>
                  <a:lnTo>
                    <a:pt x="752" y="409"/>
                  </a:lnTo>
                  <a:lnTo>
                    <a:pt x="663" y="417"/>
                  </a:lnTo>
                  <a:lnTo>
                    <a:pt x="566" y="421"/>
                  </a:lnTo>
                  <a:lnTo>
                    <a:pt x="463" y="417"/>
                  </a:lnTo>
                  <a:lnTo>
                    <a:pt x="372" y="409"/>
                  </a:lnTo>
                  <a:lnTo>
                    <a:pt x="288" y="396"/>
                  </a:lnTo>
                  <a:lnTo>
                    <a:pt x="215" y="378"/>
                  </a:lnTo>
                  <a:lnTo>
                    <a:pt x="147" y="355"/>
                  </a:lnTo>
                  <a:lnTo>
                    <a:pt x="89" y="332"/>
                  </a:lnTo>
                  <a:lnTo>
                    <a:pt x="38" y="303"/>
                  </a:lnTo>
                  <a:lnTo>
                    <a:pt x="0" y="275"/>
                  </a:lnTo>
                  <a:lnTo>
                    <a:pt x="96" y="153"/>
                  </a:lnTo>
                  <a:lnTo>
                    <a:pt x="230" y="68"/>
                  </a:lnTo>
                  <a:lnTo>
                    <a:pt x="387" y="16"/>
                  </a:lnTo>
                  <a:lnTo>
                    <a:pt x="556" y="0"/>
                  </a:lnTo>
                  <a:lnTo>
                    <a:pt x="723" y="18"/>
                  </a:lnTo>
                  <a:lnTo>
                    <a:pt x="882" y="70"/>
                  </a:lnTo>
                  <a:lnTo>
                    <a:pt x="1017" y="157"/>
                  </a:lnTo>
                  <a:lnTo>
                    <a:pt x="1122" y="28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2" name="Freeform 1026"/>
            <p:cNvSpPr>
              <a:spLocks/>
            </p:cNvSpPr>
            <p:nvPr/>
          </p:nvSpPr>
          <p:spPr bwMode="auto">
            <a:xfrm>
              <a:off x="3423" y="2827"/>
              <a:ext cx="532" cy="192"/>
            </a:xfrm>
            <a:custGeom>
              <a:avLst/>
              <a:gdLst/>
              <a:ahLst/>
              <a:cxnLst>
                <a:cxn ang="0">
                  <a:pos x="1062" y="229"/>
                </a:cxn>
                <a:cxn ang="0">
                  <a:pos x="1025" y="258"/>
                </a:cxn>
                <a:cxn ang="0">
                  <a:pos x="981" y="289"/>
                </a:cxn>
                <a:cxn ang="0">
                  <a:pos x="928" y="314"/>
                </a:cxn>
                <a:cxn ang="0">
                  <a:pos x="866" y="337"/>
                </a:cxn>
                <a:cxn ang="0">
                  <a:pos x="795" y="355"/>
                </a:cxn>
                <a:cxn ang="0">
                  <a:pos x="715" y="370"/>
                </a:cxn>
                <a:cxn ang="0">
                  <a:pos x="624" y="380"/>
                </a:cxn>
                <a:cxn ang="0">
                  <a:pos x="527" y="384"/>
                </a:cxn>
                <a:cxn ang="0">
                  <a:pos x="428" y="380"/>
                </a:cxn>
                <a:cxn ang="0">
                  <a:pos x="341" y="370"/>
                </a:cxn>
                <a:cxn ang="0">
                  <a:pos x="259" y="357"/>
                </a:cxn>
                <a:cxn ang="0">
                  <a:pos x="192" y="339"/>
                </a:cxn>
                <a:cxn ang="0">
                  <a:pos x="130" y="316"/>
                </a:cxn>
                <a:cxn ang="0">
                  <a:pos x="77" y="291"/>
                </a:cxn>
                <a:cxn ang="0">
                  <a:pos x="33" y="262"/>
                </a:cxn>
                <a:cxn ang="0">
                  <a:pos x="0" y="233"/>
                </a:cxn>
                <a:cxn ang="0">
                  <a:pos x="99" y="132"/>
                </a:cxn>
                <a:cxn ang="0">
                  <a:pos x="225" y="60"/>
                </a:cxn>
                <a:cxn ang="0">
                  <a:pos x="368" y="16"/>
                </a:cxn>
                <a:cxn ang="0">
                  <a:pos x="523" y="0"/>
                </a:cxn>
                <a:cxn ang="0">
                  <a:pos x="676" y="14"/>
                </a:cxn>
                <a:cxn ang="0">
                  <a:pos x="824" y="56"/>
                </a:cxn>
                <a:cxn ang="0">
                  <a:pos x="953" y="126"/>
                </a:cxn>
                <a:cxn ang="0">
                  <a:pos x="1062" y="229"/>
                </a:cxn>
              </a:cxnLst>
              <a:rect l="0" t="0" r="r" b="b"/>
              <a:pathLst>
                <a:path w="1062" h="384">
                  <a:moveTo>
                    <a:pt x="1062" y="229"/>
                  </a:moveTo>
                  <a:lnTo>
                    <a:pt x="1025" y="258"/>
                  </a:lnTo>
                  <a:lnTo>
                    <a:pt x="981" y="289"/>
                  </a:lnTo>
                  <a:lnTo>
                    <a:pt x="928" y="314"/>
                  </a:lnTo>
                  <a:lnTo>
                    <a:pt x="866" y="337"/>
                  </a:lnTo>
                  <a:lnTo>
                    <a:pt x="795" y="355"/>
                  </a:lnTo>
                  <a:lnTo>
                    <a:pt x="715" y="370"/>
                  </a:lnTo>
                  <a:lnTo>
                    <a:pt x="624" y="380"/>
                  </a:lnTo>
                  <a:lnTo>
                    <a:pt x="527" y="384"/>
                  </a:lnTo>
                  <a:lnTo>
                    <a:pt x="428" y="380"/>
                  </a:lnTo>
                  <a:lnTo>
                    <a:pt x="341" y="370"/>
                  </a:lnTo>
                  <a:lnTo>
                    <a:pt x="259" y="357"/>
                  </a:lnTo>
                  <a:lnTo>
                    <a:pt x="192" y="339"/>
                  </a:lnTo>
                  <a:lnTo>
                    <a:pt x="130" y="316"/>
                  </a:lnTo>
                  <a:lnTo>
                    <a:pt x="77" y="291"/>
                  </a:lnTo>
                  <a:lnTo>
                    <a:pt x="33" y="262"/>
                  </a:lnTo>
                  <a:lnTo>
                    <a:pt x="0" y="233"/>
                  </a:lnTo>
                  <a:lnTo>
                    <a:pt x="99" y="132"/>
                  </a:lnTo>
                  <a:lnTo>
                    <a:pt x="225" y="60"/>
                  </a:lnTo>
                  <a:lnTo>
                    <a:pt x="368" y="16"/>
                  </a:lnTo>
                  <a:lnTo>
                    <a:pt x="523" y="0"/>
                  </a:lnTo>
                  <a:lnTo>
                    <a:pt x="676" y="14"/>
                  </a:lnTo>
                  <a:lnTo>
                    <a:pt x="824" y="56"/>
                  </a:lnTo>
                  <a:lnTo>
                    <a:pt x="953" y="126"/>
                  </a:lnTo>
                  <a:lnTo>
                    <a:pt x="1062" y="22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3" name="Freeform 1027"/>
            <p:cNvSpPr>
              <a:spLocks/>
            </p:cNvSpPr>
            <p:nvPr/>
          </p:nvSpPr>
          <p:spPr bwMode="auto">
            <a:xfrm>
              <a:off x="3441" y="2827"/>
              <a:ext cx="488" cy="173"/>
            </a:xfrm>
            <a:custGeom>
              <a:avLst/>
              <a:gdLst/>
              <a:ahLst/>
              <a:cxnLst>
                <a:cxn ang="0">
                  <a:pos x="977" y="177"/>
                </a:cxn>
                <a:cxn ang="0">
                  <a:pos x="950" y="208"/>
                </a:cxn>
                <a:cxn ang="0">
                  <a:pos x="915" y="241"/>
                </a:cxn>
                <a:cxn ang="0">
                  <a:pos x="868" y="268"/>
                </a:cxn>
                <a:cxn ang="0">
                  <a:pos x="814" y="295"/>
                </a:cxn>
                <a:cxn ang="0">
                  <a:pos x="744" y="314"/>
                </a:cxn>
                <a:cxn ang="0">
                  <a:pos x="668" y="332"/>
                </a:cxn>
                <a:cxn ang="0">
                  <a:pos x="579" y="341"/>
                </a:cxn>
                <a:cxn ang="0">
                  <a:pos x="482" y="345"/>
                </a:cxn>
                <a:cxn ang="0">
                  <a:pos x="387" y="341"/>
                </a:cxn>
                <a:cxn ang="0">
                  <a:pos x="304" y="332"/>
                </a:cxn>
                <a:cxn ang="0">
                  <a:pos x="228" y="316"/>
                </a:cxn>
                <a:cxn ang="0">
                  <a:pos x="164" y="299"/>
                </a:cxn>
                <a:cxn ang="0">
                  <a:pos x="108" y="275"/>
                </a:cxn>
                <a:cxn ang="0">
                  <a:pos x="64" y="250"/>
                </a:cxn>
                <a:cxn ang="0">
                  <a:pos x="27" y="221"/>
                </a:cxn>
                <a:cxn ang="0">
                  <a:pos x="0" y="192"/>
                </a:cxn>
                <a:cxn ang="0">
                  <a:pos x="95" y="109"/>
                </a:cxn>
                <a:cxn ang="0">
                  <a:pos x="213" y="49"/>
                </a:cxn>
                <a:cxn ang="0">
                  <a:pos x="341" y="12"/>
                </a:cxn>
                <a:cxn ang="0">
                  <a:pos x="478" y="0"/>
                </a:cxn>
                <a:cxn ang="0">
                  <a:pos x="614" y="8"/>
                </a:cxn>
                <a:cxn ang="0">
                  <a:pos x="748" y="41"/>
                </a:cxn>
                <a:cxn ang="0">
                  <a:pos x="870" y="95"/>
                </a:cxn>
                <a:cxn ang="0">
                  <a:pos x="977" y="177"/>
                </a:cxn>
              </a:cxnLst>
              <a:rect l="0" t="0" r="r" b="b"/>
              <a:pathLst>
                <a:path w="977" h="345">
                  <a:moveTo>
                    <a:pt x="977" y="177"/>
                  </a:moveTo>
                  <a:lnTo>
                    <a:pt x="950" y="208"/>
                  </a:lnTo>
                  <a:lnTo>
                    <a:pt x="915" y="241"/>
                  </a:lnTo>
                  <a:lnTo>
                    <a:pt x="868" y="268"/>
                  </a:lnTo>
                  <a:lnTo>
                    <a:pt x="814" y="295"/>
                  </a:lnTo>
                  <a:lnTo>
                    <a:pt x="744" y="314"/>
                  </a:lnTo>
                  <a:lnTo>
                    <a:pt x="668" y="332"/>
                  </a:lnTo>
                  <a:lnTo>
                    <a:pt x="579" y="341"/>
                  </a:lnTo>
                  <a:lnTo>
                    <a:pt x="482" y="345"/>
                  </a:lnTo>
                  <a:lnTo>
                    <a:pt x="387" y="341"/>
                  </a:lnTo>
                  <a:lnTo>
                    <a:pt x="304" y="332"/>
                  </a:lnTo>
                  <a:lnTo>
                    <a:pt x="228" y="316"/>
                  </a:lnTo>
                  <a:lnTo>
                    <a:pt x="164" y="299"/>
                  </a:lnTo>
                  <a:lnTo>
                    <a:pt x="108" y="275"/>
                  </a:lnTo>
                  <a:lnTo>
                    <a:pt x="64" y="250"/>
                  </a:lnTo>
                  <a:lnTo>
                    <a:pt x="27" y="221"/>
                  </a:lnTo>
                  <a:lnTo>
                    <a:pt x="0" y="192"/>
                  </a:lnTo>
                  <a:lnTo>
                    <a:pt x="95" y="109"/>
                  </a:lnTo>
                  <a:lnTo>
                    <a:pt x="213" y="49"/>
                  </a:lnTo>
                  <a:lnTo>
                    <a:pt x="341" y="12"/>
                  </a:lnTo>
                  <a:lnTo>
                    <a:pt x="478" y="0"/>
                  </a:lnTo>
                  <a:lnTo>
                    <a:pt x="614" y="8"/>
                  </a:lnTo>
                  <a:lnTo>
                    <a:pt x="748" y="41"/>
                  </a:lnTo>
                  <a:lnTo>
                    <a:pt x="870" y="95"/>
                  </a:lnTo>
                  <a:lnTo>
                    <a:pt x="977" y="177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4" name="Freeform 1028"/>
            <p:cNvSpPr>
              <a:spLocks/>
            </p:cNvSpPr>
            <p:nvPr/>
          </p:nvSpPr>
          <p:spPr bwMode="auto">
            <a:xfrm>
              <a:off x="3460" y="2827"/>
              <a:ext cx="438" cy="154"/>
            </a:xfrm>
            <a:custGeom>
              <a:avLst/>
              <a:gdLst/>
              <a:ahLst/>
              <a:cxnLst>
                <a:cxn ang="0">
                  <a:pos x="877" y="124"/>
                </a:cxn>
                <a:cxn ang="0">
                  <a:pos x="861" y="157"/>
                </a:cxn>
                <a:cxn ang="0">
                  <a:pos x="836" y="192"/>
                </a:cxn>
                <a:cxn ang="0">
                  <a:pos x="799" y="221"/>
                </a:cxn>
                <a:cxn ang="0">
                  <a:pos x="751" y="250"/>
                </a:cxn>
                <a:cxn ang="0">
                  <a:pos x="689" y="273"/>
                </a:cxn>
                <a:cxn ang="0">
                  <a:pos x="615" y="291"/>
                </a:cxn>
                <a:cxn ang="0">
                  <a:pos x="530" y="303"/>
                </a:cxn>
                <a:cxn ang="0">
                  <a:pos x="435" y="308"/>
                </a:cxn>
                <a:cxn ang="0">
                  <a:pos x="345" y="305"/>
                </a:cxn>
                <a:cxn ang="0">
                  <a:pos x="266" y="295"/>
                </a:cxn>
                <a:cxn ang="0">
                  <a:pos x="196" y="279"/>
                </a:cxn>
                <a:cxn ang="0">
                  <a:pos x="140" y="262"/>
                </a:cxn>
                <a:cxn ang="0">
                  <a:pos x="90" y="237"/>
                </a:cxn>
                <a:cxn ang="0">
                  <a:pos x="51" y="211"/>
                </a:cxn>
                <a:cxn ang="0">
                  <a:pos x="20" y="180"/>
                </a:cxn>
                <a:cxn ang="0">
                  <a:pos x="0" y="151"/>
                </a:cxn>
                <a:cxn ang="0">
                  <a:pos x="91" y="87"/>
                </a:cxn>
                <a:cxn ang="0">
                  <a:pos x="196" y="41"/>
                </a:cxn>
                <a:cxn ang="0">
                  <a:pos x="309" y="12"/>
                </a:cxn>
                <a:cxn ang="0">
                  <a:pos x="429" y="0"/>
                </a:cxn>
                <a:cxn ang="0">
                  <a:pos x="547" y="4"/>
                </a:cxn>
                <a:cxn ang="0">
                  <a:pos x="665" y="27"/>
                </a:cxn>
                <a:cxn ang="0">
                  <a:pos x="776" y="66"/>
                </a:cxn>
                <a:cxn ang="0">
                  <a:pos x="877" y="124"/>
                </a:cxn>
              </a:cxnLst>
              <a:rect l="0" t="0" r="r" b="b"/>
              <a:pathLst>
                <a:path w="877" h="308">
                  <a:moveTo>
                    <a:pt x="877" y="124"/>
                  </a:moveTo>
                  <a:lnTo>
                    <a:pt x="861" y="157"/>
                  </a:lnTo>
                  <a:lnTo>
                    <a:pt x="836" y="192"/>
                  </a:lnTo>
                  <a:lnTo>
                    <a:pt x="799" y="221"/>
                  </a:lnTo>
                  <a:lnTo>
                    <a:pt x="751" y="250"/>
                  </a:lnTo>
                  <a:lnTo>
                    <a:pt x="689" y="273"/>
                  </a:lnTo>
                  <a:lnTo>
                    <a:pt x="615" y="291"/>
                  </a:lnTo>
                  <a:lnTo>
                    <a:pt x="530" y="303"/>
                  </a:lnTo>
                  <a:lnTo>
                    <a:pt x="435" y="308"/>
                  </a:lnTo>
                  <a:lnTo>
                    <a:pt x="345" y="305"/>
                  </a:lnTo>
                  <a:lnTo>
                    <a:pt x="266" y="295"/>
                  </a:lnTo>
                  <a:lnTo>
                    <a:pt x="196" y="279"/>
                  </a:lnTo>
                  <a:lnTo>
                    <a:pt x="140" y="262"/>
                  </a:lnTo>
                  <a:lnTo>
                    <a:pt x="90" y="237"/>
                  </a:lnTo>
                  <a:lnTo>
                    <a:pt x="51" y="211"/>
                  </a:lnTo>
                  <a:lnTo>
                    <a:pt x="20" y="180"/>
                  </a:lnTo>
                  <a:lnTo>
                    <a:pt x="0" y="151"/>
                  </a:lnTo>
                  <a:lnTo>
                    <a:pt x="91" y="87"/>
                  </a:lnTo>
                  <a:lnTo>
                    <a:pt x="196" y="41"/>
                  </a:lnTo>
                  <a:lnTo>
                    <a:pt x="309" y="12"/>
                  </a:lnTo>
                  <a:lnTo>
                    <a:pt x="429" y="0"/>
                  </a:lnTo>
                  <a:lnTo>
                    <a:pt x="547" y="4"/>
                  </a:lnTo>
                  <a:lnTo>
                    <a:pt x="665" y="27"/>
                  </a:lnTo>
                  <a:lnTo>
                    <a:pt x="776" y="66"/>
                  </a:lnTo>
                  <a:lnTo>
                    <a:pt x="877" y="124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5" name="Freeform 1029"/>
            <p:cNvSpPr>
              <a:spLocks/>
            </p:cNvSpPr>
            <p:nvPr/>
          </p:nvSpPr>
          <p:spPr bwMode="auto">
            <a:xfrm>
              <a:off x="3483" y="2828"/>
              <a:ext cx="378" cy="135"/>
            </a:xfrm>
            <a:custGeom>
              <a:avLst/>
              <a:gdLst/>
              <a:ahLst/>
              <a:cxnLst>
                <a:cxn ang="0">
                  <a:pos x="754" y="78"/>
                </a:cxn>
                <a:cxn ang="0">
                  <a:pos x="752" y="111"/>
                </a:cxn>
                <a:cxn ang="0">
                  <a:pos x="739" y="145"/>
                </a:cxn>
                <a:cxn ang="0">
                  <a:pos x="711" y="176"/>
                </a:cxn>
                <a:cxn ang="0">
                  <a:pos x="673" y="208"/>
                </a:cxn>
                <a:cxn ang="0">
                  <a:pos x="616" y="231"/>
                </a:cxn>
                <a:cxn ang="0">
                  <a:pos x="550" y="252"/>
                </a:cxn>
                <a:cxn ang="0">
                  <a:pos x="469" y="264"/>
                </a:cxn>
                <a:cxn ang="0">
                  <a:pos x="378" y="270"/>
                </a:cxn>
                <a:cxn ang="0">
                  <a:pos x="295" y="266"/>
                </a:cxn>
                <a:cxn ang="0">
                  <a:pos x="223" y="256"/>
                </a:cxn>
                <a:cxn ang="0">
                  <a:pos x="161" y="239"/>
                </a:cxn>
                <a:cxn ang="0">
                  <a:pos x="110" y="221"/>
                </a:cxn>
                <a:cxn ang="0">
                  <a:pos x="66" y="196"/>
                </a:cxn>
                <a:cxn ang="0">
                  <a:pos x="35" y="171"/>
                </a:cxn>
                <a:cxn ang="0">
                  <a:pos x="11" y="144"/>
                </a:cxn>
                <a:cxn ang="0">
                  <a:pos x="0" y="116"/>
                </a:cxn>
                <a:cxn ang="0">
                  <a:pos x="79" y="68"/>
                </a:cxn>
                <a:cxn ang="0">
                  <a:pos x="172" y="33"/>
                </a:cxn>
                <a:cxn ang="0">
                  <a:pos x="267" y="10"/>
                </a:cxn>
                <a:cxn ang="0">
                  <a:pos x="368" y="0"/>
                </a:cxn>
                <a:cxn ang="0">
                  <a:pos x="467" y="0"/>
                </a:cxn>
                <a:cxn ang="0">
                  <a:pos x="566" y="14"/>
                </a:cxn>
                <a:cxn ang="0">
                  <a:pos x="663" y="39"/>
                </a:cxn>
                <a:cxn ang="0">
                  <a:pos x="754" y="78"/>
                </a:cxn>
              </a:cxnLst>
              <a:rect l="0" t="0" r="r" b="b"/>
              <a:pathLst>
                <a:path w="754" h="270">
                  <a:moveTo>
                    <a:pt x="754" y="78"/>
                  </a:moveTo>
                  <a:lnTo>
                    <a:pt x="752" y="111"/>
                  </a:lnTo>
                  <a:lnTo>
                    <a:pt x="739" y="145"/>
                  </a:lnTo>
                  <a:lnTo>
                    <a:pt x="711" y="176"/>
                  </a:lnTo>
                  <a:lnTo>
                    <a:pt x="673" y="208"/>
                  </a:lnTo>
                  <a:lnTo>
                    <a:pt x="616" y="231"/>
                  </a:lnTo>
                  <a:lnTo>
                    <a:pt x="550" y="252"/>
                  </a:lnTo>
                  <a:lnTo>
                    <a:pt x="469" y="264"/>
                  </a:lnTo>
                  <a:lnTo>
                    <a:pt x="378" y="270"/>
                  </a:lnTo>
                  <a:lnTo>
                    <a:pt x="295" y="266"/>
                  </a:lnTo>
                  <a:lnTo>
                    <a:pt x="223" y="256"/>
                  </a:lnTo>
                  <a:lnTo>
                    <a:pt x="161" y="239"/>
                  </a:lnTo>
                  <a:lnTo>
                    <a:pt x="110" y="221"/>
                  </a:lnTo>
                  <a:lnTo>
                    <a:pt x="66" y="196"/>
                  </a:lnTo>
                  <a:lnTo>
                    <a:pt x="35" y="171"/>
                  </a:lnTo>
                  <a:lnTo>
                    <a:pt x="11" y="144"/>
                  </a:lnTo>
                  <a:lnTo>
                    <a:pt x="0" y="116"/>
                  </a:lnTo>
                  <a:lnTo>
                    <a:pt x="79" y="68"/>
                  </a:lnTo>
                  <a:lnTo>
                    <a:pt x="172" y="33"/>
                  </a:lnTo>
                  <a:lnTo>
                    <a:pt x="267" y="10"/>
                  </a:lnTo>
                  <a:lnTo>
                    <a:pt x="368" y="0"/>
                  </a:lnTo>
                  <a:lnTo>
                    <a:pt x="467" y="0"/>
                  </a:lnTo>
                  <a:lnTo>
                    <a:pt x="566" y="14"/>
                  </a:lnTo>
                  <a:lnTo>
                    <a:pt x="663" y="39"/>
                  </a:lnTo>
                  <a:lnTo>
                    <a:pt x="754" y="7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6" name="Freeform 1030"/>
            <p:cNvSpPr>
              <a:spLocks/>
            </p:cNvSpPr>
            <p:nvPr/>
          </p:nvSpPr>
          <p:spPr bwMode="auto">
            <a:xfrm>
              <a:off x="3513" y="2827"/>
              <a:ext cx="308" cy="115"/>
            </a:xfrm>
            <a:custGeom>
              <a:avLst/>
              <a:gdLst/>
              <a:ahLst/>
              <a:cxnLst>
                <a:cxn ang="0">
                  <a:pos x="605" y="41"/>
                </a:cxn>
                <a:cxn ang="0">
                  <a:pos x="617" y="72"/>
                </a:cxn>
                <a:cxn ang="0">
                  <a:pos x="617" y="105"/>
                </a:cxn>
                <a:cxn ang="0">
                  <a:pos x="601" y="136"/>
                </a:cxn>
                <a:cxn ang="0">
                  <a:pos x="572" y="167"/>
                </a:cxn>
                <a:cxn ang="0">
                  <a:pos x="525" y="190"/>
                </a:cxn>
                <a:cxn ang="0">
                  <a:pos x="469" y="211"/>
                </a:cxn>
                <a:cxn ang="0">
                  <a:pos x="394" y="225"/>
                </a:cxn>
                <a:cxn ang="0">
                  <a:pos x="308" y="231"/>
                </a:cxn>
                <a:cxn ang="0">
                  <a:pos x="233" y="227"/>
                </a:cxn>
                <a:cxn ang="0">
                  <a:pos x="169" y="217"/>
                </a:cxn>
                <a:cxn ang="0">
                  <a:pos x="114" y="202"/>
                </a:cxn>
                <a:cxn ang="0">
                  <a:pos x="72" y="184"/>
                </a:cxn>
                <a:cxn ang="0">
                  <a:pos x="37" y="161"/>
                </a:cxn>
                <a:cxn ang="0">
                  <a:pos x="16" y="138"/>
                </a:cxn>
                <a:cxn ang="0">
                  <a:pos x="2" y="111"/>
                </a:cxn>
                <a:cxn ang="0">
                  <a:pos x="0" y="85"/>
                </a:cxn>
                <a:cxn ang="0">
                  <a:pos x="66" y="52"/>
                </a:cxn>
                <a:cxn ang="0">
                  <a:pos x="140" y="29"/>
                </a:cxn>
                <a:cxn ang="0">
                  <a:pos x="213" y="12"/>
                </a:cxn>
                <a:cxn ang="0">
                  <a:pos x="293" y="4"/>
                </a:cxn>
                <a:cxn ang="0">
                  <a:pos x="370" y="0"/>
                </a:cxn>
                <a:cxn ang="0">
                  <a:pos x="450" y="6"/>
                </a:cxn>
                <a:cxn ang="0">
                  <a:pos x="527" y="18"/>
                </a:cxn>
                <a:cxn ang="0">
                  <a:pos x="605" y="41"/>
                </a:cxn>
              </a:cxnLst>
              <a:rect l="0" t="0" r="r" b="b"/>
              <a:pathLst>
                <a:path w="617" h="231">
                  <a:moveTo>
                    <a:pt x="605" y="41"/>
                  </a:moveTo>
                  <a:lnTo>
                    <a:pt x="617" y="72"/>
                  </a:lnTo>
                  <a:lnTo>
                    <a:pt x="617" y="105"/>
                  </a:lnTo>
                  <a:lnTo>
                    <a:pt x="601" y="136"/>
                  </a:lnTo>
                  <a:lnTo>
                    <a:pt x="572" y="167"/>
                  </a:lnTo>
                  <a:lnTo>
                    <a:pt x="525" y="190"/>
                  </a:lnTo>
                  <a:lnTo>
                    <a:pt x="469" y="211"/>
                  </a:lnTo>
                  <a:lnTo>
                    <a:pt x="394" y="225"/>
                  </a:lnTo>
                  <a:lnTo>
                    <a:pt x="308" y="231"/>
                  </a:lnTo>
                  <a:lnTo>
                    <a:pt x="233" y="227"/>
                  </a:lnTo>
                  <a:lnTo>
                    <a:pt x="169" y="217"/>
                  </a:lnTo>
                  <a:lnTo>
                    <a:pt x="114" y="202"/>
                  </a:lnTo>
                  <a:lnTo>
                    <a:pt x="72" y="184"/>
                  </a:lnTo>
                  <a:lnTo>
                    <a:pt x="37" y="161"/>
                  </a:lnTo>
                  <a:lnTo>
                    <a:pt x="16" y="138"/>
                  </a:lnTo>
                  <a:lnTo>
                    <a:pt x="2" y="111"/>
                  </a:lnTo>
                  <a:lnTo>
                    <a:pt x="0" y="85"/>
                  </a:lnTo>
                  <a:lnTo>
                    <a:pt x="66" y="52"/>
                  </a:lnTo>
                  <a:lnTo>
                    <a:pt x="140" y="29"/>
                  </a:lnTo>
                  <a:lnTo>
                    <a:pt x="213" y="12"/>
                  </a:lnTo>
                  <a:lnTo>
                    <a:pt x="293" y="4"/>
                  </a:lnTo>
                  <a:lnTo>
                    <a:pt x="370" y="0"/>
                  </a:lnTo>
                  <a:lnTo>
                    <a:pt x="450" y="6"/>
                  </a:lnTo>
                  <a:lnTo>
                    <a:pt x="527" y="18"/>
                  </a:lnTo>
                  <a:lnTo>
                    <a:pt x="605" y="4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7" name="Freeform 1031"/>
            <p:cNvSpPr>
              <a:spLocks/>
            </p:cNvSpPr>
            <p:nvPr/>
          </p:nvSpPr>
          <p:spPr bwMode="auto">
            <a:xfrm>
              <a:off x="3539" y="2826"/>
              <a:ext cx="243" cy="98"/>
            </a:xfrm>
            <a:custGeom>
              <a:avLst/>
              <a:gdLst/>
              <a:ahLst/>
              <a:cxnLst>
                <a:cxn ang="0">
                  <a:pos x="444" y="16"/>
                </a:cxn>
                <a:cxn ang="0">
                  <a:pos x="473" y="39"/>
                </a:cxn>
                <a:cxn ang="0">
                  <a:pos x="487" y="68"/>
                </a:cxn>
                <a:cxn ang="0">
                  <a:pos x="485" y="97"/>
                </a:cxn>
                <a:cxn ang="0">
                  <a:pos x="470" y="128"/>
                </a:cxn>
                <a:cxn ang="0">
                  <a:pos x="435" y="153"/>
                </a:cxn>
                <a:cxn ang="0">
                  <a:pos x="388" y="177"/>
                </a:cxn>
                <a:cxn ang="0">
                  <a:pos x="324" y="190"/>
                </a:cxn>
                <a:cxn ang="0">
                  <a:pos x="247" y="196"/>
                </a:cxn>
                <a:cxn ang="0">
                  <a:pos x="179" y="192"/>
                </a:cxn>
                <a:cxn ang="0">
                  <a:pos x="124" y="182"/>
                </a:cxn>
                <a:cxn ang="0">
                  <a:pos x="78" y="167"/>
                </a:cxn>
                <a:cxn ang="0">
                  <a:pos x="45" y="149"/>
                </a:cxn>
                <a:cxn ang="0">
                  <a:pos x="20" y="126"/>
                </a:cxn>
                <a:cxn ang="0">
                  <a:pos x="6" y="105"/>
                </a:cxn>
                <a:cxn ang="0">
                  <a:pos x="0" y="82"/>
                </a:cxn>
                <a:cxn ang="0">
                  <a:pos x="8" y="58"/>
                </a:cxn>
                <a:cxn ang="0">
                  <a:pos x="57" y="39"/>
                </a:cxn>
                <a:cxn ang="0">
                  <a:pos x="111" y="23"/>
                </a:cxn>
                <a:cxn ang="0">
                  <a:pos x="163" y="12"/>
                </a:cxn>
                <a:cxn ang="0">
                  <a:pos x="219" y="6"/>
                </a:cxn>
                <a:cxn ang="0">
                  <a:pos x="276" y="0"/>
                </a:cxn>
                <a:cxn ang="0">
                  <a:pos x="332" y="2"/>
                </a:cxn>
                <a:cxn ang="0">
                  <a:pos x="388" y="6"/>
                </a:cxn>
                <a:cxn ang="0">
                  <a:pos x="444" y="16"/>
                </a:cxn>
              </a:cxnLst>
              <a:rect l="0" t="0" r="r" b="b"/>
              <a:pathLst>
                <a:path w="487" h="196">
                  <a:moveTo>
                    <a:pt x="444" y="16"/>
                  </a:moveTo>
                  <a:lnTo>
                    <a:pt x="473" y="39"/>
                  </a:lnTo>
                  <a:lnTo>
                    <a:pt x="487" y="68"/>
                  </a:lnTo>
                  <a:lnTo>
                    <a:pt x="485" y="97"/>
                  </a:lnTo>
                  <a:lnTo>
                    <a:pt x="470" y="128"/>
                  </a:lnTo>
                  <a:lnTo>
                    <a:pt x="435" y="153"/>
                  </a:lnTo>
                  <a:lnTo>
                    <a:pt x="388" y="177"/>
                  </a:lnTo>
                  <a:lnTo>
                    <a:pt x="324" y="190"/>
                  </a:lnTo>
                  <a:lnTo>
                    <a:pt x="247" y="196"/>
                  </a:lnTo>
                  <a:lnTo>
                    <a:pt x="179" y="192"/>
                  </a:lnTo>
                  <a:lnTo>
                    <a:pt x="124" y="182"/>
                  </a:lnTo>
                  <a:lnTo>
                    <a:pt x="78" y="167"/>
                  </a:lnTo>
                  <a:lnTo>
                    <a:pt x="45" y="149"/>
                  </a:lnTo>
                  <a:lnTo>
                    <a:pt x="20" y="126"/>
                  </a:lnTo>
                  <a:lnTo>
                    <a:pt x="6" y="105"/>
                  </a:lnTo>
                  <a:lnTo>
                    <a:pt x="0" y="82"/>
                  </a:lnTo>
                  <a:lnTo>
                    <a:pt x="8" y="58"/>
                  </a:lnTo>
                  <a:lnTo>
                    <a:pt x="57" y="39"/>
                  </a:lnTo>
                  <a:lnTo>
                    <a:pt x="111" y="23"/>
                  </a:lnTo>
                  <a:lnTo>
                    <a:pt x="163" y="12"/>
                  </a:lnTo>
                  <a:lnTo>
                    <a:pt x="219" y="6"/>
                  </a:lnTo>
                  <a:lnTo>
                    <a:pt x="276" y="0"/>
                  </a:lnTo>
                  <a:lnTo>
                    <a:pt x="332" y="2"/>
                  </a:lnTo>
                  <a:lnTo>
                    <a:pt x="388" y="6"/>
                  </a:lnTo>
                  <a:lnTo>
                    <a:pt x="444" y="1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8" name="Freeform 1032"/>
            <p:cNvSpPr>
              <a:spLocks/>
            </p:cNvSpPr>
            <p:nvPr/>
          </p:nvSpPr>
          <p:spPr bwMode="auto">
            <a:xfrm>
              <a:off x="3568" y="2827"/>
              <a:ext cx="174" cy="78"/>
            </a:xfrm>
            <a:custGeom>
              <a:avLst/>
              <a:gdLst/>
              <a:ahLst/>
              <a:cxnLst>
                <a:cxn ang="0">
                  <a:pos x="255" y="2"/>
                </a:cxn>
                <a:cxn ang="0">
                  <a:pos x="302" y="16"/>
                </a:cxn>
                <a:cxn ang="0">
                  <a:pos x="335" y="37"/>
                </a:cxn>
                <a:cxn ang="0">
                  <a:pos x="348" y="62"/>
                </a:cxn>
                <a:cxn ang="0">
                  <a:pos x="348" y="89"/>
                </a:cxn>
                <a:cxn ang="0">
                  <a:pos x="329" y="113"/>
                </a:cxn>
                <a:cxn ang="0">
                  <a:pos x="294" y="134"/>
                </a:cxn>
                <a:cxn ang="0">
                  <a:pos x="244" y="149"/>
                </a:cxn>
                <a:cxn ang="0">
                  <a:pos x="178" y="155"/>
                </a:cxn>
                <a:cxn ang="0">
                  <a:pos x="120" y="149"/>
                </a:cxn>
                <a:cxn ang="0">
                  <a:pos x="75" y="140"/>
                </a:cxn>
                <a:cxn ang="0">
                  <a:pos x="40" y="124"/>
                </a:cxn>
                <a:cxn ang="0">
                  <a:pos x="17" y="109"/>
                </a:cxn>
                <a:cxn ang="0">
                  <a:pos x="1" y="87"/>
                </a:cxn>
                <a:cxn ang="0">
                  <a:pos x="0" y="68"/>
                </a:cxn>
                <a:cxn ang="0">
                  <a:pos x="7" y="47"/>
                </a:cxn>
                <a:cxn ang="0">
                  <a:pos x="29" y="29"/>
                </a:cxn>
                <a:cxn ang="0">
                  <a:pos x="56" y="21"/>
                </a:cxn>
                <a:cxn ang="0">
                  <a:pos x="83" y="16"/>
                </a:cxn>
                <a:cxn ang="0">
                  <a:pos x="112" y="10"/>
                </a:cxn>
                <a:cxn ang="0">
                  <a:pos x="141" y="6"/>
                </a:cxn>
                <a:cxn ang="0">
                  <a:pos x="168" y="2"/>
                </a:cxn>
                <a:cxn ang="0">
                  <a:pos x="197" y="0"/>
                </a:cxn>
                <a:cxn ang="0">
                  <a:pos x="226" y="0"/>
                </a:cxn>
                <a:cxn ang="0">
                  <a:pos x="255" y="2"/>
                </a:cxn>
              </a:cxnLst>
              <a:rect l="0" t="0" r="r" b="b"/>
              <a:pathLst>
                <a:path w="348" h="155">
                  <a:moveTo>
                    <a:pt x="255" y="2"/>
                  </a:moveTo>
                  <a:lnTo>
                    <a:pt x="302" y="16"/>
                  </a:lnTo>
                  <a:lnTo>
                    <a:pt x="335" y="37"/>
                  </a:lnTo>
                  <a:lnTo>
                    <a:pt x="348" y="62"/>
                  </a:lnTo>
                  <a:lnTo>
                    <a:pt x="348" y="89"/>
                  </a:lnTo>
                  <a:lnTo>
                    <a:pt x="329" y="113"/>
                  </a:lnTo>
                  <a:lnTo>
                    <a:pt x="294" y="134"/>
                  </a:lnTo>
                  <a:lnTo>
                    <a:pt x="244" y="149"/>
                  </a:lnTo>
                  <a:lnTo>
                    <a:pt x="178" y="155"/>
                  </a:lnTo>
                  <a:lnTo>
                    <a:pt x="120" y="149"/>
                  </a:lnTo>
                  <a:lnTo>
                    <a:pt x="75" y="140"/>
                  </a:lnTo>
                  <a:lnTo>
                    <a:pt x="40" y="124"/>
                  </a:lnTo>
                  <a:lnTo>
                    <a:pt x="17" y="109"/>
                  </a:lnTo>
                  <a:lnTo>
                    <a:pt x="1" y="87"/>
                  </a:lnTo>
                  <a:lnTo>
                    <a:pt x="0" y="68"/>
                  </a:lnTo>
                  <a:lnTo>
                    <a:pt x="7" y="47"/>
                  </a:lnTo>
                  <a:lnTo>
                    <a:pt x="29" y="29"/>
                  </a:lnTo>
                  <a:lnTo>
                    <a:pt x="56" y="21"/>
                  </a:lnTo>
                  <a:lnTo>
                    <a:pt x="83" y="16"/>
                  </a:lnTo>
                  <a:lnTo>
                    <a:pt x="112" y="10"/>
                  </a:lnTo>
                  <a:lnTo>
                    <a:pt x="141" y="6"/>
                  </a:lnTo>
                  <a:lnTo>
                    <a:pt x="168" y="2"/>
                  </a:lnTo>
                  <a:lnTo>
                    <a:pt x="197" y="0"/>
                  </a:lnTo>
                  <a:lnTo>
                    <a:pt x="226" y="0"/>
                  </a:lnTo>
                  <a:lnTo>
                    <a:pt x="255" y="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69" name="Freeform 1033"/>
            <p:cNvSpPr>
              <a:spLocks/>
            </p:cNvSpPr>
            <p:nvPr/>
          </p:nvSpPr>
          <p:spPr bwMode="auto">
            <a:xfrm>
              <a:off x="3422" y="3264"/>
              <a:ext cx="568" cy="162"/>
            </a:xfrm>
            <a:custGeom>
              <a:avLst/>
              <a:gdLst/>
              <a:ahLst/>
              <a:cxnLst>
                <a:cxn ang="0">
                  <a:pos x="1101" y="77"/>
                </a:cxn>
                <a:cxn ang="0">
                  <a:pos x="1136" y="176"/>
                </a:cxn>
                <a:cxn ang="0">
                  <a:pos x="1072" y="252"/>
                </a:cxn>
                <a:cxn ang="0">
                  <a:pos x="930" y="300"/>
                </a:cxn>
                <a:cxn ang="0">
                  <a:pos x="740" y="323"/>
                </a:cxn>
                <a:cxn ang="0">
                  <a:pos x="525" y="314"/>
                </a:cxn>
                <a:cxn ang="0">
                  <a:pos x="314" y="275"/>
                </a:cxn>
                <a:cxn ang="0">
                  <a:pos x="128" y="201"/>
                </a:cxn>
                <a:cxn ang="0">
                  <a:pos x="0" y="93"/>
                </a:cxn>
                <a:cxn ang="0">
                  <a:pos x="15" y="52"/>
                </a:cxn>
                <a:cxn ang="0">
                  <a:pos x="120" y="25"/>
                </a:cxn>
                <a:cxn ang="0">
                  <a:pos x="283" y="5"/>
                </a:cxn>
                <a:cxn ang="0">
                  <a:pos x="481" y="0"/>
                </a:cxn>
                <a:cxn ang="0">
                  <a:pos x="686" y="2"/>
                </a:cxn>
                <a:cxn ang="0">
                  <a:pos x="874" y="17"/>
                </a:cxn>
                <a:cxn ang="0">
                  <a:pos x="1021" y="40"/>
                </a:cxn>
                <a:cxn ang="0">
                  <a:pos x="1101" y="77"/>
                </a:cxn>
              </a:cxnLst>
              <a:rect l="0" t="0" r="r" b="b"/>
              <a:pathLst>
                <a:path w="1136" h="323">
                  <a:moveTo>
                    <a:pt x="1101" y="77"/>
                  </a:moveTo>
                  <a:lnTo>
                    <a:pt x="1136" y="176"/>
                  </a:lnTo>
                  <a:lnTo>
                    <a:pt x="1072" y="252"/>
                  </a:lnTo>
                  <a:lnTo>
                    <a:pt x="930" y="300"/>
                  </a:lnTo>
                  <a:lnTo>
                    <a:pt x="740" y="323"/>
                  </a:lnTo>
                  <a:lnTo>
                    <a:pt x="525" y="314"/>
                  </a:lnTo>
                  <a:lnTo>
                    <a:pt x="314" y="275"/>
                  </a:lnTo>
                  <a:lnTo>
                    <a:pt x="128" y="201"/>
                  </a:lnTo>
                  <a:lnTo>
                    <a:pt x="0" y="93"/>
                  </a:lnTo>
                  <a:lnTo>
                    <a:pt x="15" y="52"/>
                  </a:lnTo>
                  <a:lnTo>
                    <a:pt x="120" y="25"/>
                  </a:lnTo>
                  <a:lnTo>
                    <a:pt x="283" y="5"/>
                  </a:lnTo>
                  <a:lnTo>
                    <a:pt x="481" y="0"/>
                  </a:lnTo>
                  <a:lnTo>
                    <a:pt x="686" y="2"/>
                  </a:lnTo>
                  <a:lnTo>
                    <a:pt x="874" y="17"/>
                  </a:lnTo>
                  <a:lnTo>
                    <a:pt x="1021" y="40"/>
                  </a:lnTo>
                  <a:lnTo>
                    <a:pt x="1101" y="77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0" name="Freeform 1034"/>
            <p:cNvSpPr>
              <a:spLocks/>
            </p:cNvSpPr>
            <p:nvPr/>
          </p:nvSpPr>
          <p:spPr bwMode="auto">
            <a:xfrm>
              <a:off x="3426" y="3123"/>
              <a:ext cx="544" cy="246"/>
            </a:xfrm>
            <a:custGeom>
              <a:avLst/>
              <a:gdLst/>
              <a:ahLst/>
              <a:cxnLst>
                <a:cxn ang="0">
                  <a:pos x="1088" y="354"/>
                </a:cxn>
                <a:cxn ang="0">
                  <a:pos x="1034" y="409"/>
                </a:cxn>
                <a:cxn ang="0">
                  <a:pos x="917" y="451"/>
                </a:cxn>
                <a:cxn ang="0">
                  <a:pos x="757" y="480"/>
                </a:cxn>
                <a:cxn ang="0">
                  <a:pos x="572" y="492"/>
                </a:cxn>
                <a:cxn ang="0">
                  <a:pos x="382" y="486"/>
                </a:cxn>
                <a:cxn ang="0">
                  <a:pos x="212" y="463"/>
                </a:cxn>
                <a:cxn ang="0">
                  <a:pos x="76" y="418"/>
                </a:cxn>
                <a:cxn ang="0">
                  <a:pos x="0" y="354"/>
                </a:cxn>
                <a:cxn ang="0">
                  <a:pos x="70" y="199"/>
                </a:cxn>
                <a:cxn ang="0">
                  <a:pos x="194" y="89"/>
                </a:cxn>
                <a:cxn ang="0">
                  <a:pos x="353" y="21"/>
                </a:cxn>
                <a:cxn ang="0">
                  <a:pos x="534" y="0"/>
                </a:cxn>
                <a:cxn ang="0">
                  <a:pos x="714" y="19"/>
                </a:cxn>
                <a:cxn ang="0">
                  <a:pos x="877" y="85"/>
                </a:cxn>
                <a:cxn ang="0">
                  <a:pos x="1007" y="195"/>
                </a:cxn>
                <a:cxn ang="0">
                  <a:pos x="1088" y="354"/>
                </a:cxn>
              </a:cxnLst>
              <a:rect l="0" t="0" r="r" b="b"/>
              <a:pathLst>
                <a:path w="1088" h="492">
                  <a:moveTo>
                    <a:pt x="1088" y="354"/>
                  </a:moveTo>
                  <a:lnTo>
                    <a:pt x="1034" y="409"/>
                  </a:lnTo>
                  <a:lnTo>
                    <a:pt x="917" y="451"/>
                  </a:lnTo>
                  <a:lnTo>
                    <a:pt x="757" y="480"/>
                  </a:lnTo>
                  <a:lnTo>
                    <a:pt x="572" y="492"/>
                  </a:lnTo>
                  <a:lnTo>
                    <a:pt x="382" y="486"/>
                  </a:lnTo>
                  <a:lnTo>
                    <a:pt x="212" y="463"/>
                  </a:lnTo>
                  <a:lnTo>
                    <a:pt x="76" y="418"/>
                  </a:lnTo>
                  <a:lnTo>
                    <a:pt x="0" y="354"/>
                  </a:lnTo>
                  <a:lnTo>
                    <a:pt x="70" y="199"/>
                  </a:lnTo>
                  <a:lnTo>
                    <a:pt x="194" y="89"/>
                  </a:lnTo>
                  <a:lnTo>
                    <a:pt x="353" y="21"/>
                  </a:lnTo>
                  <a:lnTo>
                    <a:pt x="534" y="0"/>
                  </a:lnTo>
                  <a:lnTo>
                    <a:pt x="714" y="19"/>
                  </a:lnTo>
                  <a:lnTo>
                    <a:pt x="877" y="85"/>
                  </a:lnTo>
                  <a:lnTo>
                    <a:pt x="1007" y="195"/>
                  </a:lnTo>
                  <a:lnTo>
                    <a:pt x="1088" y="354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1" name="Freeform 1035"/>
            <p:cNvSpPr>
              <a:spLocks/>
            </p:cNvSpPr>
            <p:nvPr/>
          </p:nvSpPr>
          <p:spPr bwMode="auto">
            <a:xfrm>
              <a:off x="3426" y="3123"/>
              <a:ext cx="544" cy="238"/>
            </a:xfrm>
            <a:custGeom>
              <a:avLst/>
              <a:gdLst/>
              <a:ahLst/>
              <a:cxnLst>
                <a:cxn ang="0">
                  <a:pos x="1040" y="409"/>
                </a:cxn>
                <a:cxn ang="0">
                  <a:pos x="991" y="422"/>
                </a:cxn>
                <a:cxn ang="0">
                  <a:pos x="943" y="436"/>
                </a:cxn>
                <a:cxn ang="0">
                  <a:pos x="888" y="445"/>
                </a:cxn>
                <a:cxn ang="0">
                  <a:pos x="832" y="457"/>
                </a:cxn>
                <a:cxn ang="0">
                  <a:pos x="772" y="463"/>
                </a:cxn>
                <a:cxn ang="0">
                  <a:pos x="708" y="471"/>
                </a:cxn>
                <a:cxn ang="0">
                  <a:pos x="642" y="475"/>
                </a:cxn>
                <a:cxn ang="0">
                  <a:pos x="574" y="477"/>
                </a:cxn>
                <a:cxn ang="0">
                  <a:pos x="481" y="473"/>
                </a:cxn>
                <a:cxn ang="0">
                  <a:pos x="396" y="467"/>
                </a:cxn>
                <a:cxn ang="0">
                  <a:pos x="316" y="457"/>
                </a:cxn>
                <a:cxn ang="0">
                  <a:pos x="243" y="445"/>
                </a:cxn>
                <a:cxn ang="0">
                  <a:pos x="173" y="428"/>
                </a:cxn>
                <a:cxn ang="0">
                  <a:pos x="111" y="411"/>
                </a:cxn>
                <a:cxn ang="0">
                  <a:pos x="55" y="387"/>
                </a:cxn>
                <a:cxn ang="0">
                  <a:pos x="6" y="366"/>
                </a:cxn>
                <a:cxn ang="0">
                  <a:pos x="2" y="360"/>
                </a:cxn>
                <a:cxn ang="0">
                  <a:pos x="0" y="354"/>
                </a:cxn>
                <a:cxn ang="0">
                  <a:pos x="70" y="199"/>
                </a:cxn>
                <a:cxn ang="0">
                  <a:pos x="194" y="89"/>
                </a:cxn>
                <a:cxn ang="0">
                  <a:pos x="353" y="21"/>
                </a:cxn>
                <a:cxn ang="0">
                  <a:pos x="534" y="0"/>
                </a:cxn>
                <a:cxn ang="0">
                  <a:pos x="714" y="19"/>
                </a:cxn>
                <a:cxn ang="0">
                  <a:pos x="877" y="85"/>
                </a:cxn>
                <a:cxn ang="0">
                  <a:pos x="1007" y="195"/>
                </a:cxn>
                <a:cxn ang="0">
                  <a:pos x="1088" y="354"/>
                </a:cxn>
                <a:cxn ang="0">
                  <a:pos x="1082" y="368"/>
                </a:cxn>
                <a:cxn ang="0">
                  <a:pos x="1073" y="383"/>
                </a:cxn>
                <a:cxn ang="0">
                  <a:pos x="1057" y="395"/>
                </a:cxn>
                <a:cxn ang="0">
                  <a:pos x="1040" y="409"/>
                </a:cxn>
              </a:cxnLst>
              <a:rect l="0" t="0" r="r" b="b"/>
              <a:pathLst>
                <a:path w="1088" h="477">
                  <a:moveTo>
                    <a:pt x="1040" y="409"/>
                  </a:moveTo>
                  <a:lnTo>
                    <a:pt x="991" y="422"/>
                  </a:lnTo>
                  <a:lnTo>
                    <a:pt x="943" y="436"/>
                  </a:lnTo>
                  <a:lnTo>
                    <a:pt x="888" y="445"/>
                  </a:lnTo>
                  <a:lnTo>
                    <a:pt x="832" y="457"/>
                  </a:lnTo>
                  <a:lnTo>
                    <a:pt x="772" y="463"/>
                  </a:lnTo>
                  <a:lnTo>
                    <a:pt x="708" y="471"/>
                  </a:lnTo>
                  <a:lnTo>
                    <a:pt x="642" y="475"/>
                  </a:lnTo>
                  <a:lnTo>
                    <a:pt x="574" y="477"/>
                  </a:lnTo>
                  <a:lnTo>
                    <a:pt x="481" y="473"/>
                  </a:lnTo>
                  <a:lnTo>
                    <a:pt x="396" y="467"/>
                  </a:lnTo>
                  <a:lnTo>
                    <a:pt x="316" y="457"/>
                  </a:lnTo>
                  <a:lnTo>
                    <a:pt x="243" y="445"/>
                  </a:lnTo>
                  <a:lnTo>
                    <a:pt x="173" y="428"/>
                  </a:lnTo>
                  <a:lnTo>
                    <a:pt x="111" y="411"/>
                  </a:lnTo>
                  <a:lnTo>
                    <a:pt x="55" y="387"/>
                  </a:lnTo>
                  <a:lnTo>
                    <a:pt x="6" y="366"/>
                  </a:lnTo>
                  <a:lnTo>
                    <a:pt x="2" y="360"/>
                  </a:lnTo>
                  <a:lnTo>
                    <a:pt x="0" y="354"/>
                  </a:lnTo>
                  <a:lnTo>
                    <a:pt x="70" y="199"/>
                  </a:lnTo>
                  <a:lnTo>
                    <a:pt x="194" y="89"/>
                  </a:lnTo>
                  <a:lnTo>
                    <a:pt x="353" y="21"/>
                  </a:lnTo>
                  <a:lnTo>
                    <a:pt x="534" y="0"/>
                  </a:lnTo>
                  <a:lnTo>
                    <a:pt x="714" y="19"/>
                  </a:lnTo>
                  <a:lnTo>
                    <a:pt x="877" y="85"/>
                  </a:lnTo>
                  <a:lnTo>
                    <a:pt x="1007" y="195"/>
                  </a:lnTo>
                  <a:lnTo>
                    <a:pt x="1088" y="354"/>
                  </a:lnTo>
                  <a:lnTo>
                    <a:pt x="1082" y="368"/>
                  </a:lnTo>
                  <a:lnTo>
                    <a:pt x="1073" y="383"/>
                  </a:lnTo>
                  <a:lnTo>
                    <a:pt x="1057" y="395"/>
                  </a:lnTo>
                  <a:lnTo>
                    <a:pt x="1040" y="40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2" name="Freeform 1036"/>
            <p:cNvSpPr>
              <a:spLocks/>
            </p:cNvSpPr>
            <p:nvPr/>
          </p:nvSpPr>
          <p:spPr bwMode="auto">
            <a:xfrm>
              <a:off x="3431" y="3123"/>
              <a:ext cx="538" cy="221"/>
            </a:xfrm>
            <a:custGeom>
              <a:avLst/>
              <a:gdLst/>
              <a:ahLst/>
              <a:cxnLst>
                <a:cxn ang="0">
                  <a:pos x="1076" y="343"/>
                </a:cxn>
                <a:cxn ang="0">
                  <a:pos x="1030" y="362"/>
                </a:cxn>
                <a:cxn ang="0">
                  <a:pos x="977" y="382"/>
                </a:cxn>
                <a:cxn ang="0">
                  <a:pos x="919" y="399"/>
                </a:cxn>
                <a:cxn ang="0">
                  <a:pos x="859" y="414"/>
                </a:cxn>
                <a:cxn ang="0">
                  <a:pos x="789" y="424"/>
                </a:cxn>
                <a:cxn ang="0">
                  <a:pos x="717" y="434"/>
                </a:cxn>
                <a:cxn ang="0">
                  <a:pos x="638" y="438"/>
                </a:cxn>
                <a:cxn ang="0">
                  <a:pos x="555" y="442"/>
                </a:cxn>
                <a:cxn ang="0">
                  <a:pos x="462" y="438"/>
                </a:cxn>
                <a:cxn ang="0">
                  <a:pos x="374" y="432"/>
                </a:cxn>
                <a:cxn ang="0">
                  <a:pos x="295" y="420"/>
                </a:cxn>
                <a:cxn ang="0">
                  <a:pos x="223" y="407"/>
                </a:cxn>
                <a:cxn ang="0">
                  <a:pos x="155" y="389"/>
                </a:cxn>
                <a:cxn ang="0">
                  <a:pos x="97" y="370"/>
                </a:cxn>
                <a:cxn ang="0">
                  <a:pos x="45" y="345"/>
                </a:cxn>
                <a:cxn ang="0">
                  <a:pos x="0" y="321"/>
                </a:cxn>
                <a:cxn ang="0">
                  <a:pos x="78" y="178"/>
                </a:cxn>
                <a:cxn ang="0">
                  <a:pos x="206" y="79"/>
                </a:cxn>
                <a:cxn ang="0">
                  <a:pos x="363" y="17"/>
                </a:cxn>
                <a:cxn ang="0">
                  <a:pos x="537" y="0"/>
                </a:cxn>
                <a:cxn ang="0">
                  <a:pos x="710" y="21"/>
                </a:cxn>
                <a:cxn ang="0">
                  <a:pos x="867" y="85"/>
                </a:cxn>
                <a:cxn ang="0">
                  <a:pos x="995" y="191"/>
                </a:cxn>
                <a:cxn ang="0">
                  <a:pos x="1076" y="343"/>
                </a:cxn>
              </a:cxnLst>
              <a:rect l="0" t="0" r="r" b="b"/>
              <a:pathLst>
                <a:path w="1076" h="442">
                  <a:moveTo>
                    <a:pt x="1076" y="343"/>
                  </a:moveTo>
                  <a:lnTo>
                    <a:pt x="1030" y="362"/>
                  </a:lnTo>
                  <a:lnTo>
                    <a:pt x="977" y="382"/>
                  </a:lnTo>
                  <a:lnTo>
                    <a:pt x="919" y="399"/>
                  </a:lnTo>
                  <a:lnTo>
                    <a:pt x="859" y="414"/>
                  </a:lnTo>
                  <a:lnTo>
                    <a:pt x="789" y="424"/>
                  </a:lnTo>
                  <a:lnTo>
                    <a:pt x="717" y="434"/>
                  </a:lnTo>
                  <a:lnTo>
                    <a:pt x="638" y="438"/>
                  </a:lnTo>
                  <a:lnTo>
                    <a:pt x="555" y="442"/>
                  </a:lnTo>
                  <a:lnTo>
                    <a:pt x="462" y="438"/>
                  </a:lnTo>
                  <a:lnTo>
                    <a:pt x="374" y="432"/>
                  </a:lnTo>
                  <a:lnTo>
                    <a:pt x="295" y="420"/>
                  </a:lnTo>
                  <a:lnTo>
                    <a:pt x="223" y="407"/>
                  </a:lnTo>
                  <a:lnTo>
                    <a:pt x="155" y="389"/>
                  </a:lnTo>
                  <a:lnTo>
                    <a:pt x="97" y="370"/>
                  </a:lnTo>
                  <a:lnTo>
                    <a:pt x="45" y="345"/>
                  </a:lnTo>
                  <a:lnTo>
                    <a:pt x="0" y="321"/>
                  </a:lnTo>
                  <a:lnTo>
                    <a:pt x="78" y="178"/>
                  </a:lnTo>
                  <a:lnTo>
                    <a:pt x="206" y="79"/>
                  </a:lnTo>
                  <a:lnTo>
                    <a:pt x="363" y="17"/>
                  </a:lnTo>
                  <a:lnTo>
                    <a:pt x="537" y="0"/>
                  </a:lnTo>
                  <a:lnTo>
                    <a:pt x="710" y="21"/>
                  </a:lnTo>
                  <a:lnTo>
                    <a:pt x="867" y="85"/>
                  </a:lnTo>
                  <a:lnTo>
                    <a:pt x="995" y="191"/>
                  </a:lnTo>
                  <a:lnTo>
                    <a:pt x="1076" y="34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3" name="Freeform 1037"/>
            <p:cNvSpPr>
              <a:spLocks/>
            </p:cNvSpPr>
            <p:nvPr/>
          </p:nvSpPr>
          <p:spPr bwMode="auto">
            <a:xfrm>
              <a:off x="3438" y="3123"/>
              <a:ext cx="522" cy="203"/>
            </a:xfrm>
            <a:custGeom>
              <a:avLst/>
              <a:gdLst/>
              <a:ahLst/>
              <a:cxnLst>
                <a:cxn ang="0">
                  <a:pos x="1045" y="296"/>
                </a:cxn>
                <a:cxn ang="0">
                  <a:pos x="1000" y="318"/>
                </a:cxn>
                <a:cxn ang="0">
                  <a:pos x="952" y="341"/>
                </a:cxn>
                <a:cxn ang="0">
                  <a:pos x="895" y="358"/>
                </a:cxn>
                <a:cxn ang="0">
                  <a:pos x="835" y="376"/>
                </a:cxn>
                <a:cxn ang="0">
                  <a:pos x="767" y="387"/>
                </a:cxn>
                <a:cxn ang="0">
                  <a:pos x="696" y="397"/>
                </a:cxn>
                <a:cxn ang="0">
                  <a:pos x="616" y="403"/>
                </a:cxn>
                <a:cxn ang="0">
                  <a:pos x="533" y="407"/>
                </a:cxn>
                <a:cxn ang="0">
                  <a:pos x="440" y="403"/>
                </a:cxn>
                <a:cxn ang="0">
                  <a:pos x="355" y="397"/>
                </a:cxn>
                <a:cxn ang="0">
                  <a:pos x="277" y="383"/>
                </a:cxn>
                <a:cxn ang="0">
                  <a:pos x="207" y="370"/>
                </a:cxn>
                <a:cxn ang="0">
                  <a:pos x="143" y="350"/>
                </a:cxn>
                <a:cxn ang="0">
                  <a:pos x="89" y="331"/>
                </a:cxn>
                <a:cxn ang="0">
                  <a:pos x="40" y="306"/>
                </a:cxn>
                <a:cxn ang="0">
                  <a:pos x="0" y="281"/>
                </a:cxn>
                <a:cxn ang="0">
                  <a:pos x="83" y="157"/>
                </a:cxn>
                <a:cxn ang="0">
                  <a:pos x="207" y="67"/>
                </a:cxn>
                <a:cxn ang="0">
                  <a:pos x="356" y="15"/>
                </a:cxn>
                <a:cxn ang="0">
                  <a:pos x="519" y="0"/>
                </a:cxn>
                <a:cxn ang="0">
                  <a:pos x="680" y="17"/>
                </a:cxn>
                <a:cxn ang="0">
                  <a:pos x="831" y="73"/>
                </a:cxn>
                <a:cxn ang="0">
                  <a:pos x="956" y="164"/>
                </a:cxn>
                <a:cxn ang="0">
                  <a:pos x="1045" y="296"/>
                </a:cxn>
              </a:cxnLst>
              <a:rect l="0" t="0" r="r" b="b"/>
              <a:pathLst>
                <a:path w="1045" h="407">
                  <a:moveTo>
                    <a:pt x="1045" y="296"/>
                  </a:moveTo>
                  <a:lnTo>
                    <a:pt x="1000" y="318"/>
                  </a:lnTo>
                  <a:lnTo>
                    <a:pt x="952" y="341"/>
                  </a:lnTo>
                  <a:lnTo>
                    <a:pt x="895" y="358"/>
                  </a:lnTo>
                  <a:lnTo>
                    <a:pt x="835" y="376"/>
                  </a:lnTo>
                  <a:lnTo>
                    <a:pt x="767" y="387"/>
                  </a:lnTo>
                  <a:lnTo>
                    <a:pt x="696" y="397"/>
                  </a:lnTo>
                  <a:lnTo>
                    <a:pt x="616" y="403"/>
                  </a:lnTo>
                  <a:lnTo>
                    <a:pt x="533" y="407"/>
                  </a:lnTo>
                  <a:lnTo>
                    <a:pt x="440" y="403"/>
                  </a:lnTo>
                  <a:lnTo>
                    <a:pt x="355" y="397"/>
                  </a:lnTo>
                  <a:lnTo>
                    <a:pt x="277" y="383"/>
                  </a:lnTo>
                  <a:lnTo>
                    <a:pt x="207" y="370"/>
                  </a:lnTo>
                  <a:lnTo>
                    <a:pt x="143" y="350"/>
                  </a:lnTo>
                  <a:lnTo>
                    <a:pt x="89" y="331"/>
                  </a:lnTo>
                  <a:lnTo>
                    <a:pt x="40" y="306"/>
                  </a:lnTo>
                  <a:lnTo>
                    <a:pt x="0" y="281"/>
                  </a:lnTo>
                  <a:lnTo>
                    <a:pt x="83" y="157"/>
                  </a:lnTo>
                  <a:lnTo>
                    <a:pt x="207" y="67"/>
                  </a:lnTo>
                  <a:lnTo>
                    <a:pt x="356" y="15"/>
                  </a:lnTo>
                  <a:lnTo>
                    <a:pt x="519" y="0"/>
                  </a:lnTo>
                  <a:lnTo>
                    <a:pt x="680" y="17"/>
                  </a:lnTo>
                  <a:lnTo>
                    <a:pt x="831" y="73"/>
                  </a:lnTo>
                  <a:lnTo>
                    <a:pt x="956" y="164"/>
                  </a:lnTo>
                  <a:lnTo>
                    <a:pt x="1045" y="296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4" name="Freeform 1038"/>
            <p:cNvSpPr>
              <a:spLocks/>
            </p:cNvSpPr>
            <p:nvPr/>
          </p:nvSpPr>
          <p:spPr bwMode="auto">
            <a:xfrm>
              <a:off x="3448" y="3123"/>
              <a:ext cx="500" cy="186"/>
            </a:xfrm>
            <a:custGeom>
              <a:avLst/>
              <a:gdLst/>
              <a:ahLst/>
              <a:cxnLst>
                <a:cxn ang="0">
                  <a:pos x="1000" y="250"/>
                </a:cxn>
                <a:cxn ang="0">
                  <a:pos x="962" y="273"/>
                </a:cxn>
                <a:cxn ang="0">
                  <a:pos x="919" y="298"/>
                </a:cxn>
                <a:cxn ang="0">
                  <a:pos x="867" y="318"/>
                </a:cxn>
                <a:cxn ang="0">
                  <a:pos x="809" y="337"/>
                </a:cxn>
                <a:cxn ang="0">
                  <a:pos x="743" y="350"/>
                </a:cxn>
                <a:cxn ang="0">
                  <a:pos x="671" y="362"/>
                </a:cxn>
                <a:cxn ang="0">
                  <a:pos x="589" y="368"/>
                </a:cxn>
                <a:cxn ang="0">
                  <a:pos x="504" y="372"/>
                </a:cxn>
                <a:cxn ang="0">
                  <a:pos x="413" y="368"/>
                </a:cxn>
                <a:cxn ang="0">
                  <a:pos x="332" y="362"/>
                </a:cxn>
                <a:cxn ang="0">
                  <a:pos x="256" y="349"/>
                </a:cxn>
                <a:cxn ang="0">
                  <a:pos x="190" y="335"/>
                </a:cxn>
                <a:cxn ang="0">
                  <a:pos x="130" y="316"/>
                </a:cxn>
                <a:cxn ang="0">
                  <a:pos x="80" y="294"/>
                </a:cxn>
                <a:cxn ang="0">
                  <a:pos x="35" y="269"/>
                </a:cxn>
                <a:cxn ang="0">
                  <a:pos x="0" y="244"/>
                </a:cxn>
                <a:cxn ang="0">
                  <a:pos x="87" y="135"/>
                </a:cxn>
                <a:cxn ang="0">
                  <a:pos x="208" y="60"/>
                </a:cxn>
                <a:cxn ang="0">
                  <a:pos x="345" y="13"/>
                </a:cxn>
                <a:cxn ang="0">
                  <a:pos x="496" y="0"/>
                </a:cxn>
                <a:cxn ang="0">
                  <a:pos x="646" y="13"/>
                </a:cxn>
                <a:cxn ang="0">
                  <a:pos x="787" y="62"/>
                </a:cxn>
                <a:cxn ang="0">
                  <a:pos x="907" y="139"/>
                </a:cxn>
                <a:cxn ang="0">
                  <a:pos x="1000" y="250"/>
                </a:cxn>
              </a:cxnLst>
              <a:rect l="0" t="0" r="r" b="b"/>
              <a:pathLst>
                <a:path w="1000" h="372">
                  <a:moveTo>
                    <a:pt x="1000" y="250"/>
                  </a:moveTo>
                  <a:lnTo>
                    <a:pt x="962" y="273"/>
                  </a:lnTo>
                  <a:lnTo>
                    <a:pt x="919" y="298"/>
                  </a:lnTo>
                  <a:lnTo>
                    <a:pt x="867" y="318"/>
                  </a:lnTo>
                  <a:lnTo>
                    <a:pt x="809" y="337"/>
                  </a:lnTo>
                  <a:lnTo>
                    <a:pt x="743" y="350"/>
                  </a:lnTo>
                  <a:lnTo>
                    <a:pt x="671" y="362"/>
                  </a:lnTo>
                  <a:lnTo>
                    <a:pt x="589" y="368"/>
                  </a:lnTo>
                  <a:lnTo>
                    <a:pt x="504" y="372"/>
                  </a:lnTo>
                  <a:lnTo>
                    <a:pt x="413" y="368"/>
                  </a:lnTo>
                  <a:lnTo>
                    <a:pt x="332" y="362"/>
                  </a:lnTo>
                  <a:lnTo>
                    <a:pt x="256" y="349"/>
                  </a:lnTo>
                  <a:lnTo>
                    <a:pt x="190" y="335"/>
                  </a:lnTo>
                  <a:lnTo>
                    <a:pt x="130" y="316"/>
                  </a:lnTo>
                  <a:lnTo>
                    <a:pt x="80" y="294"/>
                  </a:lnTo>
                  <a:lnTo>
                    <a:pt x="35" y="269"/>
                  </a:lnTo>
                  <a:lnTo>
                    <a:pt x="0" y="244"/>
                  </a:lnTo>
                  <a:lnTo>
                    <a:pt x="87" y="135"/>
                  </a:lnTo>
                  <a:lnTo>
                    <a:pt x="208" y="60"/>
                  </a:lnTo>
                  <a:lnTo>
                    <a:pt x="345" y="13"/>
                  </a:lnTo>
                  <a:lnTo>
                    <a:pt x="496" y="0"/>
                  </a:lnTo>
                  <a:lnTo>
                    <a:pt x="646" y="13"/>
                  </a:lnTo>
                  <a:lnTo>
                    <a:pt x="787" y="62"/>
                  </a:lnTo>
                  <a:lnTo>
                    <a:pt x="907" y="139"/>
                  </a:lnTo>
                  <a:lnTo>
                    <a:pt x="1000" y="25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5" name="Freeform 1039"/>
            <p:cNvSpPr>
              <a:spLocks/>
            </p:cNvSpPr>
            <p:nvPr/>
          </p:nvSpPr>
          <p:spPr bwMode="auto">
            <a:xfrm>
              <a:off x="3460" y="3123"/>
              <a:ext cx="472" cy="170"/>
            </a:xfrm>
            <a:custGeom>
              <a:avLst/>
              <a:gdLst/>
              <a:ahLst/>
              <a:cxnLst>
                <a:cxn ang="0">
                  <a:pos x="944" y="203"/>
                </a:cxn>
                <a:cxn ang="0">
                  <a:pos x="913" y="228"/>
                </a:cxn>
                <a:cxn ang="0">
                  <a:pos x="875" y="255"/>
                </a:cxn>
                <a:cxn ang="0">
                  <a:pos x="826" y="277"/>
                </a:cxn>
                <a:cxn ang="0">
                  <a:pos x="772" y="300"/>
                </a:cxn>
                <a:cxn ang="0">
                  <a:pos x="708" y="316"/>
                </a:cxn>
                <a:cxn ang="0">
                  <a:pos x="638" y="329"/>
                </a:cxn>
                <a:cxn ang="0">
                  <a:pos x="557" y="337"/>
                </a:cxn>
                <a:cxn ang="0">
                  <a:pos x="471" y="341"/>
                </a:cxn>
                <a:cxn ang="0">
                  <a:pos x="384" y="337"/>
                </a:cxn>
                <a:cxn ang="0">
                  <a:pos x="305" y="329"/>
                </a:cxn>
                <a:cxn ang="0">
                  <a:pos x="233" y="316"/>
                </a:cxn>
                <a:cxn ang="0">
                  <a:pos x="171" y="300"/>
                </a:cxn>
                <a:cxn ang="0">
                  <a:pos x="115" y="279"/>
                </a:cxn>
                <a:cxn ang="0">
                  <a:pos x="68" y="257"/>
                </a:cxn>
                <a:cxn ang="0">
                  <a:pos x="29" y="232"/>
                </a:cxn>
                <a:cxn ang="0">
                  <a:pos x="0" y="207"/>
                </a:cxn>
                <a:cxn ang="0">
                  <a:pos x="88" y="116"/>
                </a:cxn>
                <a:cxn ang="0">
                  <a:pos x="200" y="52"/>
                </a:cxn>
                <a:cxn ang="0">
                  <a:pos x="328" y="11"/>
                </a:cxn>
                <a:cxn ang="0">
                  <a:pos x="466" y="0"/>
                </a:cxn>
                <a:cxn ang="0">
                  <a:pos x="601" y="9"/>
                </a:cxn>
                <a:cxn ang="0">
                  <a:pos x="733" y="48"/>
                </a:cxn>
                <a:cxn ang="0">
                  <a:pos x="849" y="112"/>
                </a:cxn>
                <a:cxn ang="0">
                  <a:pos x="944" y="203"/>
                </a:cxn>
              </a:cxnLst>
              <a:rect l="0" t="0" r="r" b="b"/>
              <a:pathLst>
                <a:path w="944" h="341">
                  <a:moveTo>
                    <a:pt x="944" y="203"/>
                  </a:moveTo>
                  <a:lnTo>
                    <a:pt x="913" y="228"/>
                  </a:lnTo>
                  <a:lnTo>
                    <a:pt x="875" y="255"/>
                  </a:lnTo>
                  <a:lnTo>
                    <a:pt x="826" y="277"/>
                  </a:lnTo>
                  <a:lnTo>
                    <a:pt x="772" y="300"/>
                  </a:lnTo>
                  <a:lnTo>
                    <a:pt x="708" y="316"/>
                  </a:lnTo>
                  <a:lnTo>
                    <a:pt x="638" y="329"/>
                  </a:lnTo>
                  <a:lnTo>
                    <a:pt x="557" y="337"/>
                  </a:lnTo>
                  <a:lnTo>
                    <a:pt x="471" y="341"/>
                  </a:lnTo>
                  <a:lnTo>
                    <a:pt x="384" y="337"/>
                  </a:lnTo>
                  <a:lnTo>
                    <a:pt x="305" y="329"/>
                  </a:lnTo>
                  <a:lnTo>
                    <a:pt x="233" y="316"/>
                  </a:lnTo>
                  <a:lnTo>
                    <a:pt x="171" y="300"/>
                  </a:lnTo>
                  <a:lnTo>
                    <a:pt x="115" y="279"/>
                  </a:lnTo>
                  <a:lnTo>
                    <a:pt x="68" y="257"/>
                  </a:lnTo>
                  <a:lnTo>
                    <a:pt x="29" y="232"/>
                  </a:lnTo>
                  <a:lnTo>
                    <a:pt x="0" y="207"/>
                  </a:lnTo>
                  <a:lnTo>
                    <a:pt x="88" y="116"/>
                  </a:lnTo>
                  <a:lnTo>
                    <a:pt x="200" y="52"/>
                  </a:lnTo>
                  <a:lnTo>
                    <a:pt x="328" y="11"/>
                  </a:lnTo>
                  <a:lnTo>
                    <a:pt x="466" y="0"/>
                  </a:lnTo>
                  <a:lnTo>
                    <a:pt x="601" y="9"/>
                  </a:lnTo>
                  <a:lnTo>
                    <a:pt x="733" y="48"/>
                  </a:lnTo>
                  <a:lnTo>
                    <a:pt x="849" y="112"/>
                  </a:lnTo>
                  <a:lnTo>
                    <a:pt x="944" y="20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6" name="Freeform 1040"/>
            <p:cNvSpPr>
              <a:spLocks/>
            </p:cNvSpPr>
            <p:nvPr/>
          </p:nvSpPr>
          <p:spPr bwMode="auto">
            <a:xfrm>
              <a:off x="3475" y="3123"/>
              <a:ext cx="436" cy="153"/>
            </a:xfrm>
            <a:custGeom>
              <a:avLst/>
              <a:gdLst/>
              <a:ahLst/>
              <a:cxnLst>
                <a:cxn ang="0">
                  <a:pos x="873" y="155"/>
                </a:cxn>
                <a:cxn ang="0">
                  <a:pos x="850" y="182"/>
                </a:cxn>
                <a:cxn ang="0">
                  <a:pos x="817" y="211"/>
                </a:cxn>
                <a:cxn ang="0">
                  <a:pos x="776" y="236"/>
                </a:cxn>
                <a:cxn ang="0">
                  <a:pos x="725" y="259"/>
                </a:cxn>
                <a:cxn ang="0">
                  <a:pos x="665" y="277"/>
                </a:cxn>
                <a:cxn ang="0">
                  <a:pos x="596" y="292"/>
                </a:cxn>
                <a:cxn ang="0">
                  <a:pos x="518" y="302"/>
                </a:cxn>
                <a:cxn ang="0">
                  <a:pos x="433" y="306"/>
                </a:cxn>
                <a:cxn ang="0">
                  <a:pos x="347" y="302"/>
                </a:cxn>
                <a:cxn ang="0">
                  <a:pos x="274" y="294"/>
                </a:cxn>
                <a:cxn ang="0">
                  <a:pos x="206" y="281"/>
                </a:cxn>
                <a:cxn ang="0">
                  <a:pos x="150" y="265"/>
                </a:cxn>
                <a:cxn ang="0">
                  <a:pos x="97" y="244"/>
                </a:cxn>
                <a:cxn ang="0">
                  <a:pos x="57" y="221"/>
                </a:cxn>
                <a:cxn ang="0">
                  <a:pos x="24" y="195"/>
                </a:cxn>
                <a:cxn ang="0">
                  <a:pos x="0" y="170"/>
                </a:cxn>
                <a:cxn ang="0">
                  <a:pos x="86" y="96"/>
                </a:cxn>
                <a:cxn ang="0">
                  <a:pos x="190" y="44"/>
                </a:cxn>
                <a:cxn ang="0">
                  <a:pos x="305" y="11"/>
                </a:cxn>
                <a:cxn ang="0">
                  <a:pos x="429" y="0"/>
                </a:cxn>
                <a:cxn ang="0">
                  <a:pos x="551" y="5"/>
                </a:cxn>
                <a:cxn ang="0">
                  <a:pos x="669" y="34"/>
                </a:cxn>
                <a:cxn ang="0">
                  <a:pos x="778" y="83"/>
                </a:cxn>
                <a:cxn ang="0">
                  <a:pos x="873" y="155"/>
                </a:cxn>
              </a:cxnLst>
              <a:rect l="0" t="0" r="r" b="b"/>
              <a:pathLst>
                <a:path w="873" h="306">
                  <a:moveTo>
                    <a:pt x="873" y="155"/>
                  </a:moveTo>
                  <a:lnTo>
                    <a:pt x="850" y="182"/>
                  </a:lnTo>
                  <a:lnTo>
                    <a:pt x="817" y="211"/>
                  </a:lnTo>
                  <a:lnTo>
                    <a:pt x="776" y="236"/>
                  </a:lnTo>
                  <a:lnTo>
                    <a:pt x="725" y="259"/>
                  </a:lnTo>
                  <a:lnTo>
                    <a:pt x="665" y="277"/>
                  </a:lnTo>
                  <a:lnTo>
                    <a:pt x="596" y="292"/>
                  </a:lnTo>
                  <a:lnTo>
                    <a:pt x="518" y="302"/>
                  </a:lnTo>
                  <a:lnTo>
                    <a:pt x="433" y="306"/>
                  </a:lnTo>
                  <a:lnTo>
                    <a:pt x="347" y="302"/>
                  </a:lnTo>
                  <a:lnTo>
                    <a:pt x="274" y="294"/>
                  </a:lnTo>
                  <a:lnTo>
                    <a:pt x="206" y="281"/>
                  </a:lnTo>
                  <a:lnTo>
                    <a:pt x="150" y="265"/>
                  </a:lnTo>
                  <a:lnTo>
                    <a:pt x="97" y="244"/>
                  </a:lnTo>
                  <a:lnTo>
                    <a:pt x="57" y="221"/>
                  </a:lnTo>
                  <a:lnTo>
                    <a:pt x="24" y="195"/>
                  </a:lnTo>
                  <a:lnTo>
                    <a:pt x="0" y="170"/>
                  </a:lnTo>
                  <a:lnTo>
                    <a:pt x="86" y="96"/>
                  </a:lnTo>
                  <a:lnTo>
                    <a:pt x="190" y="44"/>
                  </a:lnTo>
                  <a:lnTo>
                    <a:pt x="305" y="11"/>
                  </a:lnTo>
                  <a:lnTo>
                    <a:pt x="429" y="0"/>
                  </a:lnTo>
                  <a:lnTo>
                    <a:pt x="551" y="5"/>
                  </a:lnTo>
                  <a:lnTo>
                    <a:pt x="669" y="34"/>
                  </a:lnTo>
                  <a:lnTo>
                    <a:pt x="778" y="83"/>
                  </a:lnTo>
                  <a:lnTo>
                    <a:pt x="873" y="15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7" name="Freeform 1041"/>
            <p:cNvSpPr>
              <a:spLocks/>
            </p:cNvSpPr>
            <p:nvPr/>
          </p:nvSpPr>
          <p:spPr bwMode="auto">
            <a:xfrm>
              <a:off x="3494" y="3123"/>
              <a:ext cx="390" cy="135"/>
            </a:xfrm>
            <a:custGeom>
              <a:avLst/>
              <a:gdLst/>
              <a:ahLst/>
              <a:cxnLst>
                <a:cxn ang="0">
                  <a:pos x="780" y="110"/>
                </a:cxn>
                <a:cxn ang="0">
                  <a:pos x="766" y="139"/>
                </a:cxn>
                <a:cxn ang="0">
                  <a:pos x="743" y="170"/>
                </a:cxn>
                <a:cxn ang="0">
                  <a:pos x="708" y="197"/>
                </a:cxn>
                <a:cxn ang="0">
                  <a:pos x="665" y="222"/>
                </a:cxn>
                <a:cxn ang="0">
                  <a:pos x="609" y="240"/>
                </a:cxn>
                <a:cxn ang="0">
                  <a:pos x="545" y="257"/>
                </a:cxn>
                <a:cxn ang="0">
                  <a:pos x="469" y="267"/>
                </a:cxn>
                <a:cxn ang="0">
                  <a:pos x="384" y="271"/>
                </a:cxn>
                <a:cxn ang="0">
                  <a:pos x="305" y="267"/>
                </a:cxn>
                <a:cxn ang="0">
                  <a:pos x="235" y="259"/>
                </a:cxn>
                <a:cxn ang="0">
                  <a:pos x="173" y="246"/>
                </a:cxn>
                <a:cxn ang="0">
                  <a:pos x="122" y="230"/>
                </a:cxn>
                <a:cxn ang="0">
                  <a:pos x="78" y="209"/>
                </a:cxn>
                <a:cxn ang="0">
                  <a:pos x="43" y="186"/>
                </a:cxn>
                <a:cxn ang="0">
                  <a:pos x="16" y="160"/>
                </a:cxn>
                <a:cxn ang="0">
                  <a:pos x="0" y="135"/>
                </a:cxn>
                <a:cxn ang="0">
                  <a:pos x="80" y="77"/>
                </a:cxn>
                <a:cxn ang="0">
                  <a:pos x="173" y="36"/>
                </a:cxn>
                <a:cxn ang="0">
                  <a:pos x="274" y="9"/>
                </a:cxn>
                <a:cxn ang="0">
                  <a:pos x="380" y="0"/>
                </a:cxn>
                <a:cxn ang="0">
                  <a:pos x="485" y="3"/>
                </a:cxn>
                <a:cxn ang="0">
                  <a:pos x="590" y="23"/>
                </a:cxn>
                <a:cxn ang="0">
                  <a:pos x="688" y="58"/>
                </a:cxn>
                <a:cxn ang="0">
                  <a:pos x="780" y="110"/>
                </a:cxn>
              </a:cxnLst>
              <a:rect l="0" t="0" r="r" b="b"/>
              <a:pathLst>
                <a:path w="780" h="271">
                  <a:moveTo>
                    <a:pt x="780" y="110"/>
                  </a:moveTo>
                  <a:lnTo>
                    <a:pt x="766" y="139"/>
                  </a:lnTo>
                  <a:lnTo>
                    <a:pt x="743" y="170"/>
                  </a:lnTo>
                  <a:lnTo>
                    <a:pt x="708" y="197"/>
                  </a:lnTo>
                  <a:lnTo>
                    <a:pt x="665" y="222"/>
                  </a:lnTo>
                  <a:lnTo>
                    <a:pt x="609" y="240"/>
                  </a:lnTo>
                  <a:lnTo>
                    <a:pt x="545" y="257"/>
                  </a:lnTo>
                  <a:lnTo>
                    <a:pt x="469" y="267"/>
                  </a:lnTo>
                  <a:lnTo>
                    <a:pt x="384" y="271"/>
                  </a:lnTo>
                  <a:lnTo>
                    <a:pt x="305" y="267"/>
                  </a:lnTo>
                  <a:lnTo>
                    <a:pt x="235" y="259"/>
                  </a:lnTo>
                  <a:lnTo>
                    <a:pt x="173" y="246"/>
                  </a:lnTo>
                  <a:lnTo>
                    <a:pt x="122" y="230"/>
                  </a:lnTo>
                  <a:lnTo>
                    <a:pt x="78" y="209"/>
                  </a:lnTo>
                  <a:lnTo>
                    <a:pt x="43" y="186"/>
                  </a:lnTo>
                  <a:lnTo>
                    <a:pt x="16" y="160"/>
                  </a:lnTo>
                  <a:lnTo>
                    <a:pt x="0" y="135"/>
                  </a:lnTo>
                  <a:lnTo>
                    <a:pt x="80" y="77"/>
                  </a:lnTo>
                  <a:lnTo>
                    <a:pt x="173" y="36"/>
                  </a:lnTo>
                  <a:lnTo>
                    <a:pt x="274" y="9"/>
                  </a:lnTo>
                  <a:lnTo>
                    <a:pt x="380" y="0"/>
                  </a:lnTo>
                  <a:lnTo>
                    <a:pt x="485" y="3"/>
                  </a:lnTo>
                  <a:lnTo>
                    <a:pt x="590" y="23"/>
                  </a:lnTo>
                  <a:lnTo>
                    <a:pt x="688" y="58"/>
                  </a:lnTo>
                  <a:lnTo>
                    <a:pt x="780" y="11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8" name="Freeform 1042"/>
            <p:cNvSpPr>
              <a:spLocks/>
            </p:cNvSpPr>
            <p:nvPr/>
          </p:nvSpPr>
          <p:spPr bwMode="auto">
            <a:xfrm>
              <a:off x="3514" y="3123"/>
              <a:ext cx="335" cy="120"/>
            </a:xfrm>
            <a:custGeom>
              <a:avLst/>
              <a:gdLst/>
              <a:ahLst/>
              <a:cxnLst>
                <a:cxn ang="0">
                  <a:pos x="669" y="69"/>
                </a:cxn>
                <a:cxn ang="0">
                  <a:pos x="667" y="98"/>
                </a:cxn>
                <a:cxn ang="0">
                  <a:pos x="655" y="129"/>
                </a:cxn>
                <a:cxn ang="0">
                  <a:pos x="632" y="157"/>
                </a:cxn>
                <a:cxn ang="0">
                  <a:pos x="597" y="184"/>
                </a:cxn>
                <a:cxn ang="0">
                  <a:pos x="549" y="205"/>
                </a:cxn>
                <a:cxn ang="0">
                  <a:pos x="488" y="222"/>
                </a:cxn>
                <a:cxn ang="0">
                  <a:pos x="417" y="234"/>
                </a:cxn>
                <a:cxn ang="0">
                  <a:pos x="333" y="240"/>
                </a:cxn>
                <a:cxn ang="0">
                  <a:pos x="260" y="236"/>
                </a:cxn>
                <a:cxn ang="0">
                  <a:pos x="196" y="226"/>
                </a:cxn>
                <a:cxn ang="0">
                  <a:pos x="139" y="213"/>
                </a:cxn>
                <a:cxn ang="0">
                  <a:pos x="95" y="197"/>
                </a:cxn>
                <a:cxn ang="0">
                  <a:pos x="56" y="174"/>
                </a:cxn>
                <a:cxn ang="0">
                  <a:pos x="29" y="153"/>
                </a:cxn>
                <a:cxn ang="0">
                  <a:pos x="10" y="127"/>
                </a:cxn>
                <a:cxn ang="0">
                  <a:pos x="0" y="104"/>
                </a:cxn>
                <a:cxn ang="0">
                  <a:pos x="72" y="62"/>
                </a:cxn>
                <a:cxn ang="0">
                  <a:pos x="151" y="31"/>
                </a:cxn>
                <a:cxn ang="0">
                  <a:pos x="236" y="9"/>
                </a:cxn>
                <a:cxn ang="0">
                  <a:pos x="326" y="0"/>
                </a:cxn>
                <a:cxn ang="0">
                  <a:pos x="413" y="0"/>
                </a:cxn>
                <a:cxn ang="0">
                  <a:pos x="502" y="11"/>
                </a:cxn>
                <a:cxn ang="0">
                  <a:pos x="587" y="34"/>
                </a:cxn>
                <a:cxn ang="0">
                  <a:pos x="669" y="69"/>
                </a:cxn>
              </a:cxnLst>
              <a:rect l="0" t="0" r="r" b="b"/>
              <a:pathLst>
                <a:path w="669" h="240">
                  <a:moveTo>
                    <a:pt x="669" y="69"/>
                  </a:moveTo>
                  <a:lnTo>
                    <a:pt x="667" y="98"/>
                  </a:lnTo>
                  <a:lnTo>
                    <a:pt x="655" y="129"/>
                  </a:lnTo>
                  <a:lnTo>
                    <a:pt x="632" y="157"/>
                  </a:lnTo>
                  <a:lnTo>
                    <a:pt x="597" y="184"/>
                  </a:lnTo>
                  <a:lnTo>
                    <a:pt x="549" y="205"/>
                  </a:lnTo>
                  <a:lnTo>
                    <a:pt x="488" y="222"/>
                  </a:lnTo>
                  <a:lnTo>
                    <a:pt x="417" y="234"/>
                  </a:lnTo>
                  <a:lnTo>
                    <a:pt x="333" y="240"/>
                  </a:lnTo>
                  <a:lnTo>
                    <a:pt x="260" y="236"/>
                  </a:lnTo>
                  <a:lnTo>
                    <a:pt x="196" y="226"/>
                  </a:lnTo>
                  <a:lnTo>
                    <a:pt x="139" y="213"/>
                  </a:lnTo>
                  <a:lnTo>
                    <a:pt x="95" y="197"/>
                  </a:lnTo>
                  <a:lnTo>
                    <a:pt x="56" y="174"/>
                  </a:lnTo>
                  <a:lnTo>
                    <a:pt x="29" y="153"/>
                  </a:lnTo>
                  <a:lnTo>
                    <a:pt x="10" y="127"/>
                  </a:lnTo>
                  <a:lnTo>
                    <a:pt x="0" y="104"/>
                  </a:lnTo>
                  <a:lnTo>
                    <a:pt x="72" y="62"/>
                  </a:lnTo>
                  <a:lnTo>
                    <a:pt x="151" y="31"/>
                  </a:lnTo>
                  <a:lnTo>
                    <a:pt x="236" y="9"/>
                  </a:lnTo>
                  <a:lnTo>
                    <a:pt x="326" y="0"/>
                  </a:lnTo>
                  <a:lnTo>
                    <a:pt x="413" y="0"/>
                  </a:lnTo>
                  <a:lnTo>
                    <a:pt x="502" y="11"/>
                  </a:lnTo>
                  <a:lnTo>
                    <a:pt x="587" y="34"/>
                  </a:lnTo>
                  <a:lnTo>
                    <a:pt x="669" y="6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79" name="Freeform 1043"/>
            <p:cNvSpPr>
              <a:spLocks/>
            </p:cNvSpPr>
            <p:nvPr/>
          </p:nvSpPr>
          <p:spPr bwMode="auto">
            <a:xfrm>
              <a:off x="3540" y="3123"/>
              <a:ext cx="274" cy="103"/>
            </a:xfrm>
            <a:custGeom>
              <a:avLst/>
              <a:gdLst/>
              <a:ahLst/>
              <a:cxnLst>
                <a:cxn ang="0">
                  <a:pos x="537" y="34"/>
                </a:cxn>
                <a:cxn ang="0">
                  <a:pos x="549" y="62"/>
                </a:cxn>
                <a:cxn ang="0">
                  <a:pos x="549" y="91"/>
                </a:cxn>
                <a:cxn ang="0">
                  <a:pos x="533" y="118"/>
                </a:cxn>
                <a:cxn ang="0">
                  <a:pos x="508" y="147"/>
                </a:cxn>
                <a:cxn ang="0">
                  <a:pos x="468" y="168"/>
                </a:cxn>
                <a:cxn ang="0">
                  <a:pos x="417" y="188"/>
                </a:cxn>
                <a:cxn ang="0">
                  <a:pos x="351" y="199"/>
                </a:cxn>
                <a:cxn ang="0">
                  <a:pos x="276" y="205"/>
                </a:cxn>
                <a:cxn ang="0">
                  <a:pos x="208" y="201"/>
                </a:cxn>
                <a:cxn ang="0">
                  <a:pos x="150" y="191"/>
                </a:cxn>
                <a:cxn ang="0">
                  <a:pos x="101" y="178"/>
                </a:cxn>
                <a:cxn ang="0">
                  <a:pos x="64" y="162"/>
                </a:cxn>
                <a:cxn ang="0">
                  <a:pos x="33" y="141"/>
                </a:cxn>
                <a:cxn ang="0">
                  <a:pos x="12" y="120"/>
                </a:cxn>
                <a:cxn ang="0">
                  <a:pos x="0" y="96"/>
                </a:cxn>
                <a:cxn ang="0">
                  <a:pos x="0" y="73"/>
                </a:cxn>
                <a:cxn ang="0">
                  <a:pos x="58" y="44"/>
                </a:cxn>
                <a:cxn ang="0">
                  <a:pos x="124" y="23"/>
                </a:cxn>
                <a:cxn ang="0">
                  <a:pos x="190" y="7"/>
                </a:cxn>
                <a:cxn ang="0">
                  <a:pos x="260" y="1"/>
                </a:cxn>
                <a:cxn ang="0">
                  <a:pos x="330" y="0"/>
                </a:cxn>
                <a:cxn ang="0">
                  <a:pos x="400" y="3"/>
                </a:cxn>
                <a:cxn ang="0">
                  <a:pos x="468" y="15"/>
                </a:cxn>
                <a:cxn ang="0">
                  <a:pos x="537" y="34"/>
                </a:cxn>
              </a:cxnLst>
              <a:rect l="0" t="0" r="r" b="b"/>
              <a:pathLst>
                <a:path w="549" h="205">
                  <a:moveTo>
                    <a:pt x="537" y="34"/>
                  </a:moveTo>
                  <a:lnTo>
                    <a:pt x="549" y="62"/>
                  </a:lnTo>
                  <a:lnTo>
                    <a:pt x="549" y="91"/>
                  </a:lnTo>
                  <a:lnTo>
                    <a:pt x="533" y="118"/>
                  </a:lnTo>
                  <a:lnTo>
                    <a:pt x="508" y="147"/>
                  </a:lnTo>
                  <a:lnTo>
                    <a:pt x="468" y="168"/>
                  </a:lnTo>
                  <a:lnTo>
                    <a:pt x="417" y="188"/>
                  </a:lnTo>
                  <a:lnTo>
                    <a:pt x="351" y="199"/>
                  </a:lnTo>
                  <a:lnTo>
                    <a:pt x="276" y="205"/>
                  </a:lnTo>
                  <a:lnTo>
                    <a:pt x="208" y="201"/>
                  </a:lnTo>
                  <a:lnTo>
                    <a:pt x="150" y="191"/>
                  </a:lnTo>
                  <a:lnTo>
                    <a:pt x="101" y="178"/>
                  </a:lnTo>
                  <a:lnTo>
                    <a:pt x="64" y="162"/>
                  </a:lnTo>
                  <a:lnTo>
                    <a:pt x="33" y="141"/>
                  </a:lnTo>
                  <a:lnTo>
                    <a:pt x="12" y="120"/>
                  </a:lnTo>
                  <a:lnTo>
                    <a:pt x="0" y="96"/>
                  </a:lnTo>
                  <a:lnTo>
                    <a:pt x="0" y="73"/>
                  </a:lnTo>
                  <a:lnTo>
                    <a:pt x="58" y="44"/>
                  </a:lnTo>
                  <a:lnTo>
                    <a:pt x="124" y="23"/>
                  </a:lnTo>
                  <a:lnTo>
                    <a:pt x="190" y="7"/>
                  </a:lnTo>
                  <a:lnTo>
                    <a:pt x="260" y="1"/>
                  </a:lnTo>
                  <a:lnTo>
                    <a:pt x="330" y="0"/>
                  </a:lnTo>
                  <a:lnTo>
                    <a:pt x="400" y="3"/>
                  </a:lnTo>
                  <a:lnTo>
                    <a:pt x="468" y="15"/>
                  </a:lnTo>
                  <a:lnTo>
                    <a:pt x="537" y="34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0" name="Freeform 1044"/>
            <p:cNvSpPr>
              <a:spLocks/>
            </p:cNvSpPr>
            <p:nvPr/>
          </p:nvSpPr>
          <p:spPr bwMode="auto">
            <a:xfrm>
              <a:off x="3563" y="3122"/>
              <a:ext cx="216" cy="86"/>
            </a:xfrm>
            <a:custGeom>
              <a:avLst/>
              <a:gdLst/>
              <a:ahLst/>
              <a:cxnLst>
                <a:cxn ang="0">
                  <a:pos x="395" y="13"/>
                </a:cxn>
                <a:cxn ang="0">
                  <a:pos x="419" y="34"/>
                </a:cxn>
                <a:cxn ang="0">
                  <a:pos x="432" y="62"/>
                </a:cxn>
                <a:cxn ang="0">
                  <a:pos x="430" y="87"/>
                </a:cxn>
                <a:cxn ang="0">
                  <a:pos x="417" y="114"/>
                </a:cxn>
                <a:cxn ang="0">
                  <a:pos x="386" y="135"/>
                </a:cxn>
                <a:cxn ang="0">
                  <a:pos x="345" y="155"/>
                </a:cxn>
                <a:cxn ang="0">
                  <a:pos x="287" y="166"/>
                </a:cxn>
                <a:cxn ang="0">
                  <a:pos x="219" y="172"/>
                </a:cxn>
                <a:cxn ang="0">
                  <a:pos x="159" y="168"/>
                </a:cxn>
                <a:cxn ang="0">
                  <a:pos x="110" y="161"/>
                </a:cxn>
                <a:cxn ang="0">
                  <a:pos x="70" y="147"/>
                </a:cxn>
                <a:cxn ang="0">
                  <a:pos x="41" y="131"/>
                </a:cxn>
                <a:cxn ang="0">
                  <a:pos x="17" y="112"/>
                </a:cxn>
                <a:cxn ang="0">
                  <a:pos x="6" y="93"/>
                </a:cxn>
                <a:cxn ang="0">
                  <a:pos x="0" y="71"/>
                </a:cxn>
                <a:cxn ang="0">
                  <a:pos x="8" y="52"/>
                </a:cxn>
                <a:cxn ang="0">
                  <a:pos x="50" y="33"/>
                </a:cxn>
                <a:cxn ang="0">
                  <a:pos x="99" y="21"/>
                </a:cxn>
                <a:cxn ang="0">
                  <a:pos x="145" y="9"/>
                </a:cxn>
                <a:cxn ang="0">
                  <a:pos x="196" y="5"/>
                </a:cxn>
                <a:cxn ang="0">
                  <a:pos x="244" y="0"/>
                </a:cxn>
                <a:cxn ang="0">
                  <a:pos x="295" y="2"/>
                </a:cxn>
                <a:cxn ang="0">
                  <a:pos x="345" y="5"/>
                </a:cxn>
                <a:cxn ang="0">
                  <a:pos x="395" y="13"/>
                </a:cxn>
              </a:cxnLst>
              <a:rect l="0" t="0" r="r" b="b"/>
              <a:pathLst>
                <a:path w="432" h="172">
                  <a:moveTo>
                    <a:pt x="395" y="13"/>
                  </a:moveTo>
                  <a:lnTo>
                    <a:pt x="419" y="34"/>
                  </a:lnTo>
                  <a:lnTo>
                    <a:pt x="432" y="62"/>
                  </a:lnTo>
                  <a:lnTo>
                    <a:pt x="430" y="87"/>
                  </a:lnTo>
                  <a:lnTo>
                    <a:pt x="417" y="114"/>
                  </a:lnTo>
                  <a:lnTo>
                    <a:pt x="386" y="135"/>
                  </a:lnTo>
                  <a:lnTo>
                    <a:pt x="345" y="155"/>
                  </a:lnTo>
                  <a:lnTo>
                    <a:pt x="287" y="166"/>
                  </a:lnTo>
                  <a:lnTo>
                    <a:pt x="219" y="172"/>
                  </a:lnTo>
                  <a:lnTo>
                    <a:pt x="159" y="168"/>
                  </a:lnTo>
                  <a:lnTo>
                    <a:pt x="110" y="161"/>
                  </a:lnTo>
                  <a:lnTo>
                    <a:pt x="70" y="147"/>
                  </a:lnTo>
                  <a:lnTo>
                    <a:pt x="41" y="131"/>
                  </a:lnTo>
                  <a:lnTo>
                    <a:pt x="17" y="112"/>
                  </a:lnTo>
                  <a:lnTo>
                    <a:pt x="6" y="93"/>
                  </a:lnTo>
                  <a:lnTo>
                    <a:pt x="0" y="71"/>
                  </a:lnTo>
                  <a:lnTo>
                    <a:pt x="8" y="52"/>
                  </a:lnTo>
                  <a:lnTo>
                    <a:pt x="50" y="33"/>
                  </a:lnTo>
                  <a:lnTo>
                    <a:pt x="99" y="21"/>
                  </a:lnTo>
                  <a:lnTo>
                    <a:pt x="145" y="9"/>
                  </a:lnTo>
                  <a:lnTo>
                    <a:pt x="196" y="5"/>
                  </a:lnTo>
                  <a:lnTo>
                    <a:pt x="244" y="0"/>
                  </a:lnTo>
                  <a:lnTo>
                    <a:pt x="295" y="2"/>
                  </a:lnTo>
                  <a:lnTo>
                    <a:pt x="345" y="5"/>
                  </a:lnTo>
                  <a:lnTo>
                    <a:pt x="395" y="13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1" name="Freeform 1045"/>
            <p:cNvSpPr>
              <a:spLocks/>
            </p:cNvSpPr>
            <p:nvPr/>
          </p:nvSpPr>
          <p:spPr bwMode="auto">
            <a:xfrm>
              <a:off x="3589" y="3123"/>
              <a:ext cx="155" cy="69"/>
            </a:xfrm>
            <a:custGeom>
              <a:avLst/>
              <a:gdLst/>
              <a:ahLst/>
              <a:cxnLst>
                <a:cxn ang="0">
                  <a:pos x="229" y="0"/>
                </a:cxn>
                <a:cxn ang="0">
                  <a:pos x="270" y="11"/>
                </a:cxn>
                <a:cxn ang="0">
                  <a:pos x="299" y="32"/>
                </a:cxn>
                <a:cxn ang="0">
                  <a:pos x="310" y="54"/>
                </a:cxn>
                <a:cxn ang="0">
                  <a:pos x="310" y="79"/>
                </a:cxn>
                <a:cxn ang="0">
                  <a:pos x="293" y="100"/>
                </a:cxn>
                <a:cxn ang="0">
                  <a:pos x="262" y="120"/>
                </a:cxn>
                <a:cxn ang="0">
                  <a:pos x="215" y="131"/>
                </a:cxn>
                <a:cxn ang="0">
                  <a:pos x="157" y="137"/>
                </a:cxn>
                <a:cxn ang="0">
                  <a:pos x="105" y="133"/>
                </a:cxn>
                <a:cxn ang="0">
                  <a:pos x="66" y="124"/>
                </a:cxn>
                <a:cxn ang="0">
                  <a:pos x="35" y="110"/>
                </a:cxn>
                <a:cxn ang="0">
                  <a:pos x="14" y="95"/>
                </a:cxn>
                <a:cxn ang="0">
                  <a:pos x="0" y="75"/>
                </a:cxn>
                <a:cxn ang="0">
                  <a:pos x="0" y="58"/>
                </a:cxn>
                <a:cxn ang="0">
                  <a:pos x="8" y="40"/>
                </a:cxn>
                <a:cxn ang="0">
                  <a:pos x="27" y="25"/>
                </a:cxn>
                <a:cxn ang="0">
                  <a:pos x="51" y="17"/>
                </a:cxn>
                <a:cxn ang="0">
                  <a:pos x="74" y="11"/>
                </a:cxn>
                <a:cxn ang="0">
                  <a:pos x="99" y="7"/>
                </a:cxn>
                <a:cxn ang="0">
                  <a:pos x="124" y="5"/>
                </a:cxn>
                <a:cxn ang="0">
                  <a:pos x="149" y="1"/>
                </a:cxn>
                <a:cxn ang="0">
                  <a:pos x="177" y="0"/>
                </a:cxn>
                <a:cxn ang="0">
                  <a:pos x="202" y="0"/>
                </a:cxn>
                <a:cxn ang="0">
                  <a:pos x="229" y="0"/>
                </a:cxn>
              </a:cxnLst>
              <a:rect l="0" t="0" r="r" b="b"/>
              <a:pathLst>
                <a:path w="310" h="137">
                  <a:moveTo>
                    <a:pt x="229" y="0"/>
                  </a:moveTo>
                  <a:lnTo>
                    <a:pt x="270" y="11"/>
                  </a:lnTo>
                  <a:lnTo>
                    <a:pt x="299" y="32"/>
                  </a:lnTo>
                  <a:lnTo>
                    <a:pt x="310" y="54"/>
                  </a:lnTo>
                  <a:lnTo>
                    <a:pt x="310" y="79"/>
                  </a:lnTo>
                  <a:lnTo>
                    <a:pt x="293" y="100"/>
                  </a:lnTo>
                  <a:lnTo>
                    <a:pt x="262" y="120"/>
                  </a:lnTo>
                  <a:lnTo>
                    <a:pt x="215" y="131"/>
                  </a:lnTo>
                  <a:lnTo>
                    <a:pt x="157" y="137"/>
                  </a:lnTo>
                  <a:lnTo>
                    <a:pt x="105" y="133"/>
                  </a:lnTo>
                  <a:lnTo>
                    <a:pt x="66" y="124"/>
                  </a:lnTo>
                  <a:lnTo>
                    <a:pt x="35" y="110"/>
                  </a:lnTo>
                  <a:lnTo>
                    <a:pt x="14" y="95"/>
                  </a:lnTo>
                  <a:lnTo>
                    <a:pt x="0" y="75"/>
                  </a:lnTo>
                  <a:lnTo>
                    <a:pt x="0" y="58"/>
                  </a:lnTo>
                  <a:lnTo>
                    <a:pt x="8" y="40"/>
                  </a:lnTo>
                  <a:lnTo>
                    <a:pt x="27" y="25"/>
                  </a:lnTo>
                  <a:lnTo>
                    <a:pt x="51" y="17"/>
                  </a:lnTo>
                  <a:lnTo>
                    <a:pt x="74" y="11"/>
                  </a:lnTo>
                  <a:lnTo>
                    <a:pt x="99" y="7"/>
                  </a:lnTo>
                  <a:lnTo>
                    <a:pt x="124" y="5"/>
                  </a:lnTo>
                  <a:lnTo>
                    <a:pt x="149" y="1"/>
                  </a:lnTo>
                  <a:lnTo>
                    <a:pt x="177" y="0"/>
                  </a:lnTo>
                  <a:lnTo>
                    <a:pt x="202" y="0"/>
                  </a:lnTo>
                  <a:lnTo>
                    <a:pt x="229" y="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2" name="Freeform 1046"/>
            <p:cNvSpPr>
              <a:spLocks/>
            </p:cNvSpPr>
            <p:nvPr/>
          </p:nvSpPr>
          <p:spPr bwMode="auto">
            <a:xfrm>
              <a:off x="3619" y="3681"/>
              <a:ext cx="495" cy="141"/>
            </a:xfrm>
            <a:custGeom>
              <a:avLst/>
              <a:gdLst/>
              <a:ahLst/>
              <a:cxnLst>
                <a:cxn ang="0">
                  <a:pos x="960" y="68"/>
                </a:cxn>
                <a:cxn ang="0">
                  <a:pos x="989" y="154"/>
                </a:cxn>
                <a:cxn ang="0">
                  <a:pos x="933" y="220"/>
                </a:cxn>
                <a:cxn ang="0">
                  <a:pos x="809" y="262"/>
                </a:cxn>
                <a:cxn ang="0">
                  <a:pos x="646" y="282"/>
                </a:cxn>
                <a:cxn ang="0">
                  <a:pos x="458" y="274"/>
                </a:cxn>
                <a:cxn ang="0">
                  <a:pos x="274" y="241"/>
                </a:cxn>
                <a:cxn ang="0">
                  <a:pos x="113" y="175"/>
                </a:cxn>
                <a:cxn ang="0">
                  <a:pos x="0" y="82"/>
                </a:cxn>
                <a:cxn ang="0">
                  <a:pos x="16" y="47"/>
                </a:cxn>
                <a:cxn ang="0">
                  <a:pos x="107" y="24"/>
                </a:cxn>
                <a:cxn ang="0">
                  <a:pos x="248" y="6"/>
                </a:cxn>
                <a:cxn ang="0">
                  <a:pos x="421" y="0"/>
                </a:cxn>
                <a:cxn ang="0">
                  <a:pos x="597" y="2"/>
                </a:cxn>
                <a:cxn ang="0">
                  <a:pos x="764" y="14"/>
                </a:cxn>
                <a:cxn ang="0">
                  <a:pos x="890" y="35"/>
                </a:cxn>
                <a:cxn ang="0">
                  <a:pos x="960" y="68"/>
                </a:cxn>
              </a:cxnLst>
              <a:rect l="0" t="0" r="r" b="b"/>
              <a:pathLst>
                <a:path w="989" h="282">
                  <a:moveTo>
                    <a:pt x="960" y="68"/>
                  </a:moveTo>
                  <a:lnTo>
                    <a:pt x="989" y="154"/>
                  </a:lnTo>
                  <a:lnTo>
                    <a:pt x="933" y="220"/>
                  </a:lnTo>
                  <a:lnTo>
                    <a:pt x="809" y="262"/>
                  </a:lnTo>
                  <a:lnTo>
                    <a:pt x="646" y="282"/>
                  </a:lnTo>
                  <a:lnTo>
                    <a:pt x="458" y="274"/>
                  </a:lnTo>
                  <a:lnTo>
                    <a:pt x="274" y="241"/>
                  </a:lnTo>
                  <a:lnTo>
                    <a:pt x="113" y="175"/>
                  </a:lnTo>
                  <a:lnTo>
                    <a:pt x="0" y="82"/>
                  </a:lnTo>
                  <a:lnTo>
                    <a:pt x="16" y="47"/>
                  </a:lnTo>
                  <a:lnTo>
                    <a:pt x="107" y="24"/>
                  </a:lnTo>
                  <a:lnTo>
                    <a:pt x="248" y="6"/>
                  </a:lnTo>
                  <a:lnTo>
                    <a:pt x="421" y="0"/>
                  </a:lnTo>
                  <a:lnTo>
                    <a:pt x="597" y="2"/>
                  </a:lnTo>
                  <a:lnTo>
                    <a:pt x="764" y="14"/>
                  </a:lnTo>
                  <a:lnTo>
                    <a:pt x="890" y="35"/>
                  </a:lnTo>
                  <a:lnTo>
                    <a:pt x="960" y="68"/>
                  </a:lnTo>
                  <a:close/>
                </a:path>
              </a:pathLst>
            </a:custGeom>
            <a:grpFill/>
            <a:ln w="2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3" name="Freeform 1047"/>
            <p:cNvSpPr>
              <a:spLocks/>
            </p:cNvSpPr>
            <p:nvPr/>
          </p:nvSpPr>
          <p:spPr bwMode="auto">
            <a:xfrm>
              <a:off x="3623" y="3559"/>
              <a:ext cx="473" cy="213"/>
            </a:xfrm>
            <a:custGeom>
              <a:avLst/>
              <a:gdLst/>
              <a:ahLst/>
              <a:cxnLst>
                <a:cxn ang="0">
                  <a:pos x="946" y="308"/>
                </a:cxn>
                <a:cxn ang="0">
                  <a:pos x="898" y="355"/>
                </a:cxn>
                <a:cxn ang="0">
                  <a:pos x="797" y="394"/>
                </a:cxn>
                <a:cxn ang="0">
                  <a:pos x="657" y="415"/>
                </a:cxn>
                <a:cxn ang="0">
                  <a:pos x="498" y="427"/>
                </a:cxn>
                <a:cxn ang="0">
                  <a:pos x="333" y="421"/>
                </a:cxn>
                <a:cxn ang="0">
                  <a:pos x="184" y="401"/>
                </a:cxn>
                <a:cxn ang="0">
                  <a:pos x="66" y="363"/>
                </a:cxn>
                <a:cxn ang="0">
                  <a:pos x="0" y="308"/>
                </a:cxn>
                <a:cxn ang="0">
                  <a:pos x="60" y="173"/>
                </a:cxn>
                <a:cxn ang="0">
                  <a:pos x="169" y="78"/>
                </a:cxn>
                <a:cxn ang="0">
                  <a:pos x="306" y="18"/>
                </a:cxn>
                <a:cxn ang="0">
                  <a:pos x="463" y="0"/>
                </a:cxn>
                <a:cxn ang="0">
                  <a:pos x="620" y="16"/>
                </a:cxn>
                <a:cxn ang="0">
                  <a:pos x="762" y="74"/>
                </a:cxn>
                <a:cxn ang="0">
                  <a:pos x="874" y="171"/>
                </a:cxn>
                <a:cxn ang="0">
                  <a:pos x="946" y="308"/>
                </a:cxn>
              </a:cxnLst>
              <a:rect l="0" t="0" r="r" b="b"/>
              <a:pathLst>
                <a:path w="946" h="427">
                  <a:moveTo>
                    <a:pt x="946" y="308"/>
                  </a:moveTo>
                  <a:lnTo>
                    <a:pt x="898" y="355"/>
                  </a:lnTo>
                  <a:lnTo>
                    <a:pt x="797" y="394"/>
                  </a:lnTo>
                  <a:lnTo>
                    <a:pt x="657" y="415"/>
                  </a:lnTo>
                  <a:lnTo>
                    <a:pt x="498" y="427"/>
                  </a:lnTo>
                  <a:lnTo>
                    <a:pt x="333" y="421"/>
                  </a:lnTo>
                  <a:lnTo>
                    <a:pt x="184" y="401"/>
                  </a:lnTo>
                  <a:lnTo>
                    <a:pt x="66" y="363"/>
                  </a:lnTo>
                  <a:lnTo>
                    <a:pt x="0" y="308"/>
                  </a:lnTo>
                  <a:lnTo>
                    <a:pt x="60" y="173"/>
                  </a:lnTo>
                  <a:lnTo>
                    <a:pt x="169" y="78"/>
                  </a:lnTo>
                  <a:lnTo>
                    <a:pt x="306" y="18"/>
                  </a:lnTo>
                  <a:lnTo>
                    <a:pt x="463" y="0"/>
                  </a:lnTo>
                  <a:lnTo>
                    <a:pt x="620" y="16"/>
                  </a:lnTo>
                  <a:lnTo>
                    <a:pt x="762" y="74"/>
                  </a:lnTo>
                  <a:lnTo>
                    <a:pt x="874" y="171"/>
                  </a:lnTo>
                  <a:lnTo>
                    <a:pt x="946" y="30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4" name="Freeform 1048"/>
            <p:cNvSpPr>
              <a:spLocks/>
            </p:cNvSpPr>
            <p:nvPr/>
          </p:nvSpPr>
          <p:spPr bwMode="auto">
            <a:xfrm>
              <a:off x="3623" y="3559"/>
              <a:ext cx="473" cy="206"/>
            </a:xfrm>
            <a:custGeom>
              <a:avLst/>
              <a:gdLst/>
              <a:ahLst/>
              <a:cxnLst>
                <a:cxn ang="0">
                  <a:pos x="903" y="355"/>
                </a:cxn>
                <a:cxn ang="0">
                  <a:pos x="861" y="367"/>
                </a:cxn>
                <a:cxn ang="0">
                  <a:pos x="820" y="378"/>
                </a:cxn>
                <a:cxn ang="0">
                  <a:pos x="772" y="386"/>
                </a:cxn>
                <a:cxn ang="0">
                  <a:pos x="725" y="396"/>
                </a:cxn>
                <a:cxn ang="0">
                  <a:pos x="673" y="400"/>
                </a:cxn>
                <a:cxn ang="0">
                  <a:pos x="618" y="405"/>
                </a:cxn>
                <a:cxn ang="0">
                  <a:pos x="560" y="409"/>
                </a:cxn>
                <a:cxn ang="0">
                  <a:pos x="502" y="411"/>
                </a:cxn>
                <a:cxn ang="0">
                  <a:pos x="421" y="407"/>
                </a:cxn>
                <a:cxn ang="0">
                  <a:pos x="345" y="403"/>
                </a:cxn>
                <a:cxn ang="0">
                  <a:pos x="275" y="394"/>
                </a:cxn>
                <a:cxn ang="0">
                  <a:pos x="211" y="384"/>
                </a:cxn>
                <a:cxn ang="0">
                  <a:pos x="151" y="370"/>
                </a:cxn>
                <a:cxn ang="0">
                  <a:pos x="97" y="355"/>
                </a:cxn>
                <a:cxn ang="0">
                  <a:pos x="48" y="336"/>
                </a:cxn>
                <a:cxn ang="0">
                  <a:pos x="6" y="318"/>
                </a:cxn>
                <a:cxn ang="0">
                  <a:pos x="2" y="310"/>
                </a:cxn>
                <a:cxn ang="0">
                  <a:pos x="0" y="308"/>
                </a:cxn>
                <a:cxn ang="0">
                  <a:pos x="60" y="173"/>
                </a:cxn>
                <a:cxn ang="0">
                  <a:pos x="169" y="78"/>
                </a:cxn>
                <a:cxn ang="0">
                  <a:pos x="306" y="18"/>
                </a:cxn>
                <a:cxn ang="0">
                  <a:pos x="463" y="0"/>
                </a:cxn>
                <a:cxn ang="0">
                  <a:pos x="620" y="16"/>
                </a:cxn>
                <a:cxn ang="0">
                  <a:pos x="762" y="74"/>
                </a:cxn>
                <a:cxn ang="0">
                  <a:pos x="874" y="171"/>
                </a:cxn>
                <a:cxn ang="0">
                  <a:pos x="946" y="308"/>
                </a:cxn>
                <a:cxn ang="0">
                  <a:pos x="940" y="320"/>
                </a:cxn>
                <a:cxn ang="0">
                  <a:pos x="933" y="334"/>
                </a:cxn>
                <a:cxn ang="0">
                  <a:pos x="919" y="343"/>
                </a:cxn>
                <a:cxn ang="0">
                  <a:pos x="903" y="355"/>
                </a:cxn>
              </a:cxnLst>
              <a:rect l="0" t="0" r="r" b="b"/>
              <a:pathLst>
                <a:path w="946" h="411">
                  <a:moveTo>
                    <a:pt x="903" y="355"/>
                  </a:moveTo>
                  <a:lnTo>
                    <a:pt x="861" y="367"/>
                  </a:lnTo>
                  <a:lnTo>
                    <a:pt x="820" y="378"/>
                  </a:lnTo>
                  <a:lnTo>
                    <a:pt x="772" y="386"/>
                  </a:lnTo>
                  <a:lnTo>
                    <a:pt x="725" y="396"/>
                  </a:lnTo>
                  <a:lnTo>
                    <a:pt x="673" y="400"/>
                  </a:lnTo>
                  <a:lnTo>
                    <a:pt x="618" y="405"/>
                  </a:lnTo>
                  <a:lnTo>
                    <a:pt x="560" y="409"/>
                  </a:lnTo>
                  <a:lnTo>
                    <a:pt x="502" y="411"/>
                  </a:lnTo>
                  <a:lnTo>
                    <a:pt x="421" y="407"/>
                  </a:lnTo>
                  <a:lnTo>
                    <a:pt x="345" y="403"/>
                  </a:lnTo>
                  <a:lnTo>
                    <a:pt x="275" y="394"/>
                  </a:lnTo>
                  <a:lnTo>
                    <a:pt x="211" y="384"/>
                  </a:lnTo>
                  <a:lnTo>
                    <a:pt x="151" y="370"/>
                  </a:lnTo>
                  <a:lnTo>
                    <a:pt x="97" y="355"/>
                  </a:lnTo>
                  <a:lnTo>
                    <a:pt x="48" y="336"/>
                  </a:lnTo>
                  <a:lnTo>
                    <a:pt x="6" y="318"/>
                  </a:lnTo>
                  <a:lnTo>
                    <a:pt x="2" y="310"/>
                  </a:lnTo>
                  <a:lnTo>
                    <a:pt x="0" y="308"/>
                  </a:lnTo>
                  <a:lnTo>
                    <a:pt x="60" y="173"/>
                  </a:lnTo>
                  <a:lnTo>
                    <a:pt x="169" y="78"/>
                  </a:lnTo>
                  <a:lnTo>
                    <a:pt x="306" y="18"/>
                  </a:lnTo>
                  <a:lnTo>
                    <a:pt x="463" y="0"/>
                  </a:lnTo>
                  <a:lnTo>
                    <a:pt x="620" y="16"/>
                  </a:lnTo>
                  <a:lnTo>
                    <a:pt x="762" y="74"/>
                  </a:lnTo>
                  <a:lnTo>
                    <a:pt x="874" y="171"/>
                  </a:lnTo>
                  <a:lnTo>
                    <a:pt x="946" y="308"/>
                  </a:lnTo>
                  <a:lnTo>
                    <a:pt x="940" y="320"/>
                  </a:lnTo>
                  <a:lnTo>
                    <a:pt x="933" y="334"/>
                  </a:lnTo>
                  <a:lnTo>
                    <a:pt x="919" y="343"/>
                  </a:lnTo>
                  <a:lnTo>
                    <a:pt x="903" y="355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5" name="Freeform 1049"/>
            <p:cNvSpPr>
              <a:spLocks/>
            </p:cNvSpPr>
            <p:nvPr/>
          </p:nvSpPr>
          <p:spPr bwMode="auto">
            <a:xfrm>
              <a:off x="3627" y="3558"/>
              <a:ext cx="468" cy="192"/>
            </a:xfrm>
            <a:custGeom>
              <a:avLst/>
              <a:gdLst/>
              <a:ahLst/>
              <a:cxnLst>
                <a:cxn ang="0">
                  <a:pos x="936" y="301"/>
                </a:cxn>
                <a:cxn ang="0">
                  <a:pos x="895" y="316"/>
                </a:cxn>
                <a:cxn ang="0">
                  <a:pos x="849" y="332"/>
                </a:cxn>
                <a:cxn ang="0">
                  <a:pos x="799" y="345"/>
                </a:cxn>
                <a:cxn ang="0">
                  <a:pos x="746" y="359"/>
                </a:cxn>
                <a:cxn ang="0">
                  <a:pos x="686" y="369"/>
                </a:cxn>
                <a:cxn ang="0">
                  <a:pos x="624" y="376"/>
                </a:cxn>
                <a:cxn ang="0">
                  <a:pos x="554" y="380"/>
                </a:cxn>
                <a:cxn ang="0">
                  <a:pos x="484" y="384"/>
                </a:cxn>
                <a:cxn ang="0">
                  <a:pos x="403" y="380"/>
                </a:cxn>
                <a:cxn ang="0">
                  <a:pos x="327" y="374"/>
                </a:cxn>
                <a:cxn ang="0">
                  <a:pos x="258" y="365"/>
                </a:cxn>
                <a:cxn ang="0">
                  <a:pos x="196" y="355"/>
                </a:cxn>
                <a:cxn ang="0">
                  <a:pos x="137" y="338"/>
                </a:cxn>
                <a:cxn ang="0">
                  <a:pos x="85" y="320"/>
                </a:cxn>
                <a:cxn ang="0">
                  <a:pos x="39" y="301"/>
                </a:cxn>
                <a:cxn ang="0">
                  <a:pos x="0" y="281"/>
                </a:cxn>
                <a:cxn ang="0">
                  <a:pos x="68" y="157"/>
                </a:cxn>
                <a:cxn ang="0">
                  <a:pos x="178" y="68"/>
                </a:cxn>
                <a:cxn ang="0">
                  <a:pos x="314" y="16"/>
                </a:cxn>
                <a:cxn ang="0">
                  <a:pos x="467" y="0"/>
                </a:cxn>
                <a:cxn ang="0">
                  <a:pos x="616" y="18"/>
                </a:cxn>
                <a:cxn ang="0">
                  <a:pos x="756" y="76"/>
                </a:cxn>
                <a:cxn ang="0">
                  <a:pos x="864" y="169"/>
                </a:cxn>
                <a:cxn ang="0">
                  <a:pos x="936" y="301"/>
                </a:cxn>
              </a:cxnLst>
              <a:rect l="0" t="0" r="r" b="b"/>
              <a:pathLst>
                <a:path w="936" h="384">
                  <a:moveTo>
                    <a:pt x="936" y="301"/>
                  </a:moveTo>
                  <a:lnTo>
                    <a:pt x="895" y="316"/>
                  </a:lnTo>
                  <a:lnTo>
                    <a:pt x="849" y="332"/>
                  </a:lnTo>
                  <a:lnTo>
                    <a:pt x="799" y="345"/>
                  </a:lnTo>
                  <a:lnTo>
                    <a:pt x="746" y="359"/>
                  </a:lnTo>
                  <a:lnTo>
                    <a:pt x="686" y="369"/>
                  </a:lnTo>
                  <a:lnTo>
                    <a:pt x="624" y="376"/>
                  </a:lnTo>
                  <a:lnTo>
                    <a:pt x="554" y="380"/>
                  </a:lnTo>
                  <a:lnTo>
                    <a:pt x="484" y="384"/>
                  </a:lnTo>
                  <a:lnTo>
                    <a:pt x="403" y="380"/>
                  </a:lnTo>
                  <a:lnTo>
                    <a:pt x="327" y="374"/>
                  </a:lnTo>
                  <a:lnTo>
                    <a:pt x="258" y="365"/>
                  </a:lnTo>
                  <a:lnTo>
                    <a:pt x="196" y="355"/>
                  </a:lnTo>
                  <a:lnTo>
                    <a:pt x="137" y="338"/>
                  </a:lnTo>
                  <a:lnTo>
                    <a:pt x="85" y="320"/>
                  </a:lnTo>
                  <a:lnTo>
                    <a:pt x="39" y="301"/>
                  </a:lnTo>
                  <a:lnTo>
                    <a:pt x="0" y="281"/>
                  </a:lnTo>
                  <a:lnTo>
                    <a:pt x="68" y="157"/>
                  </a:lnTo>
                  <a:lnTo>
                    <a:pt x="178" y="68"/>
                  </a:lnTo>
                  <a:lnTo>
                    <a:pt x="314" y="16"/>
                  </a:lnTo>
                  <a:lnTo>
                    <a:pt x="467" y="0"/>
                  </a:lnTo>
                  <a:lnTo>
                    <a:pt x="616" y="18"/>
                  </a:lnTo>
                  <a:lnTo>
                    <a:pt x="756" y="76"/>
                  </a:lnTo>
                  <a:lnTo>
                    <a:pt x="864" y="169"/>
                  </a:lnTo>
                  <a:lnTo>
                    <a:pt x="936" y="30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6" name="Freeform 1050"/>
            <p:cNvSpPr>
              <a:spLocks/>
            </p:cNvSpPr>
            <p:nvPr/>
          </p:nvSpPr>
          <p:spPr bwMode="auto">
            <a:xfrm>
              <a:off x="3633" y="3558"/>
              <a:ext cx="454" cy="177"/>
            </a:xfrm>
            <a:custGeom>
              <a:avLst/>
              <a:gdLst/>
              <a:ahLst/>
              <a:cxnLst>
                <a:cxn ang="0">
                  <a:pos x="910" y="258"/>
                </a:cxn>
                <a:cxn ang="0">
                  <a:pos x="871" y="275"/>
                </a:cxn>
                <a:cxn ang="0">
                  <a:pos x="828" y="295"/>
                </a:cxn>
                <a:cxn ang="0">
                  <a:pos x="782" y="310"/>
                </a:cxn>
                <a:cxn ang="0">
                  <a:pos x="729" y="326"/>
                </a:cxn>
                <a:cxn ang="0">
                  <a:pos x="671" y="336"/>
                </a:cxn>
                <a:cxn ang="0">
                  <a:pos x="607" y="345"/>
                </a:cxn>
                <a:cxn ang="0">
                  <a:pos x="539" y="351"/>
                </a:cxn>
                <a:cxn ang="0">
                  <a:pos x="466" y="355"/>
                </a:cxn>
                <a:cxn ang="0">
                  <a:pos x="384" y="351"/>
                </a:cxn>
                <a:cxn ang="0">
                  <a:pos x="313" y="345"/>
                </a:cxn>
                <a:cxn ang="0">
                  <a:pos x="243" y="336"/>
                </a:cxn>
                <a:cxn ang="0">
                  <a:pos x="183" y="324"/>
                </a:cxn>
                <a:cxn ang="0">
                  <a:pos x="126" y="307"/>
                </a:cxn>
                <a:cxn ang="0">
                  <a:pos x="78" y="289"/>
                </a:cxn>
                <a:cxn ang="0">
                  <a:pos x="35" y="268"/>
                </a:cxn>
                <a:cxn ang="0">
                  <a:pos x="0" y="246"/>
                </a:cxn>
                <a:cxn ang="0">
                  <a:pos x="74" y="138"/>
                </a:cxn>
                <a:cxn ang="0">
                  <a:pos x="183" y="62"/>
                </a:cxn>
                <a:cxn ang="0">
                  <a:pos x="313" y="14"/>
                </a:cxn>
                <a:cxn ang="0">
                  <a:pos x="454" y="0"/>
                </a:cxn>
                <a:cxn ang="0">
                  <a:pos x="594" y="16"/>
                </a:cxn>
                <a:cxn ang="0">
                  <a:pos x="725" y="64"/>
                </a:cxn>
                <a:cxn ang="0">
                  <a:pos x="832" y="144"/>
                </a:cxn>
                <a:cxn ang="0">
                  <a:pos x="910" y="258"/>
                </a:cxn>
              </a:cxnLst>
              <a:rect l="0" t="0" r="r" b="b"/>
              <a:pathLst>
                <a:path w="910" h="355">
                  <a:moveTo>
                    <a:pt x="910" y="258"/>
                  </a:moveTo>
                  <a:lnTo>
                    <a:pt x="871" y="275"/>
                  </a:lnTo>
                  <a:lnTo>
                    <a:pt x="828" y="295"/>
                  </a:lnTo>
                  <a:lnTo>
                    <a:pt x="782" y="310"/>
                  </a:lnTo>
                  <a:lnTo>
                    <a:pt x="729" y="326"/>
                  </a:lnTo>
                  <a:lnTo>
                    <a:pt x="671" y="336"/>
                  </a:lnTo>
                  <a:lnTo>
                    <a:pt x="607" y="345"/>
                  </a:lnTo>
                  <a:lnTo>
                    <a:pt x="539" y="351"/>
                  </a:lnTo>
                  <a:lnTo>
                    <a:pt x="466" y="355"/>
                  </a:lnTo>
                  <a:lnTo>
                    <a:pt x="384" y="351"/>
                  </a:lnTo>
                  <a:lnTo>
                    <a:pt x="313" y="345"/>
                  </a:lnTo>
                  <a:lnTo>
                    <a:pt x="243" y="336"/>
                  </a:lnTo>
                  <a:lnTo>
                    <a:pt x="183" y="324"/>
                  </a:lnTo>
                  <a:lnTo>
                    <a:pt x="126" y="307"/>
                  </a:lnTo>
                  <a:lnTo>
                    <a:pt x="78" y="289"/>
                  </a:lnTo>
                  <a:lnTo>
                    <a:pt x="35" y="268"/>
                  </a:lnTo>
                  <a:lnTo>
                    <a:pt x="0" y="246"/>
                  </a:lnTo>
                  <a:lnTo>
                    <a:pt x="74" y="138"/>
                  </a:lnTo>
                  <a:lnTo>
                    <a:pt x="183" y="62"/>
                  </a:lnTo>
                  <a:lnTo>
                    <a:pt x="313" y="14"/>
                  </a:lnTo>
                  <a:lnTo>
                    <a:pt x="454" y="0"/>
                  </a:lnTo>
                  <a:lnTo>
                    <a:pt x="594" y="16"/>
                  </a:lnTo>
                  <a:lnTo>
                    <a:pt x="725" y="64"/>
                  </a:lnTo>
                  <a:lnTo>
                    <a:pt x="832" y="144"/>
                  </a:lnTo>
                  <a:lnTo>
                    <a:pt x="910" y="25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7" name="Freeform 1051"/>
            <p:cNvSpPr>
              <a:spLocks/>
            </p:cNvSpPr>
            <p:nvPr/>
          </p:nvSpPr>
          <p:spPr bwMode="auto">
            <a:xfrm>
              <a:off x="3641" y="3558"/>
              <a:ext cx="437" cy="162"/>
            </a:xfrm>
            <a:custGeom>
              <a:avLst/>
              <a:gdLst/>
              <a:ahLst/>
              <a:cxnLst>
                <a:cxn ang="0">
                  <a:pos x="872" y="219"/>
                </a:cxn>
                <a:cxn ang="0">
                  <a:pos x="837" y="241"/>
                </a:cxn>
                <a:cxn ang="0">
                  <a:pos x="799" y="260"/>
                </a:cxn>
                <a:cxn ang="0">
                  <a:pos x="754" y="277"/>
                </a:cxn>
                <a:cxn ang="0">
                  <a:pos x="704" y="295"/>
                </a:cxn>
                <a:cxn ang="0">
                  <a:pos x="645" y="305"/>
                </a:cxn>
                <a:cxn ang="0">
                  <a:pos x="583" y="314"/>
                </a:cxn>
                <a:cxn ang="0">
                  <a:pos x="514" y="320"/>
                </a:cxn>
                <a:cxn ang="0">
                  <a:pos x="440" y="324"/>
                </a:cxn>
                <a:cxn ang="0">
                  <a:pos x="360" y="320"/>
                </a:cxn>
                <a:cxn ang="0">
                  <a:pos x="289" y="314"/>
                </a:cxn>
                <a:cxn ang="0">
                  <a:pos x="225" y="303"/>
                </a:cxn>
                <a:cxn ang="0">
                  <a:pos x="167" y="291"/>
                </a:cxn>
                <a:cxn ang="0">
                  <a:pos x="114" y="274"/>
                </a:cxn>
                <a:cxn ang="0">
                  <a:pos x="70" y="256"/>
                </a:cxn>
                <a:cxn ang="0">
                  <a:pos x="31" y="235"/>
                </a:cxn>
                <a:cxn ang="0">
                  <a:pos x="0" y="213"/>
                </a:cxn>
                <a:cxn ang="0">
                  <a:pos x="75" y="118"/>
                </a:cxn>
                <a:cxn ang="0">
                  <a:pos x="180" y="53"/>
                </a:cxn>
                <a:cxn ang="0">
                  <a:pos x="300" y="12"/>
                </a:cxn>
                <a:cxn ang="0">
                  <a:pos x="432" y="0"/>
                </a:cxn>
                <a:cxn ang="0">
                  <a:pos x="562" y="12"/>
                </a:cxn>
                <a:cxn ang="0">
                  <a:pos x="686" y="54"/>
                </a:cxn>
                <a:cxn ang="0">
                  <a:pos x="791" y="122"/>
                </a:cxn>
                <a:cxn ang="0">
                  <a:pos x="872" y="219"/>
                </a:cxn>
              </a:cxnLst>
              <a:rect l="0" t="0" r="r" b="b"/>
              <a:pathLst>
                <a:path w="872" h="324">
                  <a:moveTo>
                    <a:pt x="872" y="219"/>
                  </a:moveTo>
                  <a:lnTo>
                    <a:pt x="837" y="241"/>
                  </a:lnTo>
                  <a:lnTo>
                    <a:pt x="799" y="260"/>
                  </a:lnTo>
                  <a:lnTo>
                    <a:pt x="754" y="277"/>
                  </a:lnTo>
                  <a:lnTo>
                    <a:pt x="704" y="295"/>
                  </a:lnTo>
                  <a:lnTo>
                    <a:pt x="645" y="305"/>
                  </a:lnTo>
                  <a:lnTo>
                    <a:pt x="583" y="314"/>
                  </a:lnTo>
                  <a:lnTo>
                    <a:pt x="514" y="320"/>
                  </a:lnTo>
                  <a:lnTo>
                    <a:pt x="440" y="324"/>
                  </a:lnTo>
                  <a:lnTo>
                    <a:pt x="360" y="320"/>
                  </a:lnTo>
                  <a:lnTo>
                    <a:pt x="289" y="314"/>
                  </a:lnTo>
                  <a:lnTo>
                    <a:pt x="225" y="303"/>
                  </a:lnTo>
                  <a:lnTo>
                    <a:pt x="167" y="291"/>
                  </a:lnTo>
                  <a:lnTo>
                    <a:pt x="114" y="274"/>
                  </a:lnTo>
                  <a:lnTo>
                    <a:pt x="70" y="256"/>
                  </a:lnTo>
                  <a:lnTo>
                    <a:pt x="31" y="235"/>
                  </a:lnTo>
                  <a:lnTo>
                    <a:pt x="0" y="213"/>
                  </a:lnTo>
                  <a:lnTo>
                    <a:pt x="75" y="118"/>
                  </a:lnTo>
                  <a:lnTo>
                    <a:pt x="180" y="53"/>
                  </a:lnTo>
                  <a:lnTo>
                    <a:pt x="300" y="12"/>
                  </a:lnTo>
                  <a:lnTo>
                    <a:pt x="432" y="0"/>
                  </a:lnTo>
                  <a:lnTo>
                    <a:pt x="562" y="12"/>
                  </a:lnTo>
                  <a:lnTo>
                    <a:pt x="686" y="54"/>
                  </a:lnTo>
                  <a:lnTo>
                    <a:pt x="791" y="122"/>
                  </a:lnTo>
                  <a:lnTo>
                    <a:pt x="872" y="219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8" name="Freeform 1052"/>
            <p:cNvSpPr>
              <a:spLocks/>
            </p:cNvSpPr>
            <p:nvPr/>
          </p:nvSpPr>
          <p:spPr bwMode="auto">
            <a:xfrm>
              <a:off x="3653" y="3558"/>
              <a:ext cx="410" cy="148"/>
            </a:xfrm>
            <a:custGeom>
              <a:avLst/>
              <a:gdLst/>
              <a:ahLst/>
              <a:cxnLst>
                <a:cxn ang="0">
                  <a:pos x="820" y="177"/>
                </a:cxn>
                <a:cxn ang="0">
                  <a:pos x="793" y="198"/>
                </a:cxn>
                <a:cxn ang="0">
                  <a:pos x="760" y="221"/>
                </a:cxn>
                <a:cxn ang="0">
                  <a:pos x="717" y="241"/>
                </a:cxn>
                <a:cxn ang="0">
                  <a:pos x="671" y="260"/>
                </a:cxn>
                <a:cxn ang="0">
                  <a:pos x="615" y="274"/>
                </a:cxn>
                <a:cxn ang="0">
                  <a:pos x="555" y="287"/>
                </a:cxn>
                <a:cxn ang="0">
                  <a:pos x="485" y="293"/>
                </a:cxn>
                <a:cxn ang="0">
                  <a:pos x="409" y="297"/>
                </a:cxn>
                <a:cxn ang="0">
                  <a:pos x="334" y="293"/>
                </a:cxn>
                <a:cxn ang="0">
                  <a:pos x="264" y="287"/>
                </a:cxn>
                <a:cxn ang="0">
                  <a:pos x="202" y="275"/>
                </a:cxn>
                <a:cxn ang="0">
                  <a:pos x="149" y="262"/>
                </a:cxn>
                <a:cxn ang="0">
                  <a:pos x="101" y="243"/>
                </a:cxn>
                <a:cxn ang="0">
                  <a:pos x="60" y="223"/>
                </a:cxn>
                <a:cxn ang="0">
                  <a:pos x="25" y="200"/>
                </a:cxn>
                <a:cxn ang="0">
                  <a:pos x="0" y="179"/>
                </a:cxn>
                <a:cxn ang="0">
                  <a:pos x="76" y="99"/>
                </a:cxn>
                <a:cxn ang="0">
                  <a:pos x="175" y="45"/>
                </a:cxn>
                <a:cxn ang="0">
                  <a:pos x="285" y="10"/>
                </a:cxn>
                <a:cxn ang="0">
                  <a:pos x="405" y="0"/>
                </a:cxn>
                <a:cxn ang="0">
                  <a:pos x="524" y="10"/>
                </a:cxn>
                <a:cxn ang="0">
                  <a:pos x="636" y="43"/>
                </a:cxn>
                <a:cxn ang="0">
                  <a:pos x="737" y="97"/>
                </a:cxn>
                <a:cxn ang="0">
                  <a:pos x="820" y="177"/>
                </a:cxn>
              </a:cxnLst>
              <a:rect l="0" t="0" r="r" b="b"/>
              <a:pathLst>
                <a:path w="820" h="297">
                  <a:moveTo>
                    <a:pt x="820" y="177"/>
                  </a:moveTo>
                  <a:lnTo>
                    <a:pt x="793" y="198"/>
                  </a:lnTo>
                  <a:lnTo>
                    <a:pt x="760" y="221"/>
                  </a:lnTo>
                  <a:lnTo>
                    <a:pt x="717" y="241"/>
                  </a:lnTo>
                  <a:lnTo>
                    <a:pt x="671" y="260"/>
                  </a:lnTo>
                  <a:lnTo>
                    <a:pt x="615" y="274"/>
                  </a:lnTo>
                  <a:lnTo>
                    <a:pt x="555" y="287"/>
                  </a:lnTo>
                  <a:lnTo>
                    <a:pt x="485" y="293"/>
                  </a:lnTo>
                  <a:lnTo>
                    <a:pt x="409" y="297"/>
                  </a:lnTo>
                  <a:lnTo>
                    <a:pt x="334" y="293"/>
                  </a:lnTo>
                  <a:lnTo>
                    <a:pt x="264" y="287"/>
                  </a:lnTo>
                  <a:lnTo>
                    <a:pt x="202" y="275"/>
                  </a:lnTo>
                  <a:lnTo>
                    <a:pt x="149" y="262"/>
                  </a:lnTo>
                  <a:lnTo>
                    <a:pt x="101" y="243"/>
                  </a:lnTo>
                  <a:lnTo>
                    <a:pt x="60" y="223"/>
                  </a:lnTo>
                  <a:lnTo>
                    <a:pt x="25" y="200"/>
                  </a:lnTo>
                  <a:lnTo>
                    <a:pt x="0" y="179"/>
                  </a:lnTo>
                  <a:lnTo>
                    <a:pt x="76" y="99"/>
                  </a:lnTo>
                  <a:lnTo>
                    <a:pt x="175" y="45"/>
                  </a:lnTo>
                  <a:lnTo>
                    <a:pt x="285" y="10"/>
                  </a:lnTo>
                  <a:lnTo>
                    <a:pt x="405" y="0"/>
                  </a:lnTo>
                  <a:lnTo>
                    <a:pt x="524" y="10"/>
                  </a:lnTo>
                  <a:lnTo>
                    <a:pt x="636" y="43"/>
                  </a:lnTo>
                  <a:lnTo>
                    <a:pt x="737" y="97"/>
                  </a:lnTo>
                  <a:lnTo>
                    <a:pt x="820" y="177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89" name="Freeform 1053"/>
            <p:cNvSpPr>
              <a:spLocks/>
            </p:cNvSpPr>
            <p:nvPr/>
          </p:nvSpPr>
          <p:spPr bwMode="auto">
            <a:xfrm>
              <a:off x="3667" y="3558"/>
              <a:ext cx="378" cy="134"/>
            </a:xfrm>
            <a:custGeom>
              <a:avLst/>
              <a:gdLst/>
              <a:ahLst/>
              <a:cxnLst>
                <a:cxn ang="0">
                  <a:pos x="756" y="138"/>
                </a:cxn>
                <a:cxn ang="0">
                  <a:pos x="735" y="161"/>
                </a:cxn>
                <a:cxn ang="0">
                  <a:pos x="708" y="184"/>
                </a:cxn>
                <a:cxn ang="0">
                  <a:pos x="671" y="206"/>
                </a:cxn>
                <a:cxn ang="0">
                  <a:pos x="628" y="227"/>
                </a:cxn>
                <a:cxn ang="0">
                  <a:pos x="574" y="243"/>
                </a:cxn>
                <a:cxn ang="0">
                  <a:pos x="516" y="256"/>
                </a:cxn>
                <a:cxn ang="0">
                  <a:pos x="446" y="264"/>
                </a:cxn>
                <a:cxn ang="0">
                  <a:pos x="373" y="268"/>
                </a:cxn>
                <a:cxn ang="0">
                  <a:pos x="299" y="264"/>
                </a:cxn>
                <a:cxn ang="0">
                  <a:pos x="235" y="258"/>
                </a:cxn>
                <a:cxn ang="0">
                  <a:pos x="177" y="244"/>
                </a:cxn>
                <a:cxn ang="0">
                  <a:pos x="128" y="231"/>
                </a:cxn>
                <a:cxn ang="0">
                  <a:pos x="84" y="212"/>
                </a:cxn>
                <a:cxn ang="0">
                  <a:pos x="49" y="192"/>
                </a:cxn>
                <a:cxn ang="0">
                  <a:pos x="20" y="169"/>
                </a:cxn>
                <a:cxn ang="0">
                  <a:pos x="0" y="148"/>
                </a:cxn>
                <a:cxn ang="0">
                  <a:pos x="74" y="84"/>
                </a:cxn>
                <a:cxn ang="0">
                  <a:pos x="165" y="39"/>
                </a:cxn>
                <a:cxn ang="0">
                  <a:pos x="266" y="10"/>
                </a:cxn>
                <a:cxn ang="0">
                  <a:pos x="373" y="0"/>
                </a:cxn>
                <a:cxn ang="0">
                  <a:pos x="477" y="6"/>
                </a:cxn>
                <a:cxn ang="0">
                  <a:pos x="580" y="31"/>
                </a:cxn>
                <a:cxn ang="0">
                  <a:pos x="673" y="74"/>
                </a:cxn>
                <a:cxn ang="0">
                  <a:pos x="756" y="138"/>
                </a:cxn>
              </a:cxnLst>
              <a:rect l="0" t="0" r="r" b="b"/>
              <a:pathLst>
                <a:path w="756" h="268">
                  <a:moveTo>
                    <a:pt x="756" y="138"/>
                  </a:moveTo>
                  <a:lnTo>
                    <a:pt x="735" y="161"/>
                  </a:lnTo>
                  <a:lnTo>
                    <a:pt x="708" y="184"/>
                  </a:lnTo>
                  <a:lnTo>
                    <a:pt x="671" y="206"/>
                  </a:lnTo>
                  <a:lnTo>
                    <a:pt x="628" y="227"/>
                  </a:lnTo>
                  <a:lnTo>
                    <a:pt x="574" y="243"/>
                  </a:lnTo>
                  <a:lnTo>
                    <a:pt x="516" y="256"/>
                  </a:lnTo>
                  <a:lnTo>
                    <a:pt x="446" y="264"/>
                  </a:lnTo>
                  <a:lnTo>
                    <a:pt x="373" y="268"/>
                  </a:lnTo>
                  <a:lnTo>
                    <a:pt x="299" y="264"/>
                  </a:lnTo>
                  <a:lnTo>
                    <a:pt x="235" y="258"/>
                  </a:lnTo>
                  <a:lnTo>
                    <a:pt x="177" y="244"/>
                  </a:lnTo>
                  <a:lnTo>
                    <a:pt x="128" y="231"/>
                  </a:lnTo>
                  <a:lnTo>
                    <a:pt x="84" y="212"/>
                  </a:lnTo>
                  <a:lnTo>
                    <a:pt x="49" y="192"/>
                  </a:lnTo>
                  <a:lnTo>
                    <a:pt x="20" y="169"/>
                  </a:lnTo>
                  <a:lnTo>
                    <a:pt x="0" y="148"/>
                  </a:lnTo>
                  <a:lnTo>
                    <a:pt x="74" y="84"/>
                  </a:lnTo>
                  <a:lnTo>
                    <a:pt x="165" y="39"/>
                  </a:lnTo>
                  <a:lnTo>
                    <a:pt x="266" y="10"/>
                  </a:lnTo>
                  <a:lnTo>
                    <a:pt x="373" y="0"/>
                  </a:lnTo>
                  <a:lnTo>
                    <a:pt x="477" y="6"/>
                  </a:lnTo>
                  <a:lnTo>
                    <a:pt x="580" y="31"/>
                  </a:lnTo>
                  <a:lnTo>
                    <a:pt x="673" y="74"/>
                  </a:lnTo>
                  <a:lnTo>
                    <a:pt x="756" y="138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90" name="Freeform 1054"/>
            <p:cNvSpPr>
              <a:spLocks/>
            </p:cNvSpPr>
            <p:nvPr/>
          </p:nvSpPr>
          <p:spPr bwMode="auto">
            <a:xfrm>
              <a:off x="3682" y="3558"/>
              <a:ext cx="338" cy="119"/>
            </a:xfrm>
            <a:custGeom>
              <a:avLst/>
              <a:gdLst/>
              <a:ahLst/>
              <a:cxnLst>
                <a:cxn ang="0">
                  <a:pos x="677" y="97"/>
                </a:cxn>
                <a:cxn ang="0">
                  <a:pos x="665" y="122"/>
                </a:cxn>
                <a:cxn ang="0">
                  <a:pos x="646" y="148"/>
                </a:cxn>
                <a:cxn ang="0">
                  <a:pos x="617" y="171"/>
                </a:cxn>
                <a:cxn ang="0">
                  <a:pos x="580" y="194"/>
                </a:cxn>
                <a:cxn ang="0">
                  <a:pos x="531" y="212"/>
                </a:cxn>
                <a:cxn ang="0">
                  <a:pos x="473" y="225"/>
                </a:cxn>
                <a:cxn ang="0">
                  <a:pos x="407" y="235"/>
                </a:cxn>
                <a:cxn ang="0">
                  <a:pos x="334" y="239"/>
                </a:cxn>
                <a:cxn ang="0">
                  <a:pos x="264" y="235"/>
                </a:cxn>
                <a:cxn ang="0">
                  <a:pos x="204" y="229"/>
                </a:cxn>
                <a:cxn ang="0">
                  <a:pos x="150" y="215"/>
                </a:cxn>
                <a:cxn ang="0">
                  <a:pos x="105" y="202"/>
                </a:cxn>
                <a:cxn ang="0">
                  <a:pos x="66" y="182"/>
                </a:cxn>
                <a:cxn ang="0">
                  <a:pos x="37" y="163"/>
                </a:cxn>
                <a:cxn ang="0">
                  <a:pos x="14" y="140"/>
                </a:cxn>
                <a:cxn ang="0">
                  <a:pos x="0" y="116"/>
                </a:cxn>
                <a:cxn ang="0">
                  <a:pos x="70" y="66"/>
                </a:cxn>
                <a:cxn ang="0">
                  <a:pos x="152" y="31"/>
                </a:cxn>
                <a:cxn ang="0">
                  <a:pos x="239" y="8"/>
                </a:cxn>
                <a:cxn ang="0">
                  <a:pos x="332" y="0"/>
                </a:cxn>
                <a:cxn ang="0">
                  <a:pos x="421" y="2"/>
                </a:cxn>
                <a:cxn ang="0">
                  <a:pos x="512" y="21"/>
                </a:cxn>
                <a:cxn ang="0">
                  <a:pos x="597" y="51"/>
                </a:cxn>
                <a:cxn ang="0">
                  <a:pos x="677" y="97"/>
                </a:cxn>
              </a:cxnLst>
              <a:rect l="0" t="0" r="r" b="b"/>
              <a:pathLst>
                <a:path w="677" h="239">
                  <a:moveTo>
                    <a:pt x="677" y="97"/>
                  </a:moveTo>
                  <a:lnTo>
                    <a:pt x="665" y="122"/>
                  </a:lnTo>
                  <a:lnTo>
                    <a:pt x="646" y="148"/>
                  </a:lnTo>
                  <a:lnTo>
                    <a:pt x="617" y="171"/>
                  </a:lnTo>
                  <a:lnTo>
                    <a:pt x="580" y="194"/>
                  </a:lnTo>
                  <a:lnTo>
                    <a:pt x="531" y="212"/>
                  </a:lnTo>
                  <a:lnTo>
                    <a:pt x="473" y="225"/>
                  </a:lnTo>
                  <a:lnTo>
                    <a:pt x="407" y="235"/>
                  </a:lnTo>
                  <a:lnTo>
                    <a:pt x="334" y="239"/>
                  </a:lnTo>
                  <a:lnTo>
                    <a:pt x="264" y="235"/>
                  </a:lnTo>
                  <a:lnTo>
                    <a:pt x="204" y="229"/>
                  </a:lnTo>
                  <a:lnTo>
                    <a:pt x="150" y="215"/>
                  </a:lnTo>
                  <a:lnTo>
                    <a:pt x="105" y="202"/>
                  </a:lnTo>
                  <a:lnTo>
                    <a:pt x="66" y="182"/>
                  </a:lnTo>
                  <a:lnTo>
                    <a:pt x="37" y="163"/>
                  </a:lnTo>
                  <a:lnTo>
                    <a:pt x="14" y="140"/>
                  </a:lnTo>
                  <a:lnTo>
                    <a:pt x="0" y="116"/>
                  </a:lnTo>
                  <a:lnTo>
                    <a:pt x="70" y="66"/>
                  </a:lnTo>
                  <a:lnTo>
                    <a:pt x="152" y="31"/>
                  </a:lnTo>
                  <a:lnTo>
                    <a:pt x="239" y="8"/>
                  </a:lnTo>
                  <a:lnTo>
                    <a:pt x="332" y="0"/>
                  </a:lnTo>
                  <a:lnTo>
                    <a:pt x="421" y="2"/>
                  </a:lnTo>
                  <a:lnTo>
                    <a:pt x="512" y="21"/>
                  </a:lnTo>
                  <a:lnTo>
                    <a:pt x="597" y="51"/>
                  </a:lnTo>
                  <a:lnTo>
                    <a:pt x="677" y="97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91" name="Freeform 1055"/>
            <p:cNvSpPr>
              <a:spLocks/>
            </p:cNvSpPr>
            <p:nvPr/>
          </p:nvSpPr>
          <p:spPr bwMode="auto">
            <a:xfrm>
              <a:off x="3700" y="3558"/>
              <a:ext cx="291" cy="105"/>
            </a:xfrm>
            <a:custGeom>
              <a:avLst/>
              <a:gdLst/>
              <a:ahLst/>
              <a:cxnLst>
                <a:cxn ang="0">
                  <a:pos x="584" y="60"/>
                </a:cxn>
                <a:cxn ang="0">
                  <a:pos x="582" y="85"/>
                </a:cxn>
                <a:cxn ang="0">
                  <a:pos x="570" y="113"/>
                </a:cxn>
                <a:cxn ang="0">
                  <a:pos x="549" y="136"/>
                </a:cxn>
                <a:cxn ang="0">
                  <a:pos x="518" y="161"/>
                </a:cxn>
                <a:cxn ang="0">
                  <a:pos x="475" y="179"/>
                </a:cxn>
                <a:cxn ang="0">
                  <a:pos x="425" y="196"/>
                </a:cxn>
                <a:cxn ang="0">
                  <a:pos x="361" y="206"/>
                </a:cxn>
                <a:cxn ang="0">
                  <a:pos x="291" y="210"/>
                </a:cxn>
                <a:cxn ang="0">
                  <a:pos x="227" y="206"/>
                </a:cxn>
                <a:cxn ang="0">
                  <a:pos x="173" y="198"/>
                </a:cxn>
                <a:cxn ang="0">
                  <a:pos x="124" y="186"/>
                </a:cxn>
                <a:cxn ang="0">
                  <a:pos x="84" y="173"/>
                </a:cxn>
                <a:cxn ang="0">
                  <a:pos x="49" y="153"/>
                </a:cxn>
                <a:cxn ang="0">
                  <a:pos x="25" y="134"/>
                </a:cxn>
                <a:cxn ang="0">
                  <a:pos x="8" y="111"/>
                </a:cxn>
                <a:cxn ang="0">
                  <a:pos x="0" y="89"/>
                </a:cxn>
                <a:cxn ang="0">
                  <a:pos x="62" y="53"/>
                </a:cxn>
                <a:cxn ang="0">
                  <a:pos x="132" y="27"/>
                </a:cxn>
                <a:cxn ang="0">
                  <a:pos x="206" y="8"/>
                </a:cxn>
                <a:cxn ang="0">
                  <a:pos x="285" y="2"/>
                </a:cxn>
                <a:cxn ang="0">
                  <a:pos x="361" y="0"/>
                </a:cxn>
                <a:cxn ang="0">
                  <a:pos x="438" y="12"/>
                </a:cxn>
                <a:cxn ang="0">
                  <a:pos x="512" y="29"/>
                </a:cxn>
                <a:cxn ang="0">
                  <a:pos x="584" y="60"/>
                </a:cxn>
              </a:cxnLst>
              <a:rect l="0" t="0" r="r" b="b"/>
              <a:pathLst>
                <a:path w="584" h="210">
                  <a:moveTo>
                    <a:pt x="584" y="60"/>
                  </a:moveTo>
                  <a:lnTo>
                    <a:pt x="582" y="85"/>
                  </a:lnTo>
                  <a:lnTo>
                    <a:pt x="570" y="113"/>
                  </a:lnTo>
                  <a:lnTo>
                    <a:pt x="549" y="136"/>
                  </a:lnTo>
                  <a:lnTo>
                    <a:pt x="518" y="161"/>
                  </a:lnTo>
                  <a:lnTo>
                    <a:pt x="475" y="179"/>
                  </a:lnTo>
                  <a:lnTo>
                    <a:pt x="425" y="196"/>
                  </a:lnTo>
                  <a:lnTo>
                    <a:pt x="361" y="206"/>
                  </a:lnTo>
                  <a:lnTo>
                    <a:pt x="291" y="210"/>
                  </a:lnTo>
                  <a:lnTo>
                    <a:pt x="227" y="206"/>
                  </a:lnTo>
                  <a:lnTo>
                    <a:pt x="173" y="198"/>
                  </a:lnTo>
                  <a:lnTo>
                    <a:pt x="124" y="186"/>
                  </a:lnTo>
                  <a:lnTo>
                    <a:pt x="84" y="173"/>
                  </a:lnTo>
                  <a:lnTo>
                    <a:pt x="49" y="153"/>
                  </a:lnTo>
                  <a:lnTo>
                    <a:pt x="25" y="134"/>
                  </a:lnTo>
                  <a:lnTo>
                    <a:pt x="8" y="111"/>
                  </a:lnTo>
                  <a:lnTo>
                    <a:pt x="0" y="89"/>
                  </a:lnTo>
                  <a:lnTo>
                    <a:pt x="62" y="53"/>
                  </a:lnTo>
                  <a:lnTo>
                    <a:pt x="132" y="27"/>
                  </a:lnTo>
                  <a:lnTo>
                    <a:pt x="206" y="8"/>
                  </a:lnTo>
                  <a:lnTo>
                    <a:pt x="285" y="2"/>
                  </a:lnTo>
                  <a:lnTo>
                    <a:pt x="361" y="0"/>
                  </a:lnTo>
                  <a:lnTo>
                    <a:pt x="438" y="12"/>
                  </a:lnTo>
                  <a:lnTo>
                    <a:pt x="512" y="29"/>
                  </a:lnTo>
                  <a:lnTo>
                    <a:pt x="584" y="6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92" name="Freeform 1056"/>
            <p:cNvSpPr>
              <a:spLocks/>
            </p:cNvSpPr>
            <p:nvPr/>
          </p:nvSpPr>
          <p:spPr bwMode="auto">
            <a:xfrm>
              <a:off x="3722" y="3558"/>
              <a:ext cx="238" cy="89"/>
            </a:xfrm>
            <a:custGeom>
              <a:avLst/>
              <a:gdLst/>
              <a:ahLst/>
              <a:cxnLst>
                <a:cxn ang="0">
                  <a:pos x="467" y="31"/>
                </a:cxn>
                <a:cxn ang="0">
                  <a:pos x="477" y="54"/>
                </a:cxn>
                <a:cxn ang="0">
                  <a:pos x="477" y="80"/>
                </a:cxn>
                <a:cxn ang="0">
                  <a:pos x="465" y="103"/>
                </a:cxn>
                <a:cxn ang="0">
                  <a:pos x="442" y="128"/>
                </a:cxn>
                <a:cxn ang="0">
                  <a:pos x="407" y="148"/>
                </a:cxn>
                <a:cxn ang="0">
                  <a:pos x="362" y="163"/>
                </a:cxn>
                <a:cxn ang="0">
                  <a:pos x="306" y="173"/>
                </a:cxn>
                <a:cxn ang="0">
                  <a:pos x="240" y="179"/>
                </a:cxn>
                <a:cxn ang="0">
                  <a:pos x="182" y="175"/>
                </a:cxn>
                <a:cxn ang="0">
                  <a:pos x="132" y="167"/>
                </a:cxn>
                <a:cxn ang="0">
                  <a:pos x="89" y="155"/>
                </a:cxn>
                <a:cxn ang="0">
                  <a:pos x="56" y="142"/>
                </a:cxn>
                <a:cxn ang="0">
                  <a:pos x="29" y="124"/>
                </a:cxn>
                <a:cxn ang="0">
                  <a:pos x="11" y="107"/>
                </a:cxn>
                <a:cxn ang="0">
                  <a:pos x="0" y="85"/>
                </a:cxn>
                <a:cxn ang="0">
                  <a:pos x="0" y="66"/>
                </a:cxn>
                <a:cxn ang="0">
                  <a:pos x="50" y="41"/>
                </a:cxn>
                <a:cxn ang="0">
                  <a:pos x="106" y="21"/>
                </a:cxn>
                <a:cxn ang="0">
                  <a:pos x="165" y="8"/>
                </a:cxn>
                <a:cxn ang="0">
                  <a:pos x="227" y="2"/>
                </a:cxn>
                <a:cxn ang="0">
                  <a:pos x="287" y="0"/>
                </a:cxn>
                <a:cxn ang="0">
                  <a:pos x="349" y="4"/>
                </a:cxn>
                <a:cxn ang="0">
                  <a:pos x="407" y="14"/>
                </a:cxn>
                <a:cxn ang="0">
                  <a:pos x="467" y="31"/>
                </a:cxn>
              </a:cxnLst>
              <a:rect l="0" t="0" r="r" b="b"/>
              <a:pathLst>
                <a:path w="477" h="179">
                  <a:moveTo>
                    <a:pt x="467" y="31"/>
                  </a:moveTo>
                  <a:lnTo>
                    <a:pt x="477" y="54"/>
                  </a:lnTo>
                  <a:lnTo>
                    <a:pt x="477" y="80"/>
                  </a:lnTo>
                  <a:lnTo>
                    <a:pt x="465" y="103"/>
                  </a:lnTo>
                  <a:lnTo>
                    <a:pt x="442" y="128"/>
                  </a:lnTo>
                  <a:lnTo>
                    <a:pt x="407" y="148"/>
                  </a:lnTo>
                  <a:lnTo>
                    <a:pt x="362" y="163"/>
                  </a:lnTo>
                  <a:lnTo>
                    <a:pt x="306" y="173"/>
                  </a:lnTo>
                  <a:lnTo>
                    <a:pt x="240" y="179"/>
                  </a:lnTo>
                  <a:lnTo>
                    <a:pt x="182" y="175"/>
                  </a:lnTo>
                  <a:lnTo>
                    <a:pt x="132" y="167"/>
                  </a:lnTo>
                  <a:lnTo>
                    <a:pt x="89" y="155"/>
                  </a:lnTo>
                  <a:lnTo>
                    <a:pt x="56" y="142"/>
                  </a:lnTo>
                  <a:lnTo>
                    <a:pt x="29" y="124"/>
                  </a:lnTo>
                  <a:lnTo>
                    <a:pt x="11" y="107"/>
                  </a:lnTo>
                  <a:lnTo>
                    <a:pt x="0" y="85"/>
                  </a:lnTo>
                  <a:lnTo>
                    <a:pt x="0" y="66"/>
                  </a:lnTo>
                  <a:lnTo>
                    <a:pt x="50" y="41"/>
                  </a:lnTo>
                  <a:lnTo>
                    <a:pt x="106" y="21"/>
                  </a:lnTo>
                  <a:lnTo>
                    <a:pt x="165" y="8"/>
                  </a:lnTo>
                  <a:lnTo>
                    <a:pt x="227" y="2"/>
                  </a:lnTo>
                  <a:lnTo>
                    <a:pt x="287" y="0"/>
                  </a:lnTo>
                  <a:lnTo>
                    <a:pt x="349" y="4"/>
                  </a:lnTo>
                  <a:lnTo>
                    <a:pt x="407" y="14"/>
                  </a:lnTo>
                  <a:lnTo>
                    <a:pt x="467" y="31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93" name="Freeform 1057"/>
            <p:cNvSpPr>
              <a:spLocks/>
            </p:cNvSpPr>
            <p:nvPr/>
          </p:nvSpPr>
          <p:spPr bwMode="auto">
            <a:xfrm>
              <a:off x="3742" y="3558"/>
              <a:ext cx="188" cy="75"/>
            </a:xfrm>
            <a:custGeom>
              <a:avLst/>
              <a:gdLst/>
              <a:ahLst/>
              <a:cxnLst>
                <a:cxn ang="0">
                  <a:pos x="346" y="12"/>
                </a:cxn>
                <a:cxn ang="0">
                  <a:pos x="367" y="29"/>
                </a:cxn>
                <a:cxn ang="0">
                  <a:pos x="377" y="53"/>
                </a:cxn>
                <a:cxn ang="0">
                  <a:pos x="375" y="74"/>
                </a:cxn>
                <a:cxn ang="0">
                  <a:pos x="363" y="97"/>
                </a:cxn>
                <a:cxn ang="0">
                  <a:pos x="336" y="116"/>
                </a:cxn>
                <a:cxn ang="0">
                  <a:pos x="299" y="134"/>
                </a:cxn>
                <a:cxn ang="0">
                  <a:pos x="251" y="144"/>
                </a:cxn>
                <a:cxn ang="0">
                  <a:pos x="190" y="149"/>
                </a:cxn>
                <a:cxn ang="0">
                  <a:pos x="138" y="146"/>
                </a:cxn>
                <a:cxn ang="0">
                  <a:pos x="97" y="138"/>
                </a:cxn>
                <a:cxn ang="0">
                  <a:pos x="61" y="126"/>
                </a:cxn>
                <a:cxn ang="0">
                  <a:pos x="35" y="113"/>
                </a:cxn>
                <a:cxn ang="0">
                  <a:pos x="14" y="95"/>
                </a:cxn>
                <a:cxn ang="0">
                  <a:pos x="4" y="78"/>
                </a:cxn>
                <a:cxn ang="0">
                  <a:pos x="0" y="60"/>
                </a:cxn>
                <a:cxn ang="0">
                  <a:pos x="6" y="43"/>
                </a:cxn>
                <a:cxn ang="0">
                  <a:pos x="45" y="27"/>
                </a:cxn>
                <a:cxn ang="0">
                  <a:pos x="86" y="18"/>
                </a:cxn>
                <a:cxn ang="0">
                  <a:pos x="128" y="8"/>
                </a:cxn>
                <a:cxn ang="0">
                  <a:pos x="171" y="4"/>
                </a:cxn>
                <a:cxn ang="0">
                  <a:pos x="214" y="0"/>
                </a:cxn>
                <a:cxn ang="0">
                  <a:pos x="258" y="2"/>
                </a:cxn>
                <a:cxn ang="0">
                  <a:pos x="301" y="4"/>
                </a:cxn>
                <a:cxn ang="0">
                  <a:pos x="346" y="12"/>
                </a:cxn>
              </a:cxnLst>
              <a:rect l="0" t="0" r="r" b="b"/>
              <a:pathLst>
                <a:path w="377" h="149">
                  <a:moveTo>
                    <a:pt x="346" y="12"/>
                  </a:moveTo>
                  <a:lnTo>
                    <a:pt x="367" y="29"/>
                  </a:lnTo>
                  <a:lnTo>
                    <a:pt x="377" y="53"/>
                  </a:lnTo>
                  <a:lnTo>
                    <a:pt x="375" y="74"/>
                  </a:lnTo>
                  <a:lnTo>
                    <a:pt x="363" y="97"/>
                  </a:lnTo>
                  <a:lnTo>
                    <a:pt x="336" y="116"/>
                  </a:lnTo>
                  <a:lnTo>
                    <a:pt x="299" y="134"/>
                  </a:lnTo>
                  <a:lnTo>
                    <a:pt x="251" y="144"/>
                  </a:lnTo>
                  <a:lnTo>
                    <a:pt x="190" y="149"/>
                  </a:lnTo>
                  <a:lnTo>
                    <a:pt x="138" y="146"/>
                  </a:lnTo>
                  <a:lnTo>
                    <a:pt x="97" y="138"/>
                  </a:lnTo>
                  <a:lnTo>
                    <a:pt x="61" y="126"/>
                  </a:lnTo>
                  <a:lnTo>
                    <a:pt x="35" y="113"/>
                  </a:lnTo>
                  <a:lnTo>
                    <a:pt x="14" y="95"/>
                  </a:lnTo>
                  <a:lnTo>
                    <a:pt x="4" y="78"/>
                  </a:lnTo>
                  <a:lnTo>
                    <a:pt x="0" y="60"/>
                  </a:lnTo>
                  <a:lnTo>
                    <a:pt x="6" y="43"/>
                  </a:lnTo>
                  <a:lnTo>
                    <a:pt x="45" y="27"/>
                  </a:lnTo>
                  <a:lnTo>
                    <a:pt x="86" y="18"/>
                  </a:lnTo>
                  <a:lnTo>
                    <a:pt x="128" y="8"/>
                  </a:lnTo>
                  <a:lnTo>
                    <a:pt x="171" y="4"/>
                  </a:lnTo>
                  <a:lnTo>
                    <a:pt x="214" y="0"/>
                  </a:lnTo>
                  <a:lnTo>
                    <a:pt x="258" y="2"/>
                  </a:lnTo>
                  <a:lnTo>
                    <a:pt x="301" y="4"/>
                  </a:lnTo>
                  <a:lnTo>
                    <a:pt x="346" y="12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94" name="Freeform 1058"/>
            <p:cNvSpPr>
              <a:spLocks/>
            </p:cNvSpPr>
            <p:nvPr/>
          </p:nvSpPr>
          <p:spPr bwMode="auto">
            <a:xfrm>
              <a:off x="3765" y="3559"/>
              <a:ext cx="134" cy="59"/>
            </a:xfrm>
            <a:custGeom>
              <a:avLst/>
              <a:gdLst/>
              <a:ahLst/>
              <a:cxnLst>
                <a:cxn ang="0">
                  <a:pos x="200" y="0"/>
                </a:cxn>
                <a:cxn ang="0">
                  <a:pos x="235" y="10"/>
                </a:cxn>
                <a:cxn ang="0">
                  <a:pos x="258" y="27"/>
                </a:cxn>
                <a:cxn ang="0">
                  <a:pos x="270" y="47"/>
                </a:cxn>
                <a:cxn ang="0">
                  <a:pos x="270" y="68"/>
                </a:cxn>
                <a:cxn ang="0">
                  <a:pos x="254" y="85"/>
                </a:cxn>
                <a:cxn ang="0">
                  <a:pos x="229" y="101"/>
                </a:cxn>
                <a:cxn ang="0">
                  <a:pos x="188" y="113"/>
                </a:cxn>
                <a:cxn ang="0">
                  <a:pos x="138" y="118"/>
                </a:cxn>
                <a:cxn ang="0">
                  <a:pos x="93" y="114"/>
                </a:cxn>
                <a:cxn ang="0">
                  <a:pos x="58" y="107"/>
                </a:cxn>
                <a:cxn ang="0">
                  <a:pos x="31" y="95"/>
                </a:cxn>
                <a:cxn ang="0">
                  <a:pos x="14" y="82"/>
                </a:cxn>
                <a:cxn ang="0">
                  <a:pos x="2" y="64"/>
                </a:cxn>
                <a:cxn ang="0">
                  <a:pos x="0" y="49"/>
                </a:cxn>
                <a:cxn ang="0">
                  <a:pos x="6" y="33"/>
                </a:cxn>
                <a:cxn ang="0">
                  <a:pos x="23" y="19"/>
                </a:cxn>
                <a:cxn ang="0">
                  <a:pos x="43" y="14"/>
                </a:cxn>
                <a:cxn ang="0">
                  <a:pos x="64" y="8"/>
                </a:cxn>
                <a:cxn ang="0">
                  <a:pos x="85" y="4"/>
                </a:cxn>
                <a:cxn ang="0">
                  <a:pos x="109" y="4"/>
                </a:cxn>
                <a:cxn ang="0">
                  <a:pos x="130" y="0"/>
                </a:cxn>
                <a:cxn ang="0">
                  <a:pos x="153" y="0"/>
                </a:cxn>
                <a:cxn ang="0">
                  <a:pos x="177" y="0"/>
                </a:cxn>
                <a:cxn ang="0">
                  <a:pos x="200" y="0"/>
                </a:cxn>
              </a:cxnLst>
              <a:rect l="0" t="0" r="r" b="b"/>
              <a:pathLst>
                <a:path w="270" h="118">
                  <a:moveTo>
                    <a:pt x="200" y="0"/>
                  </a:moveTo>
                  <a:lnTo>
                    <a:pt x="235" y="10"/>
                  </a:lnTo>
                  <a:lnTo>
                    <a:pt x="258" y="27"/>
                  </a:lnTo>
                  <a:lnTo>
                    <a:pt x="270" y="47"/>
                  </a:lnTo>
                  <a:lnTo>
                    <a:pt x="270" y="68"/>
                  </a:lnTo>
                  <a:lnTo>
                    <a:pt x="254" y="85"/>
                  </a:lnTo>
                  <a:lnTo>
                    <a:pt x="229" y="101"/>
                  </a:lnTo>
                  <a:lnTo>
                    <a:pt x="188" y="113"/>
                  </a:lnTo>
                  <a:lnTo>
                    <a:pt x="138" y="118"/>
                  </a:lnTo>
                  <a:lnTo>
                    <a:pt x="93" y="114"/>
                  </a:lnTo>
                  <a:lnTo>
                    <a:pt x="58" y="107"/>
                  </a:lnTo>
                  <a:lnTo>
                    <a:pt x="31" y="95"/>
                  </a:lnTo>
                  <a:lnTo>
                    <a:pt x="14" y="82"/>
                  </a:lnTo>
                  <a:lnTo>
                    <a:pt x="2" y="64"/>
                  </a:lnTo>
                  <a:lnTo>
                    <a:pt x="0" y="49"/>
                  </a:lnTo>
                  <a:lnTo>
                    <a:pt x="6" y="33"/>
                  </a:lnTo>
                  <a:lnTo>
                    <a:pt x="23" y="19"/>
                  </a:lnTo>
                  <a:lnTo>
                    <a:pt x="43" y="14"/>
                  </a:lnTo>
                  <a:lnTo>
                    <a:pt x="64" y="8"/>
                  </a:lnTo>
                  <a:lnTo>
                    <a:pt x="85" y="4"/>
                  </a:lnTo>
                  <a:lnTo>
                    <a:pt x="109" y="4"/>
                  </a:lnTo>
                  <a:lnTo>
                    <a:pt x="130" y="0"/>
                  </a:lnTo>
                  <a:lnTo>
                    <a:pt x="153" y="0"/>
                  </a:lnTo>
                  <a:lnTo>
                    <a:pt x="177" y="0"/>
                  </a:lnTo>
                  <a:lnTo>
                    <a:pt x="200" y="0"/>
                  </a:lnTo>
                  <a:close/>
                </a:path>
              </a:pathLst>
            </a:custGeom>
            <a:grpFill/>
            <a:ln w="7"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43" name="Nadpis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066800"/>
          </a:xfrm>
        </p:spPr>
        <p:txBody>
          <a:bodyPr/>
          <a:lstStyle/>
          <a:p>
            <a:r>
              <a:rPr lang="cs-CZ" smtClean="0"/>
              <a:t>Schéma zapojení</a:t>
            </a:r>
          </a:p>
        </p:txBody>
      </p:sp>
      <p:grpSp>
        <p:nvGrpSpPr>
          <p:cNvPr id="6" name="Skupina 99"/>
          <p:cNvGrpSpPr>
            <a:grpSpLocks/>
          </p:cNvGrpSpPr>
          <p:nvPr/>
        </p:nvGrpSpPr>
        <p:grpSpPr bwMode="auto">
          <a:xfrm>
            <a:off x="4114800" y="3962400"/>
            <a:ext cx="3886200" cy="2613025"/>
            <a:chOff x="4114800" y="4017722"/>
            <a:chExt cx="3886200" cy="2613266"/>
          </a:xfrm>
        </p:grpSpPr>
        <p:sp>
          <p:nvSpPr>
            <p:cNvPr id="91" name="Obdélník 90"/>
            <p:cNvSpPr/>
            <p:nvPr/>
          </p:nvSpPr>
          <p:spPr>
            <a:xfrm>
              <a:off x="4114800" y="4246343"/>
              <a:ext cx="3878263" cy="2337016"/>
            </a:xfrm>
            <a:prstGeom prst="rect">
              <a:avLst/>
            </a:prstGeom>
            <a:solidFill>
              <a:srgbClr val="00B0F0">
                <a:alpha val="26000"/>
              </a:srgb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0270" name="Skupina 66"/>
            <p:cNvGrpSpPr>
              <a:grpSpLocks/>
            </p:cNvGrpSpPr>
            <p:nvPr/>
          </p:nvGrpSpPr>
          <p:grpSpPr bwMode="auto">
            <a:xfrm>
              <a:off x="4119677" y="4017722"/>
              <a:ext cx="3881323" cy="2613266"/>
              <a:chOff x="1142206" y="2895600"/>
              <a:chExt cx="4040982" cy="2897188"/>
            </a:xfrm>
          </p:grpSpPr>
          <p:cxnSp>
            <p:nvCxnSpPr>
              <p:cNvPr id="53" name="Přímá spojovací čára 52"/>
              <p:cNvCxnSpPr/>
              <p:nvPr/>
            </p:nvCxnSpPr>
            <p:spPr>
              <a:xfrm rot="5400000">
                <a:off x="-305681" y="4343368"/>
                <a:ext cx="2897188" cy="1652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 rot="5400000">
                <a:off x="3734648" y="4342488"/>
                <a:ext cx="2895428" cy="1652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ovací čára 54"/>
              <p:cNvCxnSpPr/>
              <p:nvPr/>
            </p:nvCxnSpPr>
            <p:spPr>
              <a:xfrm rot="10800000">
                <a:off x="1142087" y="5791028"/>
                <a:ext cx="4039448" cy="1760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0274" name="Skupina 58"/>
              <p:cNvGrpSpPr>
                <a:grpSpLocks/>
              </p:cNvGrpSpPr>
              <p:nvPr/>
            </p:nvGrpSpPr>
            <p:grpSpPr bwMode="auto">
              <a:xfrm>
                <a:off x="1295400" y="2971800"/>
                <a:ext cx="3733800" cy="2667000"/>
                <a:chOff x="1142206" y="2895600"/>
                <a:chExt cx="4040982" cy="2897188"/>
              </a:xfrm>
            </p:grpSpPr>
            <p:cxnSp>
              <p:nvCxnSpPr>
                <p:cNvPr id="60" name="Přímá spojovací čára 59"/>
                <p:cNvCxnSpPr/>
                <p:nvPr/>
              </p:nvCxnSpPr>
              <p:spPr>
                <a:xfrm rot="5400000">
                  <a:off x="-305807" y="4343486"/>
                  <a:ext cx="2898677" cy="1789"/>
                </a:xfrm>
                <a:prstGeom prst="line">
                  <a:avLst/>
                </a:prstGeom>
                <a:ln w="4762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ovací čára 60"/>
                <p:cNvCxnSpPr/>
                <p:nvPr/>
              </p:nvCxnSpPr>
              <p:spPr>
                <a:xfrm rot="5400000">
                  <a:off x="3734212" y="4342530"/>
                  <a:ext cx="2896764" cy="1789"/>
                </a:xfrm>
                <a:prstGeom prst="line">
                  <a:avLst/>
                </a:prstGeom>
                <a:ln w="4762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ovací čára 61"/>
                <p:cNvCxnSpPr/>
                <p:nvPr/>
              </p:nvCxnSpPr>
              <p:spPr>
                <a:xfrm rot="10800000">
                  <a:off x="1142636" y="5791806"/>
                  <a:ext cx="4039063" cy="1913"/>
                </a:xfrm>
                <a:prstGeom prst="line">
                  <a:avLst/>
                </a:prstGeom>
                <a:ln w="4762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101"/>
          <p:cNvGrpSpPr>
            <a:grpSpLocks/>
          </p:cNvGrpSpPr>
          <p:nvPr/>
        </p:nvGrpSpPr>
        <p:grpSpPr bwMode="auto">
          <a:xfrm>
            <a:off x="533400" y="3124200"/>
            <a:ext cx="5270500" cy="3298825"/>
            <a:chOff x="533400" y="3124200"/>
            <a:chExt cx="5270395" cy="3299159"/>
          </a:xfrm>
        </p:grpSpPr>
        <p:pic>
          <p:nvPicPr>
            <p:cNvPr id="10262" name="Picture 4" descr="C:\Documents and Settings\Tomáš\Local Settings\Temporary Internet Files\Content.IE5\5Z2RBW20\MC900197506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33400" y="5254907"/>
              <a:ext cx="2002486" cy="11684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79" name="Přímá spojovací čára 78"/>
            <p:cNvCxnSpPr/>
            <p:nvPr/>
          </p:nvCxnSpPr>
          <p:spPr>
            <a:xfrm rot="5400000" flipH="1" flipV="1">
              <a:off x="3990873" y="3811658"/>
              <a:ext cx="550919" cy="1587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ovací čára 81"/>
            <p:cNvCxnSpPr/>
            <p:nvPr/>
          </p:nvCxnSpPr>
          <p:spPr>
            <a:xfrm rot="10800000">
              <a:off x="2070069" y="3536992"/>
              <a:ext cx="2195469" cy="1588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ovací čára 84"/>
            <p:cNvCxnSpPr/>
            <p:nvPr/>
          </p:nvCxnSpPr>
          <p:spPr>
            <a:xfrm rot="5400000">
              <a:off x="1177010" y="4430051"/>
              <a:ext cx="1787706" cy="1588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ovací čára 92"/>
            <p:cNvCxnSpPr/>
            <p:nvPr/>
          </p:nvCxnSpPr>
          <p:spPr>
            <a:xfrm rot="5400000" flipH="1" flipV="1">
              <a:off x="4704340" y="4223655"/>
              <a:ext cx="2198911" cy="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ovací čára 94"/>
            <p:cNvCxnSpPr/>
            <p:nvPr/>
          </p:nvCxnSpPr>
          <p:spPr>
            <a:xfrm rot="10800000">
              <a:off x="1484294" y="3124200"/>
              <a:ext cx="4319501" cy="1588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ovací čára 96"/>
            <p:cNvCxnSpPr/>
            <p:nvPr/>
          </p:nvCxnSpPr>
          <p:spPr>
            <a:xfrm rot="5400000">
              <a:off x="361820" y="4210162"/>
              <a:ext cx="2210024" cy="38099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1" name="TextovéPole 100"/>
          <p:cNvSpPr txBox="1">
            <a:spLocks noChangeArrowheads="1"/>
          </p:cNvSpPr>
          <p:nvPr/>
        </p:nvSpPr>
        <p:spPr bwMode="auto">
          <a:xfrm>
            <a:off x="457200" y="1600200"/>
            <a:ext cx="2468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Nádoba s elektrolytem</a:t>
            </a:r>
          </a:p>
        </p:txBody>
      </p:sp>
      <p:sp>
        <p:nvSpPr>
          <p:cNvPr id="103" name="TextovéPole 102"/>
          <p:cNvSpPr txBox="1">
            <a:spLocks noChangeArrowheads="1"/>
          </p:cNvSpPr>
          <p:nvPr/>
        </p:nvSpPr>
        <p:spPr bwMode="auto">
          <a:xfrm>
            <a:off x="457200" y="1981200"/>
            <a:ext cx="2924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Propojení s usměrňovačem</a:t>
            </a:r>
          </a:p>
        </p:txBody>
      </p:sp>
      <p:grpSp>
        <p:nvGrpSpPr>
          <p:cNvPr id="10" name="Skupina 49"/>
          <p:cNvGrpSpPr>
            <a:grpSpLocks/>
          </p:cNvGrpSpPr>
          <p:nvPr/>
        </p:nvGrpSpPr>
        <p:grpSpPr bwMode="auto">
          <a:xfrm>
            <a:off x="5029200" y="4953000"/>
            <a:ext cx="1890713" cy="962025"/>
            <a:chOff x="1079679" y="2209800"/>
            <a:chExt cx="5134377" cy="3657600"/>
          </a:xfrm>
        </p:grpSpPr>
        <p:sp>
          <p:nvSpPr>
            <p:cNvPr id="34" name="Volný tvar 33"/>
            <p:cNvSpPr/>
            <p:nvPr/>
          </p:nvSpPr>
          <p:spPr>
            <a:xfrm rot="338722">
              <a:off x="1217630" y="2209800"/>
              <a:ext cx="1069123" cy="1140739"/>
            </a:xfrm>
            <a:custGeom>
              <a:avLst/>
              <a:gdLst>
                <a:gd name="connsiteX0" fmla="*/ 445733 w 2613195"/>
                <a:gd name="connsiteY0" fmla="*/ 2635471 h 2931685"/>
                <a:gd name="connsiteX1" fmla="*/ 329824 w 2613195"/>
                <a:gd name="connsiteY1" fmla="*/ 2468046 h 2931685"/>
                <a:gd name="connsiteX2" fmla="*/ 278308 w 2613195"/>
                <a:gd name="connsiteY2" fmla="*/ 2416530 h 2931685"/>
                <a:gd name="connsiteX3" fmla="*/ 252550 w 2613195"/>
                <a:gd name="connsiteY3" fmla="*/ 2365015 h 2931685"/>
                <a:gd name="connsiteX4" fmla="*/ 175277 w 2613195"/>
                <a:gd name="connsiteY4" fmla="*/ 2274863 h 2931685"/>
                <a:gd name="connsiteX5" fmla="*/ 123762 w 2613195"/>
                <a:gd name="connsiteY5" fmla="*/ 2171832 h 2931685"/>
                <a:gd name="connsiteX6" fmla="*/ 110883 w 2613195"/>
                <a:gd name="connsiteY6" fmla="*/ 2120316 h 2931685"/>
                <a:gd name="connsiteX7" fmla="*/ 72246 w 2613195"/>
                <a:gd name="connsiteY7" fmla="*/ 2068801 h 2931685"/>
                <a:gd name="connsiteX8" fmla="*/ 46488 w 2613195"/>
                <a:gd name="connsiteY8" fmla="*/ 1952891 h 2931685"/>
                <a:gd name="connsiteX9" fmla="*/ 20731 w 2613195"/>
                <a:gd name="connsiteY9" fmla="*/ 1798344 h 2931685"/>
                <a:gd name="connsiteX10" fmla="*/ 20731 w 2613195"/>
                <a:gd name="connsiteY10" fmla="*/ 1141522 h 2931685"/>
                <a:gd name="connsiteX11" fmla="*/ 33609 w 2613195"/>
                <a:gd name="connsiteY11" fmla="*/ 1051370 h 2931685"/>
                <a:gd name="connsiteX12" fmla="*/ 59367 w 2613195"/>
                <a:gd name="connsiteY12" fmla="*/ 948339 h 2931685"/>
                <a:gd name="connsiteX13" fmla="*/ 72246 w 2613195"/>
                <a:gd name="connsiteY13" fmla="*/ 871065 h 2931685"/>
                <a:gd name="connsiteX14" fmla="*/ 98004 w 2613195"/>
                <a:gd name="connsiteY14" fmla="*/ 600609 h 2931685"/>
                <a:gd name="connsiteX15" fmla="*/ 110883 w 2613195"/>
                <a:gd name="connsiteY15" fmla="*/ 484699 h 2931685"/>
                <a:gd name="connsiteX16" fmla="*/ 136640 w 2613195"/>
                <a:gd name="connsiteY16" fmla="*/ 343032 h 2931685"/>
                <a:gd name="connsiteX17" fmla="*/ 226793 w 2613195"/>
                <a:gd name="connsiteY17" fmla="*/ 240001 h 2931685"/>
                <a:gd name="connsiteX18" fmla="*/ 278308 w 2613195"/>
                <a:gd name="connsiteY18" fmla="*/ 201364 h 2931685"/>
                <a:gd name="connsiteX19" fmla="*/ 291187 w 2613195"/>
                <a:gd name="connsiteY19" fmla="*/ 162727 h 2931685"/>
                <a:gd name="connsiteX20" fmla="*/ 471491 w 2613195"/>
                <a:gd name="connsiteY20" fmla="*/ 33939 h 2931685"/>
                <a:gd name="connsiteX21" fmla="*/ 535886 w 2613195"/>
                <a:gd name="connsiteY21" fmla="*/ 21060 h 2931685"/>
                <a:gd name="connsiteX22" fmla="*/ 638917 w 2613195"/>
                <a:gd name="connsiteY22" fmla="*/ 33939 h 2931685"/>
                <a:gd name="connsiteX23" fmla="*/ 626038 w 2613195"/>
                <a:gd name="connsiteY23" fmla="*/ 471820 h 2931685"/>
                <a:gd name="connsiteX24" fmla="*/ 600280 w 2613195"/>
                <a:gd name="connsiteY24" fmla="*/ 523336 h 2931685"/>
                <a:gd name="connsiteX25" fmla="*/ 574522 w 2613195"/>
                <a:gd name="connsiteY25" fmla="*/ 561973 h 2931685"/>
                <a:gd name="connsiteX26" fmla="*/ 535886 w 2613195"/>
                <a:gd name="connsiteY26" fmla="*/ 626367 h 2931685"/>
                <a:gd name="connsiteX27" fmla="*/ 510128 w 2613195"/>
                <a:gd name="connsiteY27" fmla="*/ 729398 h 2931685"/>
                <a:gd name="connsiteX28" fmla="*/ 484370 w 2613195"/>
                <a:gd name="connsiteY28" fmla="*/ 845308 h 2931685"/>
                <a:gd name="connsiteX29" fmla="*/ 497249 w 2613195"/>
                <a:gd name="connsiteY29" fmla="*/ 1579404 h 2931685"/>
                <a:gd name="connsiteX30" fmla="*/ 523007 w 2613195"/>
                <a:gd name="connsiteY30" fmla="*/ 1824102 h 2931685"/>
                <a:gd name="connsiteX31" fmla="*/ 548764 w 2613195"/>
                <a:gd name="connsiteY31" fmla="*/ 1862739 h 2931685"/>
                <a:gd name="connsiteX32" fmla="*/ 638917 w 2613195"/>
                <a:gd name="connsiteY32" fmla="*/ 1940012 h 2931685"/>
                <a:gd name="connsiteX33" fmla="*/ 690432 w 2613195"/>
                <a:gd name="connsiteY33" fmla="*/ 1952891 h 2931685"/>
                <a:gd name="connsiteX34" fmla="*/ 870736 w 2613195"/>
                <a:gd name="connsiteY34" fmla="*/ 1940012 h 2931685"/>
                <a:gd name="connsiteX35" fmla="*/ 960888 w 2613195"/>
                <a:gd name="connsiteY35" fmla="*/ 1862739 h 2931685"/>
                <a:gd name="connsiteX36" fmla="*/ 1038162 w 2613195"/>
                <a:gd name="connsiteY36" fmla="*/ 1798344 h 2931685"/>
                <a:gd name="connsiteX37" fmla="*/ 1051040 w 2613195"/>
                <a:gd name="connsiteY37" fmla="*/ 1746829 h 2931685"/>
                <a:gd name="connsiteX38" fmla="*/ 1063919 w 2613195"/>
                <a:gd name="connsiteY38" fmla="*/ 1708192 h 2931685"/>
                <a:gd name="connsiteX39" fmla="*/ 1076798 w 2613195"/>
                <a:gd name="connsiteY39" fmla="*/ 1553646 h 2931685"/>
                <a:gd name="connsiteX40" fmla="*/ 1089677 w 2613195"/>
                <a:gd name="connsiteY40" fmla="*/ 1502130 h 2931685"/>
                <a:gd name="connsiteX41" fmla="*/ 1166950 w 2613195"/>
                <a:gd name="connsiteY41" fmla="*/ 1424857 h 2931685"/>
                <a:gd name="connsiteX42" fmla="*/ 1257102 w 2613195"/>
                <a:gd name="connsiteY42" fmla="*/ 1360463 h 2931685"/>
                <a:gd name="connsiteX43" fmla="*/ 1488922 w 2613195"/>
                <a:gd name="connsiteY43" fmla="*/ 1399099 h 2931685"/>
                <a:gd name="connsiteX44" fmla="*/ 1501801 w 2613195"/>
                <a:gd name="connsiteY44" fmla="*/ 1437736 h 2931685"/>
                <a:gd name="connsiteX45" fmla="*/ 1527559 w 2613195"/>
                <a:gd name="connsiteY45" fmla="*/ 1476373 h 2931685"/>
                <a:gd name="connsiteX46" fmla="*/ 1553317 w 2613195"/>
                <a:gd name="connsiteY46" fmla="*/ 1566525 h 2931685"/>
                <a:gd name="connsiteX47" fmla="*/ 1579074 w 2613195"/>
                <a:gd name="connsiteY47" fmla="*/ 1643798 h 2931685"/>
                <a:gd name="connsiteX48" fmla="*/ 1591953 w 2613195"/>
                <a:gd name="connsiteY48" fmla="*/ 1682434 h 2931685"/>
                <a:gd name="connsiteX49" fmla="*/ 1630590 w 2613195"/>
                <a:gd name="connsiteY49" fmla="*/ 1811223 h 2931685"/>
                <a:gd name="connsiteX50" fmla="*/ 1669226 w 2613195"/>
                <a:gd name="connsiteY50" fmla="*/ 1862739 h 2931685"/>
                <a:gd name="connsiteX51" fmla="*/ 1746500 w 2613195"/>
                <a:gd name="connsiteY51" fmla="*/ 1901375 h 2931685"/>
                <a:gd name="connsiteX52" fmla="*/ 2055593 w 2613195"/>
                <a:gd name="connsiteY52" fmla="*/ 1811223 h 2931685"/>
                <a:gd name="connsiteX53" fmla="*/ 2094229 w 2613195"/>
                <a:gd name="connsiteY53" fmla="*/ 1772587 h 2931685"/>
                <a:gd name="connsiteX54" fmla="*/ 2107108 w 2613195"/>
                <a:gd name="connsiteY54" fmla="*/ 1695313 h 2931685"/>
                <a:gd name="connsiteX55" fmla="*/ 2119987 w 2613195"/>
                <a:gd name="connsiteY55" fmla="*/ 1540767 h 2931685"/>
                <a:gd name="connsiteX56" fmla="*/ 2158624 w 2613195"/>
                <a:gd name="connsiteY56" fmla="*/ 1424857 h 2931685"/>
                <a:gd name="connsiteX57" fmla="*/ 2171502 w 2613195"/>
                <a:gd name="connsiteY57" fmla="*/ 1373342 h 2931685"/>
                <a:gd name="connsiteX58" fmla="*/ 2184381 w 2613195"/>
                <a:gd name="connsiteY58" fmla="*/ 1334705 h 2931685"/>
                <a:gd name="connsiteX59" fmla="*/ 2171502 w 2613195"/>
                <a:gd name="connsiteY59" fmla="*/ 639246 h 2931685"/>
                <a:gd name="connsiteX60" fmla="*/ 2158624 w 2613195"/>
                <a:gd name="connsiteY60" fmla="*/ 600609 h 2931685"/>
                <a:gd name="connsiteX61" fmla="*/ 2081350 w 2613195"/>
                <a:gd name="connsiteY61" fmla="*/ 471820 h 2931685"/>
                <a:gd name="connsiteX62" fmla="*/ 2055593 w 2613195"/>
                <a:gd name="connsiteY62" fmla="*/ 433184 h 2931685"/>
                <a:gd name="connsiteX63" fmla="*/ 2029835 w 2613195"/>
                <a:gd name="connsiteY63" fmla="*/ 355911 h 2931685"/>
                <a:gd name="connsiteX64" fmla="*/ 2016956 w 2613195"/>
                <a:gd name="connsiteY64" fmla="*/ 317274 h 2931685"/>
                <a:gd name="connsiteX65" fmla="*/ 1965440 w 2613195"/>
                <a:gd name="connsiteY65" fmla="*/ 240001 h 2931685"/>
                <a:gd name="connsiteX66" fmla="*/ 1939683 w 2613195"/>
                <a:gd name="connsiteY66" fmla="*/ 201364 h 2931685"/>
                <a:gd name="connsiteX67" fmla="*/ 1952562 w 2613195"/>
                <a:gd name="connsiteY67" fmla="*/ 111212 h 2931685"/>
                <a:gd name="connsiteX68" fmla="*/ 1991198 w 2613195"/>
                <a:gd name="connsiteY68" fmla="*/ 98333 h 2931685"/>
                <a:gd name="connsiteX69" fmla="*/ 2145745 w 2613195"/>
                <a:gd name="connsiteY69" fmla="*/ 124091 h 2931685"/>
                <a:gd name="connsiteX70" fmla="*/ 2223018 w 2613195"/>
                <a:gd name="connsiteY70" fmla="*/ 149849 h 2931685"/>
                <a:gd name="connsiteX71" fmla="*/ 2300291 w 2613195"/>
                <a:gd name="connsiteY71" fmla="*/ 201364 h 2931685"/>
                <a:gd name="connsiteX72" fmla="*/ 2326049 w 2613195"/>
                <a:gd name="connsiteY72" fmla="*/ 304395 h 2931685"/>
                <a:gd name="connsiteX73" fmla="*/ 2351807 w 2613195"/>
                <a:gd name="connsiteY73" fmla="*/ 343032 h 2931685"/>
                <a:gd name="connsiteX74" fmla="*/ 2377564 w 2613195"/>
                <a:gd name="connsiteY74" fmla="*/ 420305 h 2931685"/>
                <a:gd name="connsiteX75" fmla="*/ 2403322 w 2613195"/>
                <a:gd name="connsiteY75" fmla="*/ 458942 h 2931685"/>
                <a:gd name="connsiteX76" fmla="*/ 2429080 w 2613195"/>
                <a:gd name="connsiteY76" fmla="*/ 536215 h 2931685"/>
                <a:gd name="connsiteX77" fmla="*/ 2454838 w 2613195"/>
                <a:gd name="connsiteY77" fmla="*/ 613488 h 2931685"/>
                <a:gd name="connsiteX78" fmla="*/ 2493474 w 2613195"/>
                <a:gd name="connsiteY78" fmla="*/ 768034 h 2931685"/>
                <a:gd name="connsiteX79" fmla="*/ 2557869 w 2613195"/>
                <a:gd name="connsiteY79" fmla="*/ 858187 h 2931685"/>
                <a:gd name="connsiteX80" fmla="*/ 2596505 w 2613195"/>
                <a:gd name="connsiteY80" fmla="*/ 1205916 h 2931685"/>
                <a:gd name="connsiteX81" fmla="*/ 2609384 w 2613195"/>
                <a:gd name="connsiteY81" fmla="*/ 1386220 h 2931685"/>
                <a:gd name="connsiteX82" fmla="*/ 2596505 w 2613195"/>
                <a:gd name="connsiteY82" fmla="*/ 2249105 h 2931685"/>
                <a:gd name="connsiteX83" fmla="*/ 2544990 w 2613195"/>
                <a:gd name="connsiteY83" fmla="*/ 2300620 h 2931685"/>
                <a:gd name="connsiteX84" fmla="*/ 2467717 w 2613195"/>
                <a:gd name="connsiteY84" fmla="*/ 2377894 h 2931685"/>
                <a:gd name="connsiteX85" fmla="*/ 2441959 w 2613195"/>
                <a:gd name="connsiteY85" fmla="*/ 2416530 h 2931685"/>
                <a:gd name="connsiteX86" fmla="*/ 2377564 w 2613195"/>
                <a:gd name="connsiteY86" fmla="*/ 2429409 h 2931685"/>
                <a:gd name="connsiteX87" fmla="*/ 2338928 w 2613195"/>
                <a:gd name="connsiteY87" fmla="*/ 2468046 h 2931685"/>
                <a:gd name="connsiteX88" fmla="*/ 2300291 w 2613195"/>
                <a:gd name="connsiteY88" fmla="*/ 2519561 h 2931685"/>
                <a:gd name="connsiteX89" fmla="*/ 2197260 w 2613195"/>
                <a:gd name="connsiteY89" fmla="*/ 2596834 h 2931685"/>
                <a:gd name="connsiteX90" fmla="*/ 2158624 w 2613195"/>
                <a:gd name="connsiteY90" fmla="*/ 2635471 h 2931685"/>
                <a:gd name="connsiteX91" fmla="*/ 2119987 w 2613195"/>
                <a:gd name="connsiteY91" fmla="*/ 2648350 h 2931685"/>
                <a:gd name="connsiteX92" fmla="*/ 2081350 w 2613195"/>
                <a:gd name="connsiteY92" fmla="*/ 2674108 h 2931685"/>
                <a:gd name="connsiteX93" fmla="*/ 1978319 w 2613195"/>
                <a:gd name="connsiteY93" fmla="*/ 2777139 h 2931685"/>
                <a:gd name="connsiteX94" fmla="*/ 1952562 w 2613195"/>
                <a:gd name="connsiteY94" fmla="*/ 2828654 h 2931685"/>
                <a:gd name="connsiteX95" fmla="*/ 1926804 w 2613195"/>
                <a:gd name="connsiteY95" fmla="*/ 2867291 h 2931685"/>
                <a:gd name="connsiteX96" fmla="*/ 1913925 w 2613195"/>
                <a:gd name="connsiteY96" fmla="*/ 2931685 h 293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613195" h="2931685">
                  <a:moveTo>
                    <a:pt x="445733" y="2635471"/>
                  </a:moveTo>
                  <a:cubicBezTo>
                    <a:pt x="407097" y="2579663"/>
                    <a:pt x="377821" y="2516043"/>
                    <a:pt x="329824" y="2468046"/>
                  </a:cubicBezTo>
                  <a:cubicBezTo>
                    <a:pt x="312652" y="2450874"/>
                    <a:pt x="292879" y="2435958"/>
                    <a:pt x="278308" y="2416530"/>
                  </a:cubicBezTo>
                  <a:cubicBezTo>
                    <a:pt x="266789" y="2401171"/>
                    <a:pt x="262725" y="2381295"/>
                    <a:pt x="252550" y="2365015"/>
                  </a:cubicBezTo>
                  <a:cubicBezTo>
                    <a:pt x="225011" y="2320953"/>
                    <a:pt x="210403" y="2309988"/>
                    <a:pt x="175277" y="2274863"/>
                  </a:cubicBezTo>
                  <a:cubicBezTo>
                    <a:pt x="158105" y="2240519"/>
                    <a:pt x="133075" y="2209083"/>
                    <a:pt x="123762" y="2171832"/>
                  </a:cubicBezTo>
                  <a:cubicBezTo>
                    <a:pt x="119469" y="2154660"/>
                    <a:pt x="118799" y="2136148"/>
                    <a:pt x="110883" y="2120316"/>
                  </a:cubicBezTo>
                  <a:cubicBezTo>
                    <a:pt x="101284" y="2101117"/>
                    <a:pt x="85125" y="2085973"/>
                    <a:pt x="72246" y="2068801"/>
                  </a:cubicBezTo>
                  <a:cubicBezTo>
                    <a:pt x="36805" y="1856158"/>
                    <a:pt x="78194" y="2079712"/>
                    <a:pt x="46488" y="1952891"/>
                  </a:cubicBezTo>
                  <a:cubicBezTo>
                    <a:pt x="33932" y="1902669"/>
                    <a:pt x="28001" y="1849234"/>
                    <a:pt x="20731" y="1798344"/>
                  </a:cubicBezTo>
                  <a:cubicBezTo>
                    <a:pt x="0" y="1487387"/>
                    <a:pt x="232" y="1582258"/>
                    <a:pt x="20731" y="1141522"/>
                  </a:cubicBezTo>
                  <a:cubicBezTo>
                    <a:pt x="22141" y="1111199"/>
                    <a:pt x="28619" y="1081313"/>
                    <a:pt x="33609" y="1051370"/>
                  </a:cubicBezTo>
                  <a:cubicBezTo>
                    <a:pt x="43969" y="989206"/>
                    <a:pt x="42779" y="998103"/>
                    <a:pt x="59367" y="948339"/>
                  </a:cubicBezTo>
                  <a:cubicBezTo>
                    <a:pt x="63660" y="922581"/>
                    <a:pt x="69984" y="897080"/>
                    <a:pt x="72246" y="871065"/>
                  </a:cubicBezTo>
                  <a:cubicBezTo>
                    <a:pt x="96371" y="593628"/>
                    <a:pt x="64923" y="732933"/>
                    <a:pt x="98004" y="600609"/>
                  </a:cubicBezTo>
                  <a:cubicBezTo>
                    <a:pt x="102297" y="561972"/>
                    <a:pt x="106341" y="523307"/>
                    <a:pt x="110883" y="484699"/>
                  </a:cubicBezTo>
                  <a:cubicBezTo>
                    <a:pt x="113118" y="465701"/>
                    <a:pt x="117653" y="376260"/>
                    <a:pt x="136640" y="343032"/>
                  </a:cubicBezTo>
                  <a:cubicBezTo>
                    <a:pt x="156090" y="308994"/>
                    <a:pt x="198291" y="264940"/>
                    <a:pt x="226793" y="240001"/>
                  </a:cubicBezTo>
                  <a:cubicBezTo>
                    <a:pt x="242947" y="225866"/>
                    <a:pt x="261136" y="214243"/>
                    <a:pt x="278308" y="201364"/>
                  </a:cubicBezTo>
                  <a:cubicBezTo>
                    <a:pt x="282601" y="188485"/>
                    <a:pt x="282852" y="173443"/>
                    <a:pt x="291187" y="162727"/>
                  </a:cubicBezTo>
                  <a:cubicBezTo>
                    <a:pt x="332583" y="109504"/>
                    <a:pt x="402317" y="47774"/>
                    <a:pt x="471491" y="33939"/>
                  </a:cubicBezTo>
                  <a:lnTo>
                    <a:pt x="535886" y="21060"/>
                  </a:lnTo>
                  <a:cubicBezTo>
                    <a:pt x="570230" y="25353"/>
                    <a:pt x="632129" y="0"/>
                    <a:pt x="638917" y="33939"/>
                  </a:cubicBezTo>
                  <a:cubicBezTo>
                    <a:pt x="667555" y="177127"/>
                    <a:pt x="637531" y="326249"/>
                    <a:pt x="626038" y="471820"/>
                  </a:cubicBezTo>
                  <a:cubicBezTo>
                    <a:pt x="624527" y="490959"/>
                    <a:pt x="609805" y="506667"/>
                    <a:pt x="600280" y="523336"/>
                  </a:cubicBezTo>
                  <a:cubicBezTo>
                    <a:pt x="592600" y="536775"/>
                    <a:pt x="582726" y="548847"/>
                    <a:pt x="574522" y="561973"/>
                  </a:cubicBezTo>
                  <a:cubicBezTo>
                    <a:pt x="561255" y="583200"/>
                    <a:pt x="548765" y="604902"/>
                    <a:pt x="535886" y="626367"/>
                  </a:cubicBezTo>
                  <a:cubicBezTo>
                    <a:pt x="527300" y="660711"/>
                    <a:pt x="515948" y="694479"/>
                    <a:pt x="510128" y="729398"/>
                  </a:cubicBezTo>
                  <a:cubicBezTo>
                    <a:pt x="495017" y="820062"/>
                    <a:pt x="505507" y="781898"/>
                    <a:pt x="484370" y="845308"/>
                  </a:cubicBezTo>
                  <a:cubicBezTo>
                    <a:pt x="488663" y="1090007"/>
                    <a:pt x="490158" y="1334770"/>
                    <a:pt x="497249" y="1579404"/>
                  </a:cubicBezTo>
                  <a:cubicBezTo>
                    <a:pt x="497486" y="1587597"/>
                    <a:pt x="511721" y="1786481"/>
                    <a:pt x="523007" y="1824102"/>
                  </a:cubicBezTo>
                  <a:cubicBezTo>
                    <a:pt x="527455" y="1838928"/>
                    <a:pt x="538691" y="1850987"/>
                    <a:pt x="548764" y="1862739"/>
                  </a:cubicBezTo>
                  <a:cubicBezTo>
                    <a:pt x="567339" y="1884410"/>
                    <a:pt x="608046" y="1926782"/>
                    <a:pt x="638917" y="1940012"/>
                  </a:cubicBezTo>
                  <a:cubicBezTo>
                    <a:pt x="655186" y="1946985"/>
                    <a:pt x="673260" y="1948598"/>
                    <a:pt x="690432" y="1952891"/>
                  </a:cubicBezTo>
                  <a:cubicBezTo>
                    <a:pt x="750533" y="1948598"/>
                    <a:pt x="811398" y="1950483"/>
                    <a:pt x="870736" y="1940012"/>
                  </a:cubicBezTo>
                  <a:cubicBezTo>
                    <a:pt x="895558" y="1935632"/>
                    <a:pt x="951803" y="1870526"/>
                    <a:pt x="960888" y="1862739"/>
                  </a:cubicBezTo>
                  <a:cubicBezTo>
                    <a:pt x="1086401" y="1755157"/>
                    <a:pt x="904186" y="1932320"/>
                    <a:pt x="1038162" y="1798344"/>
                  </a:cubicBezTo>
                  <a:cubicBezTo>
                    <a:pt x="1042455" y="1781172"/>
                    <a:pt x="1046178" y="1763848"/>
                    <a:pt x="1051040" y="1746829"/>
                  </a:cubicBezTo>
                  <a:cubicBezTo>
                    <a:pt x="1054769" y="1733776"/>
                    <a:pt x="1062125" y="1721649"/>
                    <a:pt x="1063919" y="1708192"/>
                  </a:cubicBezTo>
                  <a:cubicBezTo>
                    <a:pt x="1070751" y="1656952"/>
                    <a:pt x="1070386" y="1604941"/>
                    <a:pt x="1076798" y="1553646"/>
                  </a:cubicBezTo>
                  <a:cubicBezTo>
                    <a:pt x="1078993" y="1536082"/>
                    <a:pt x="1079526" y="1516631"/>
                    <a:pt x="1089677" y="1502130"/>
                  </a:cubicBezTo>
                  <a:cubicBezTo>
                    <a:pt x="1110566" y="1472288"/>
                    <a:pt x="1137809" y="1446713"/>
                    <a:pt x="1166950" y="1424857"/>
                  </a:cubicBezTo>
                  <a:cubicBezTo>
                    <a:pt x="1230849" y="1376933"/>
                    <a:pt x="1200606" y="1398127"/>
                    <a:pt x="1257102" y="1360463"/>
                  </a:cubicBezTo>
                  <a:cubicBezTo>
                    <a:pt x="1275938" y="1361719"/>
                    <a:pt x="1442105" y="1340578"/>
                    <a:pt x="1488922" y="1399099"/>
                  </a:cubicBezTo>
                  <a:cubicBezTo>
                    <a:pt x="1497403" y="1409700"/>
                    <a:pt x="1495730" y="1425594"/>
                    <a:pt x="1501801" y="1437736"/>
                  </a:cubicBezTo>
                  <a:cubicBezTo>
                    <a:pt x="1508723" y="1451581"/>
                    <a:pt x="1520637" y="1462529"/>
                    <a:pt x="1527559" y="1476373"/>
                  </a:cubicBezTo>
                  <a:cubicBezTo>
                    <a:pt x="1538380" y="1498015"/>
                    <a:pt x="1547127" y="1545892"/>
                    <a:pt x="1553317" y="1566525"/>
                  </a:cubicBezTo>
                  <a:cubicBezTo>
                    <a:pt x="1561119" y="1592531"/>
                    <a:pt x="1570488" y="1618040"/>
                    <a:pt x="1579074" y="1643798"/>
                  </a:cubicBezTo>
                  <a:cubicBezTo>
                    <a:pt x="1583367" y="1656677"/>
                    <a:pt x="1588660" y="1669264"/>
                    <a:pt x="1591953" y="1682434"/>
                  </a:cubicBezTo>
                  <a:cubicBezTo>
                    <a:pt x="1598642" y="1709188"/>
                    <a:pt x="1618831" y="1795544"/>
                    <a:pt x="1630590" y="1811223"/>
                  </a:cubicBezTo>
                  <a:cubicBezTo>
                    <a:pt x="1643469" y="1828395"/>
                    <a:pt x="1654048" y="1847561"/>
                    <a:pt x="1669226" y="1862739"/>
                  </a:cubicBezTo>
                  <a:cubicBezTo>
                    <a:pt x="1694190" y="1887703"/>
                    <a:pt x="1715078" y="1890901"/>
                    <a:pt x="1746500" y="1901375"/>
                  </a:cubicBezTo>
                  <a:cubicBezTo>
                    <a:pt x="2189500" y="1881238"/>
                    <a:pt x="1961874" y="1979917"/>
                    <a:pt x="2055593" y="1811223"/>
                  </a:cubicBezTo>
                  <a:cubicBezTo>
                    <a:pt x="2064438" y="1795302"/>
                    <a:pt x="2081350" y="1785466"/>
                    <a:pt x="2094229" y="1772587"/>
                  </a:cubicBezTo>
                  <a:cubicBezTo>
                    <a:pt x="2098522" y="1746829"/>
                    <a:pt x="2104224" y="1721267"/>
                    <a:pt x="2107108" y="1695313"/>
                  </a:cubicBezTo>
                  <a:cubicBezTo>
                    <a:pt x="2112817" y="1643935"/>
                    <a:pt x="2113575" y="1592062"/>
                    <a:pt x="2119987" y="1540767"/>
                  </a:cubicBezTo>
                  <a:cubicBezTo>
                    <a:pt x="2126160" y="1491383"/>
                    <a:pt x="2142374" y="1473608"/>
                    <a:pt x="2158624" y="1424857"/>
                  </a:cubicBezTo>
                  <a:cubicBezTo>
                    <a:pt x="2164221" y="1408065"/>
                    <a:pt x="2166640" y="1390361"/>
                    <a:pt x="2171502" y="1373342"/>
                  </a:cubicBezTo>
                  <a:cubicBezTo>
                    <a:pt x="2175231" y="1360289"/>
                    <a:pt x="2180088" y="1347584"/>
                    <a:pt x="2184381" y="1334705"/>
                  </a:cubicBezTo>
                  <a:cubicBezTo>
                    <a:pt x="2180088" y="1102885"/>
                    <a:pt x="2179632" y="870963"/>
                    <a:pt x="2171502" y="639246"/>
                  </a:cubicBezTo>
                  <a:cubicBezTo>
                    <a:pt x="2171026" y="625679"/>
                    <a:pt x="2163972" y="613087"/>
                    <a:pt x="2158624" y="600609"/>
                  </a:cubicBezTo>
                  <a:cubicBezTo>
                    <a:pt x="2134865" y="545171"/>
                    <a:pt x="2117968" y="526747"/>
                    <a:pt x="2081350" y="471820"/>
                  </a:cubicBezTo>
                  <a:cubicBezTo>
                    <a:pt x="2072764" y="458941"/>
                    <a:pt x="2060488" y="447868"/>
                    <a:pt x="2055593" y="433184"/>
                  </a:cubicBezTo>
                  <a:lnTo>
                    <a:pt x="2029835" y="355911"/>
                  </a:lnTo>
                  <a:cubicBezTo>
                    <a:pt x="2025542" y="343032"/>
                    <a:pt x="2024486" y="328570"/>
                    <a:pt x="2016956" y="317274"/>
                  </a:cubicBezTo>
                  <a:lnTo>
                    <a:pt x="1965440" y="240001"/>
                  </a:lnTo>
                  <a:lnTo>
                    <a:pt x="1939683" y="201364"/>
                  </a:lnTo>
                  <a:cubicBezTo>
                    <a:pt x="1943976" y="171313"/>
                    <a:pt x="1938987" y="138363"/>
                    <a:pt x="1952562" y="111212"/>
                  </a:cubicBezTo>
                  <a:cubicBezTo>
                    <a:pt x="1958633" y="99070"/>
                    <a:pt x="1977623" y="98333"/>
                    <a:pt x="1991198" y="98333"/>
                  </a:cubicBezTo>
                  <a:cubicBezTo>
                    <a:pt x="2033812" y="98333"/>
                    <a:pt x="2100532" y="110527"/>
                    <a:pt x="2145745" y="124091"/>
                  </a:cubicBezTo>
                  <a:cubicBezTo>
                    <a:pt x="2171751" y="131893"/>
                    <a:pt x="2198733" y="137707"/>
                    <a:pt x="2223018" y="149849"/>
                  </a:cubicBezTo>
                  <a:cubicBezTo>
                    <a:pt x="2250707" y="163693"/>
                    <a:pt x="2300291" y="201364"/>
                    <a:pt x="2300291" y="201364"/>
                  </a:cubicBezTo>
                  <a:cubicBezTo>
                    <a:pt x="2305190" y="225856"/>
                    <a:pt x="2312848" y="277994"/>
                    <a:pt x="2326049" y="304395"/>
                  </a:cubicBezTo>
                  <a:cubicBezTo>
                    <a:pt x="2332971" y="318240"/>
                    <a:pt x="2345521" y="328887"/>
                    <a:pt x="2351807" y="343032"/>
                  </a:cubicBezTo>
                  <a:cubicBezTo>
                    <a:pt x="2362834" y="367843"/>
                    <a:pt x="2362503" y="397714"/>
                    <a:pt x="2377564" y="420305"/>
                  </a:cubicBezTo>
                  <a:cubicBezTo>
                    <a:pt x="2386150" y="433184"/>
                    <a:pt x="2397035" y="444797"/>
                    <a:pt x="2403322" y="458942"/>
                  </a:cubicBezTo>
                  <a:cubicBezTo>
                    <a:pt x="2414349" y="483753"/>
                    <a:pt x="2420494" y="510457"/>
                    <a:pt x="2429080" y="536215"/>
                  </a:cubicBezTo>
                  <a:lnTo>
                    <a:pt x="2454838" y="613488"/>
                  </a:lnTo>
                  <a:cubicBezTo>
                    <a:pt x="2461275" y="652110"/>
                    <a:pt x="2470798" y="734021"/>
                    <a:pt x="2493474" y="768034"/>
                  </a:cubicBezTo>
                  <a:cubicBezTo>
                    <a:pt x="2531139" y="824531"/>
                    <a:pt x="2509945" y="794288"/>
                    <a:pt x="2557869" y="858187"/>
                  </a:cubicBezTo>
                  <a:cubicBezTo>
                    <a:pt x="2613195" y="1024170"/>
                    <a:pt x="2578914" y="898078"/>
                    <a:pt x="2596505" y="1205916"/>
                  </a:cubicBezTo>
                  <a:cubicBezTo>
                    <a:pt x="2599943" y="1266072"/>
                    <a:pt x="2605091" y="1326119"/>
                    <a:pt x="2609384" y="1386220"/>
                  </a:cubicBezTo>
                  <a:cubicBezTo>
                    <a:pt x="2605091" y="1673848"/>
                    <a:pt x="2604721" y="1961562"/>
                    <a:pt x="2596505" y="2249105"/>
                  </a:cubicBezTo>
                  <a:cubicBezTo>
                    <a:pt x="2595184" y="2295337"/>
                    <a:pt x="2580655" y="2288732"/>
                    <a:pt x="2544990" y="2300620"/>
                  </a:cubicBezTo>
                  <a:cubicBezTo>
                    <a:pt x="2491633" y="2336191"/>
                    <a:pt x="2511285" y="2316898"/>
                    <a:pt x="2467717" y="2377894"/>
                  </a:cubicBezTo>
                  <a:cubicBezTo>
                    <a:pt x="2458720" y="2390489"/>
                    <a:pt x="2455398" y="2408851"/>
                    <a:pt x="2441959" y="2416530"/>
                  </a:cubicBezTo>
                  <a:cubicBezTo>
                    <a:pt x="2422953" y="2427390"/>
                    <a:pt x="2399029" y="2425116"/>
                    <a:pt x="2377564" y="2429409"/>
                  </a:cubicBezTo>
                  <a:cubicBezTo>
                    <a:pt x="2364685" y="2442288"/>
                    <a:pt x="2350781" y="2454217"/>
                    <a:pt x="2338928" y="2468046"/>
                  </a:cubicBezTo>
                  <a:cubicBezTo>
                    <a:pt x="2324959" y="2484343"/>
                    <a:pt x="2316174" y="2505122"/>
                    <a:pt x="2300291" y="2519561"/>
                  </a:cubicBezTo>
                  <a:cubicBezTo>
                    <a:pt x="2268526" y="2548438"/>
                    <a:pt x="2227615" y="2566478"/>
                    <a:pt x="2197260" y="2596834"/>
                  </a:cubicBezTo>
                  <a:cubicBezTo>
                    <a:pt x="2184381" y="2609713"/>
                    <a:pt x="2173778" y="2625368"/>
                    <a:pt x="2158624" y="2635471"/>
                  </a:cubicBezTo>
                  <a:cubicBezTo>
                    <a:pt x="2147328" y="2643001"/>
                    <a:pt x="2132129" y="2642279"/>
                    <a:pt x="2119987" y="2648350"/>
                  </a:cubicBezTo>
                  <a:cubicBezTo>
                    <a:pt x="2106142" y="2655272"/>
                    <a:pt x="2092803" y="2663696"/>
                    <a:pt x="2081350" y="2674108"/>
                  </a:cubicBezTo>
                  <a:cubicBezTo>
                    <a:pt x="2045412" y="2706779"/>
                    <a:pt x="1978319" y="2777139"/>
                    <a:pt x="1978319" y="2777139"/>
                  </a:cubicBezTo>
                  <a:cubicBezTo>
                    <a:pt x="1969733" y="2794311"/>
                    <a:pt x="1962087" y="2811985"/>
                    <a:pt x="1952562" y="2828654"/>
                  </a:cubicBezTo>
                  <a:cubicBezTo>
                    <a:pt x="1944882" y="2842093"/>
                    <a:pt x="1933726" y="2853447"/>
                    <a:pt x="1926804" y="2867291"/>
                  </a:cubicBezTo>
                  <a:cubicBezTo>
                    <a:pt x="1911210" y="2898479"/>
                    <a:pt x="1913925" y="2902214"/>
                    <a:pt x="1913925" y="2931685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 rot="20979474">
              <a:off x="4950938" y="2209800"/>
              <a:ext cx="1069123" cy="1140739"/>
            </a:xfrm>
            <a:custGeom>
              <a:avLst/>
              <a:gdLst>
                <a:gd name="connsiteX0" fmla="*/ 445733 w 2613195"/>
                <a:gd name="connsiteY0" fmla="*/ 2635471 h 2931685"/>
                <a:gd name="connsiteX1" fmla="*/ 329824 w 2613195"/>
                <a:gd name="connsiteY1" fmla="*/ 2468046 h 2931685"/>
                <a:gd name="connsiteX2" fmla="*/ 278308 w 2613195"/>
                <a:gd name="connsiteY2" fmla="*/ 2416530 h 2931685"/>
                <a:gd name="connsiteX3" fmla="*/ 252550 w 2613195"/>
                <a:gd name="connsiteY3" fmla="*/ 2365015 h 2931685"/>
                <a:gd name="connsiteX4" fmla="*/ 175277 w 2613195"/>
                <a:gd name="connsiteY4" fmla="*/ 2274863 h 2931685"/>
                <a:gd name="connsiteX5" fmla="*/ 123762 w 2613195"/>
                <a:gd name="connsiteY5" fmla="*/ 2171832 h 2931685"/>
                <a:gd name="connsiteX6" fmla="*/ 110883 w 2613195"/>
                <a:gd name="connsiteY6" fmla="*/ 2120316 h 2931685"/>
                <a:gd name="connsiteX7" fmla="*/ 72246 w 2613195"/>
                <a:gd name="connsiteY7" fmla="*/ 2068801 h 2931685"/>
                <a:gd name="connsiteX8" fmla="*/ 46488 w 2613195"/>
                <a:gd name="connsiteY8" fmla="*/ 1952891 h 2931685"/>
                <a:gd name="connsiteX9" fmla="*/ 20731 w 2613195"/>
                <a:gd name="connsiteY9" fmla="*/ 1798344 h 2931685"/>
                <a:gd name="connsiteX10" fmla="*/ 20731 w 2613195"/>
                <a:gd name="connsiteY10" fmla="*/ 1141522 h 2931685"/>
                <a:gd name="connsiteX11" fmla="*/ 33609 w 2613195"/>
                <a:gd name="connsiteY11" fmla="*/ 1051370 h 2931685"/>
                <a:gd name="connsiteX12" fmla="*/ 59367 w 2613195"/>
                <a:gd name="connsiteY12" fmla="*/ 948339 h 2931685"/>
                <a:gd name="connsiteX13" fmla="*/ 72246 w 2613195"/>
                <a:gd name="connsiteY13" fmla="*/ 871065 h 2931685"/>
                <a:gd name="connsiteX14" fmla="*/ 98004 w 2613195"/>
                <a:gd name="connsiteY14" fmla="*/ 600609 h 2931685"/>
                <a:gd name="connsiteX15" fmla="*/ 110883 w 2613195"/>
                <a:gd name="connsiteY15" fmla="*/ 484699 h 2931685"/>
                <a:gd name="connsiteX16" fmla="*/ 136640 w 2613195"/>
                <a:gd name="connsiteY16" fmla="*/ 343032 h 2931685"/>
                <a:gd name="connsiteX17" fmla="*/ 226793 w 2613195"/>
                <a:gd name="connsiteY17" fmla="*/ 240001 h 2931685"/>
                <a:gd name="connsiteX18" fmla="*/ 278308 w 2613195"/>
                <a:gd name="connsiteY18" fmla="*/ 201364 h 2931685"/>
                <a:gd name="connsiteX19" fmla="*/ 291187 w 2613195"/>
                <a:gd name="connsiteY19" fmla="*/ 162727 h 2931685"/>
                <a:gd name="connsiteX20" fmla="*/ 471491 w 2613195"/>
                <a:gd name="connsiteY20" fmla="*/ 33939 h 2931685"/>
                <a:gd name="connsiteX21" fmla="*/ 535886 w 2613195"/>
                <a:gd name="connsiteY21" fmla="*/ 21060 h 2931685"/>
                <a:gd name="connsiteX22" fmla="*/ 638917 w 2613195"/>
                <a:gd name="connsiteY22" fmla="*/ 33939 h 2931685"/>
                <a:gd name="connsiteX23" fmla="*/ 626038 w 2613195"/>
                <a:gd name="connsiteY23" fmla="*/ 471820 h 2931685"/>
                <a:gd name="connsiteX24" fmla="*/ 600280 w 2613195"/>
                <a:gd name="connsiteY24" fmla="*/ 523336 h 2931685"/>
                <a:gd name="connsiteX25" fmla="*/ 574522 w 2613195"/>
                <a:gd name="connsiteY25" fmla="*/ 561973 h 2931685"/>
                <a:gd name="connsiteX26" fmla="*/ 535886 w 2613195"/>
                <a:gd name="connsiteY26" fmla="*/ 626367 h 2931685"/>
                <a:gd name="connsiteX27" fmla="*/ 510128 w 2613195"/>
                <a:gd name="connsiteY27" fmla="*/ 729398 h 2931685"/>
                <a:gd name="connsiteX28" fmla="*/ 484370 w 2613195"/>
                <a:gd name="connsiteY28" fmla="*/ 845308 h 2931685"/>
                <a:gd name="connsiteX29" fmla="*/ 497249 w 2613195"/>
                <a:gd name="connsiteY29" fmla="*/ 1579404 h 2931685"/>
                <a:gd name="connsiteX30" fmla="*/ 523007 w 2613195"/>
                <a:gd name="connsiteY30" fmla="*/ 1824102 h 2931685"/>
                <a:gd name="connsiteX31" fmla="*/ 548764 w 2613195"/>
                <a:gd name="connsiteY31" fmla="*/ 1862739 h 2931685"/>
                <a:gd name="connsiteX32" fmla="*/ 638917 w 2613195"/>
                <a:gd name="connsiteY32" fmla="*/ 1940012 h 2931685"/>
                <a:gd name="connsiteX33" fmla="*/ 690432 w 2613195"/>
                <a:gd name="connsiteY33" fmla="*/ 1952891 h 2931685"/>
                <a:gd name="connsiteX34" fmla="*/ 870736 w 2613195"/>
                <a:gd name="connsiteY34" fmla="*/ 1940012 h 2931685"/>
                <a:gd name="connsiteX35" fmla="*/ 960888 w 2613195"/>
                <a:gd name="connsiteY35" fmla="*/ 1862739 h 2931685"/>
                <a:gd name="connsiteX36" fmla="*/ 1038162 w 2613195"/>
                <a:gd name="connsiteY36" fmla="*/ 1798344 h 2931685"/>
                <a:gd name="connsiteX37" fmla="*/ 1051040 w 2613195"/>
                <a:gd name="connsiteY37" fmla="*/ 1746829 h 2931685"/>
                <a:gd name="connsiteX38" fmla="*/ 1063919 w 2613195"/>
                <a:gd name="connsiteY38" fmla="*/ 1708192 h 2931685"/>
                <a:gd name="connsiteX39" fmla="*/ 1076798 w 2613195"/>
                <a:gd name="connsiteY39" fmla="*/ 1553646 h 2931685"/>
                <a:gd name="connsiteX40" fmla="*/ 1089677 w 2613195"/>
                <a:gd name="connsiteY40" fmla="*/ 1502130 h 2931685"/>
                <a:gd name="connsiteX41" fmla="*/ 1166950 w 2613195"/>
                <a:gd name="connsiteY41" fmla="*/ 1424857 h 2931685"/>
                <a:gd name="connsiteX42" fmla="*/ 1257102 w 2613195"/>
                <a:gd name="connsiteY42" fmla="*/ 1360463 h 2931685"/>
                <a:gd name="connsiteX43" fmla="*/ 1488922 w 2613195"/>
                <a:gd name="connsiteY43" fmla="*/ 1399099 h 2931685"/>
                <a:gd name="connsiteX44" fmla="*/ 1501801 w 2613195"/>
                <a:gd name="connsiteY44" fmla="*/ 1437736 h 2931685"/>
                <a:gd name="connsiteX45" fmla="*/ 1527559 w 2613195"/>
                <a:gd name="connsiteY45" fmla="*/ 1476373 h 2931685"/>
                <a:gd name="connsiteX46" fmla="*/ 1553317 w 2613195"/>
                <a:gd name="connsiteY46" fmla="*/ 1566525 h 2931685"/>
                <a:gd name="connsiteX47" fmla="*/ 1579074 w 2613195"/>
                <a:gd name="connsiteY47" fmla="*/ 1643798 h 2931685"/>
                <a:gd name="connsiteX48" fmla="*/ 1591953 w 2613195"/>
                <a:gd name="connsiteY48" fmla="*/ 1682434 h 2931685"/>
                <a:gd name="connsiteX49" fmla="*/ 1630590 w 2613195"/>
                <a:gd name="connsiteY49" fmla="*/ 1811223 h 2931685"/>
                <a:gd name="connsiteX50" fmla="*/ 1669226 w 2613195"/>
                <a:gd name="connsiteY50" fmla="*/ 1862739 h 2931685"/>
                <a:gd name="connsiteX51" fmla="*/ 1746500 w 2613195"/>
                <a:gd name="connsiteY51" fmla="*/ 1901375 h 2931685"/>
                <a:gd name="connsiteX52" fmla="*/ 2055593 w 2613195"/>
                <a:gd name="connsiteY52" fmla="*/ 1811223 h 2931685"/>
                <a:gd name="connsiteX53" fmla="*/ 2094229 w 2613195"/>
                <a:gd name="connsiteY53" fmla="*/ 1772587 h 2931685"/>
                <a:gd name="connsiteX54" fmla="*/ 2107108 w 2613195"/>
                <a:gd name="connsiteY54" fmla="*/ 1695313 h 2931685"/>
                <a:gd name="connsiteX55" fmla="*/ 2119987 w 2613195"/>
                <a:gd name="connsiteY55" fmla="*/ 1540767 h 2931685"/>
                <a:gd name="connsiteX56" fmla="*/ 2158624 w 2613195"/>
                <a:gd name="connsiteY56" fmla="*/ 1424857 h 2931685"/>
                <a:gd name="connsiteX57" fmla="*/ 2171502 w 2613195"/>
                <a:gd name="connsiteY57" fmla="*/ 1373342 h 2931685"/>
                <a:gd name="connsiteX58" fmla="*/ 2184381 w 2613195"/>
                <a:gd name="connsiteY58" fmla="*/ 1334705 h 2931685"/>
                <a:gd name="connsiteX59" fmla="*/ 2171502 w 2613195"/>
                <a:gd name="connsiteY59" fmla="*/ 639246 h 2931685"/>
                <a:gd name="connsiteX60" fmla="*/ 2158624 w 2613195"/>
                <a:gd name="connsiteY60" fmla="*/ 600609 h 2931685"/>
                <a:gd name="connsiteX61" fmla="*/ 2081350 w 2613195"/>
                <a:gd name="connsiteY61" fmla="*/ 471820 h 2931685"/>
                <a:gd name="connsiteX62" fmla="*/ 2055593 w 2613195"/>
                <a:gd name="connsiteY62" fmla="*/ 433184 h 2931685"/>
                <a:gd name="connsiteX63" fmla="*/ 2029835 w 2613195"/>
                <a:gd name="connsiteY63" fmla="*/ 355911 h 2931685"/>
                <a:gd name="connsiteX64" fmla="*/ 2016956 w 2613195"/>
                <a:gd name="connsiteY64" fmla="*/ 317274 h 2931685"/>
                <a:gd name="connsiteX65" fmla="*/ 1965440 w 2613195"/>
                <a:gd name="connsiteY65" fmla="*/ 240001 h 2931685"/>
                <a:gd name="connsiteX66" fmla="*/ 1939683 w 2613195"/>
                <a:gd name="connsiteY66" fmla="*/ 201364 h 2931685"/>
                <a:gd name="connsiteX67" fmla="*/ 1952562 w 2613195"/>
                <a:gd name="connsiteY67" fmla="*/ 111212 h 2931685"/>
                <a:gd name="connsiteX68" fmla="*/ 1991198 w 2613195"/>
                <a:gd name="connsiteY68" fmla="*/ 98333 h 2931685"/>
                <a:gd name="connsiteX69" fmla="*/ 2145745 w 2613195"/>
                <a:gd name="connsiteY69" fmla="*/ 124091 h 2931685"/>
                <a:gd name="connsiteX70" fmla="*/ 2223018 w 2613195"/>
                <a:gd name="connsiteY70" fmla="*/ 149849 h 2931685"/>
                <a:gd name="connsiteX71" fmla="*/ 2300291 w 2613195"/>
                <a:gd name="connsiteY71" fmla="*/ 201364 h 2931685"/>
                <a:gd name="connsiteX72" fmla="*/ 2326049 w 2613195"/>
                <a:gd name="connsiteY72" fmla="*/ 304395 h 2931685"/>
                <a:gd name="connsiteX73" fmla="*/ 2351807 w 2613195"/>
                <a:gd name="connsiteY73" fmla="*/ 343032 h 2931685"/>
                <a:gd name="connsiteX74" fmla="*/ 2377564 w 2613195"/>
                <a:gd name="connsiteY74" fmla="*/ 420305 h 2931685"/>
                <a:gd name="connsiteX75" fmla="*/ 2403322 w 2613195"/>
                <a:gd name="connsiteY75" fmla="*/ 458942 h 2931685"/>
                <a:gd name="connsiteX76" fmla="*/ 2429080 w 2613195"/>
                <a:gd name="connsiteY76" fmla="*/ 536215 h 2931685"/>
                <a:gd name="connsiteX77" fmla="*/ 2454838 w 2613195"/>
                <a:gd name="connsiteY77" fmla="*/ 613488 h 2931685"/>
                <a:gd name="connsiteX78" fmla="*/ 2493474 w 2613195"/>
                <a:gd name="connsiteY78" fmla="*/ 768034 h 2931685"/>
                <a:gd name="connsiteX79" fmla="*/ 2557869 w 2613195"/>
                <a:gd name="connsiteY79" fmla="*/ 858187 h 2931685"/>
                <a:gd name="connsiteX80" fmla="*/ 2596505 w 2613195"/>
                <a:gd name="connsiteY80" fmla="*/ 1205916 h 2931685"/>
                <a:gd name="connsiteX81" fmla="*/ 2609384 w 2613195"/>
                <a:gd name="connsiteY81" fmla="*/ 1386220 h 2931685"/>
                <a:gd name="connsiteX82" fmla="*/ 2596505 w 2613195"/>
                <a:gd name="connsiteY82" fmla="*/ 2249105 h 2931685"/>
                <a:gd name="connsiteX83" fmla="*/ 2544990 w 2613195"/>
                <a:gd name="connsiteY83" fmla="*/ 2300620 h 2931685"/>
                <a:gd name="connsiteX84" fmla="*/ 2467717 w 2613195"/>
                <a:gd name="connsiteY84" fmla="*/ 2377894 h 2931685"/>
                <a:gd name="connsiteX85" fmla="*/ 2441959 w 2613195"/>
                <a:gd name="connsiteY85" fmla="*/ 2416530 h 2931685"/>
                <a:gd name="connsiteX86" fmla="*/ 2377564 w 2613195"/>
                <a:gd name="connsiteY86" fmla="*/ 2429409 h 2931685"/>
                <a:gd name="connsiteX87" fmla="*/ 2338928 w 2613195"/>
                <a:gd name="connsiteY87" fmla="*/ 2468046 h 2931685"/>
                <a:gd name="connsiteX88" fmla="*/ 2300291 w 2613195"/>
                <a:gd name="connsiteY88" fmla="*/ 2519561 h 2931685"/>
                <a:gd name="connsiteX89" fmla="*/ 2197260 w 2613195"/>
                <a:gd name="connsiteY89" fmla="*/ 2596834 h 2931685"/>
                <a:gd name="connsiteX90" fmla="*/ 2158624 w 2613195"/>
                <a:gd name="connsiteY90" fmla="*/ 2635471 h 2931685"/>
                <a:gd name="connsiteX91" fmla="*/ 2119987 w 2613195"/>
                <a:gd name="connsiteY91" fmla="*/ 2648350 h 2931685"/>
                <a:gd name="connsiteX92" fmla="*/ 2081350 w 2613195"/>
                <a:gd name="connsiteY92" fmla="*/ 2674108 h 2931685"/>
                <a:gd name="connsiteX93" fmla="*/ 1978319 w 2613195"/>
                <a:gd name="connsiteY93" fmla="*/ 2777139 h 2931685"/>
                <a:gd name="connsiteX94" fmla="*/ 1952562 w 2613195"/>
                <a:gd name="connsiteY94" fmla="*/ 2828654 h 2931685"/>
                <a:gd name="connsiteX95" fmla="*/ 1926804 w 2613195"/>
                <a:gd name="connsiteY95" fmla="*/ 2867291 h 2931685"/>
                <a:gd name="connsiteX96" fmla="*/ 1913925 w 2613195"/>
                <a:gd name="connsiteY96" fmla="*/ 2931685 h 293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613195" h="2931685">
                  <a:moveTo>
                    <a:pt x="445733" y="2635471"/>
                  </a:moveTo>
                  <a:cubicBezTo>
                    <a:pt x="407097" y="2579663"/>
                    <a:pt x="377821" y="2516043"/>
                    <a:pt x="329824" y="2468046"/>
                  </a:cubicBezTo>
                  <a:cubicBezTo>
                    <a:pt x="312652" y="2450874"/>
                    <a:pt x="292879" y="2435958"/>
                    <a:pt x="278308" y="2416530"/>
                  </a:cubicBezTo>
                  <a:cubicBezTo>
                    <a:pt x="266789" y="2401171"/>
                    <a:pt x="262725" y="2381295"/>
                    <a:pt x="252550" y="2365015"/>
                  </a:cubicBezTo>
                  <a:cubicBezTo>
                    <a:pt x="225011" y="2320953"/>
                    <a:pt x="210403" y="2309988"/>
                    <a:pt x="175277" y="2274863"/>
                  </a:cubicBezTo>
                  <a:cubicBezTo>
                    <a:pt x="158105" y="2240519"/>
                    <a:pt x="133075" y="2209083"/>
                    <a:pt x="123762" y="2171832"/>
                  </a:cubicBezTo>
                  <a:cubicBezTo>
                    <a:pt x="119469" y="2154660"/>
                    <a:pt x="118799" y="2136148"/>
                    <a:pt x="110883" y="2120316"/>
                  </a:cubicBezTo>
                  <a:cubicBezTo>
                    <a:pt x="101284" y="2101117"/>
                    <a:pt x="85125" y="2085973"/>
                    <a:pt x="72246" y="2068801"/>
                  </a:cubicBezTo>
                  <a:cubicBezTo>
                    <a:pt x="36805" y="1856158"/>
                    <a:pt x="78194" y="2079712"/>
                    <a:pt x="46488" y="1952891"/>
                  </a:cubicBezTo>
                  <a:cubicBezTo>
                    <a:pt x="33932" y="1902669"/>
                    <a:pt x="28001" y="1849234"/>
                    <a:pt x="20731" y="1798344"/>
                  </a:cubicBezTo>
                  <a:cubicBezTo>
                    <a:pt x="0" y="1487387"/>
                    <a:pt x="232" y="1582258"/>
                    <a:pt x="20731" y="1141522"/>
                  </a:cubicBezTo>
                  <a:cubicBezTo>
                    <a:pt x="22141" y="1111199"/>
                    <a:pt x="28619" y="1081313"/>
                    <a:pt x="33609" y="1051370"/>
                  </a:cubicBezTo>
                  <a:cubicBezTo>
                    <a:pt x="43969" y="989206"/>
                    <a:pt x="42779" y="998103"/>
                    <a:pt x="59367" y="948339"/>
                  </a:cubicBezTo>
                  <a:cubicBezTo>
                    <a:pt x="63660" y="922581"/>
                    <a:pt x="69984" y="897080"/>
                    <a:pt x="72246" y="871065"/>
                  </a:cubicBezTo>
                  <a:cubicBezTo>
                    <a:pt x="96371" y="593628"/>
                    <a:pt x="64923" y="732933"/>
                    <a:pt x="98004" y="600609"/>
                  </a:cubicBezTo>
                  <a:cubicBezTo>
                    <a:pt x="102297" y="561972"/>
                    <a:pt x="106341" y="523307"/>
                    <a:pt x="110883" y="484699"/>
                  </a:cubicBezTo>
                  <a:cubicBezTo>
                    <a:pt x="113118" y="465701"/>
                    <a:pt x="117653" y="376260"/>
                    <a:pt x="136640" y="343032"/>
                  </a:cubicBezTo>
                  <a:cubicBezTo>
                    <a:pt x="156090" y="308994"/>
                    <a:pt x="198291" y="264940"/>
                    <a:pt x="226793" y="240001"/>
                  </a:cubicBezTo>
                  <a:cubicBezTo>
                    <a:pt x="242947" y="225866"/>
                    <a:pt x="261136" y="214243"/>
                    <a:pt x="278308" y="201364"/>
                  </a:cubicBezTo>
                  <a:cubicBezTo>
                    <a:pt x="282601" y="188485"/>
                    <a:pt x="282852" y="173443"/>
                    <a:pt x="291187" y="162727"/>
                  </a:cubicBezTo>
                  <a:cubicBezTo>
                    <a:pt x="332583" y="109504"/>
                    <a:pt x="402317" y="47774"/>
                    <a:pt x="471491" y="33939"/>
                  </a:cubicBezTo>
                  <a:lnTo>
                    <a:pt x="535886" y="21060"/>
                  </a:lnTo>
                  <a:cubicBezTo>
                    <a:pt x="570230" y="25353"/>
                    <a:pt x="632129" y="0"/>
                    <a:pt x="638917" y="33939"/>
                  </a:cubicBezTo>
                  <a:cubicBezTo>
                    <a:pt x="667555" y="177127"/>
                    <a:pt x="637531" y="326249"/>
                    <a:pt x="626038" y="471820"/>
                  </a:cubicBezTo>
                  <a:cubicBezTo>
                    <a:pt x="624527" y="490959"/>
                    <a:pt x="609805" y="506667"/>
                    <a:pt x="600280" y="523336"/>
                  </a:cubicBezTo>
                  <a:cubicBezTo>
                    <a:pt x="592600" y="536775"/>
                    <a:pt x="582726" y="548847"/>
                    <a:pt x="574522" y="561973"/>
                  </a:cubicBezTo>
                  <a:cubicBezTo>
                    <a:pt x="561255" y="583200"/>
                    <a:pt x="548765" y="604902"/>
                    <a:pt x="535886" y="626367"/>
                  </a:cubicBezTo>
                  <a:cubicBezTo>
                    <a:pt x="527300" y="660711"/>
                    <a:pt x="515948" y="694479"/>
                    <a:pt x="510128" y="729398"/>
                  </a:cubicBezTo>
                  <a:cubicBezTo>
                    <a:pt x="495017" y="820062"/>
                    <a:pt x="505507" y="781898"/>
                    <a:pt x="484370" y="845308"/>
                  </a:cubicBezTo>
                  <a:cubicBezTo>
                    <a:pt x="488663" y="1090007"/>
                    <a:pt x="490158" y="1334770"/>
                    <a:pt x="497249" y="1579404"/>
                  </a:cubicBezTo>
                  <a:cubicBezTo>
                    <a:pt x="497486" y="1587597"/>
                    <a:pt x="511721" y="1786481"/>
                    <a:pt x="523007" y="1824102"/>
                  </a:cubicBezTo>
                  <a:cubicBezTo>
                    <a:pt x="527455" y="1838928"/>
                    <a:pt x="538691" y="1850987"/>
                    <a:pt x="548764" y="1862739"/>
                  </a:cubicBezTo>
                  <a:cubicBezTo>
                    <a:pt x="567339" y="1884410"/>
                    <a:pt x="608046" y="1926782"/>
                    <a:pt x="638917" y="1940012"/>
                  </a:cubicBezTo>
                  <a:cubicBezTo>
                    <a:pt x="655186" y="1946985"/>
                    <a:pt x="673260" y="1948598"/>
                    <a:pt x="690432" y="1952891"/>
                  </a:cubicBezTo>
                  <a:cubicBezTo>
                    <a:pt x="750533" y="1948598"/>
                    <a:pt x="811398" y="1950483"/>
                    <a:pt x="870736" y="1940012"/>
                  </a:cubicBezTo>
                  <a:cubicBezTo>
                    <a:pt x="895558" y="1935632"/>
                    <a:pt x="951803" y="1870526"/>
                    <a:pt x="960888" y="1862739"/>
                  </a:cubicBezTo>
                  <a:cubicBezTo>
                    <a:pt x="1086401" y="1755157"/>
                    <a:pt x="904186" y="1932320"/>
                    <a:pt x="1038162" y="1798344"/>
                  </a:cubicBezTo>
                  <a:cubicBezTo>
                    <a:pt x="1042455" y="1781172"/>
                    <a:pt x="1046178" y="1763848"/>
                    <a:pt x="1051040" y="1746829"/>
                  </a:cubicBezTo>
                  <a:cubicBezTo>
                    <a:pt x="1054769" y="1733776"/>
                    <a:pt x="1062125" y="1721649"/>
                    <a:pt x="1063919" y="1708192"/>
                  </a:cubicBezTo>
                  <a:cubicBezTo>
                    <a:pt x="1070751" y="1656952"/>
                    <a:pt x="1070386" y="1604941"/>
                    <a:pt x="1076798" y="1553646"/>
                  </a:cubicBezTo>
                  <a:cubicBezTo>
                    <a:pt x="1078993" y="1536082"/>
                    <a:pt x="1079526" y="1516631"/>
                    <a:pt x="1089677" y="1502130"/>
                  </a:cubicBezTo>
                  <a:cubicBezTo>
                    <a:pt x="1110566" y="1472288"/>
                    <a:pt x="1137809" y="1446713"/>
                    <a:pt x="1166950" y="1424857"/>
                  </a:cubicBezTo>
                  <a:cubicBezTo>
                    <a:pt x="1230849" y="1376933"/>
                    <a:pt x="1200606" y="1398127"/>
                    <a:pt x="1257102" y="1360463"/>
                  </a:cubicBezTo>
                  <a:cubicBezTo>
                    <a:pt x="1275938" y="1361719"/>
                    <a:pt x="1442105" y="1340578"/>
                    <a:pt x="1488922" y="1399099"/>
                  </a:cubicBezTo>
                  <a:cubicBezTo>
                    <a:pt x="1497403" y="1409700"/>
                    <a:pt x="1495730" y="1425594"/>
                    <a:pt x="1501801" y="1437736"/>
                  </a:cubicBezTo>
                  <a:cubicBezTo>
                    <a:pt x="1508723" y="1451581"/>
                    <a:pt x="1520637" y="1462529"/>
                    <a:pt x="1527559" y="1476373"/>
                  </a:cubicBezTo>
                  <a:cubicBezTo>
                    <a:pt x="1538380" y="1498015"/>
                    <a:pt x="1547127" y="1545892"/>
                    <a:pt x="1553317" y="1566525"/>
                  </a:cubicBezTo>
                  <a:cubicBezTo>
                    <a:pt x="1561119" y="1592531"/>
                    <a:pt x="1570488" y="1618040"/>
                    <a:pt x="1579074" y="1643798"/>
                  </a:cubicBezTo>
                  <a:cubicBezTo>
                    <a:pt x="1583367" y="1656677"/>
                    <a:pt x="1588660" y="1669264"/>
                    <a:pt x="1591953" y="1682434"/>
                  </a:cubicBezTo>
                  <a:cubicBezTo>
                    <a:pt x="1598642" y="1709188"/>
                    <a:pt x="1618831" y="1795544"/>
                    <a:pt x="1630590" y="1811223"/>
                  </a:cubicBezTo>
                  <a:cubicBezTo>
                    <a:pt x="1643469" y="1828395"/>
                    <a:pt x="1654048" y="1847561"/>
                    <a:pt x="1669226" y="1862739"/>
                  </a:cubicBezTo>
                  <a:cubicBezTo>
                    <a:pt x="1694190" y="1887703"/>
                    <a:pt x="1715078" y="1890901"/>
                    <a:pt x="1746500" y="1901375"/>
                  </a:cubicBezTo>
                  <a:cubicBezTo>
                    <a:pt x="2189500" y="1881238"/>
                    <a:pt x="1961874" y="1979917"/>
                    <a:pt x="2055593" y="1811223"/>
                  </a:cubicBezTo>
                  <a:cubicBezTo>
                    <a:pt x="2064438" y="1795302"/>
                    <a:pt x="2081350" y="1785466"/>
                    <a:pt x="2094229" y="1772587"/>
                  </a:cubicBezTo>
                  <a:cubicBezTo>
                    <a:pt x="2098522" y="1746829"/>
                    <a:pt x="2104224" y="1721267"/>
                    <a:pt x="2107108" y="1695313"/>
                  </a:cubicBezTo>
                  <a:cubicBezTo>
                    <a:pt x="2112817" y="1643935"/>
                    <a:pt x="2113575" y="1592062"/>
                    <a:pt x="2119987" y="1540767"/>
                  </a:cubicBezTo>
                  <a:cubicBezTo>
                    <a:pt x="2126160" y="1491383"/>
                    <a:pt x="2142374" y="1473608"/>
                    <a:pt x="2158624" y="1424857"/>
                  </a:cubicBezTo>
                  <a:cubicBezTo>
                    <a:pt x="2164221" y="1408065"/>
                    <a:pt x="2166640" y="1390361"/>
                    <a:pt x="2171502" y="1373342"/>
                  </a:cubicBezTo>
                  <a:cubicBezTo>
                    <a:pt x="2175231" y="1360289"/>
                    <a:pt x="2180088" y="1347584"/>
                    <a:pt x="2184381" y="1334705"/>
                  </a:cubicBezTo>
                  <a:cubicBezTo>
                    <a:pt x="2180088" y="1102885"/>
                    <a:pt x="2179632" y="870963"/>
                    <a:pt x="2171502" y="639246"/>
                  </a:cubicBezTo>
                  <a:cubicBezTo>
                    <a:pt x="2171026" y="625679"/>
                    <a:pt x="2163972" y="613087"/>
                    <a:pt x="2158624" y="600609"/>
                  </a:cubicBezTo>
                  <a:cubicBezTo>
                    <a:pt x="2134865" y="545171"/>
                    <a:pt x="2117968" y="526747"/>
                    <a:pt x="2081350" y="471820"/>
                  </a:cubicBezTo>
                  <a:cubicBezTo>
                    <a:pt x="2072764" y="458941"/>
                    <a:pt x="2060488" y="447868"/>
                    <a:pt x="2055593" y="433184"/>
                  </a:cubicBezTo>
                  <a:lnTo>
                    <a:pt x="2029835" y="355911"/>
                  </a:lnTo>
                  <a:cubicBezTo>
                    <a:pt x="2025542" y="343032"/>
                    <a:pt x="2024486" y="328570"/>
                    <a:pt x="2016956" y="317274"/>
                  </a:cubicBezTo>
                  <a:lnTo>
                    <a:pt x="1965440" y="240001"/>
                  </a:lnTo>
                  <a:lnTo>
                    <a:pt x="1939683" y="201364"/>
                  </a:lnTo>
                  <a:cubicBezTo>
                    <a:pt x="1943976" y="171313"/>
                    <a:pt x="1938987" y="138363"/>
                    <a:pt x="1952562" y="111212"/>
                  </a:cubicBezTo>
                  <a:cubicBezTo>
                    <a:pt x="1958633" y="99070"/>
                    <a:pt x="1977623" y="98333"/>
                    <a:pt x="1991198" y="98333"/>
                  </a:cubicBezTo>
                  <a:cubicBezTo>
                    <a:pt x="2033812" y="98333"/>
                    <a:pt x="2100532" y="110527"/>
                    <a:pt x="2145745" y="124091"/>
                  </a:cubicBezTo>
                  <a:cubicBezTo>
                    <a:pt x="2171751" y="131893"/>
                    <a:pt x="2198733" y="137707"/>
                    <a:pt x="2223018" y="149849"/>
                  </a:cubicBezTo>
                  <a:cubicBezTo>
                    <a:pt x="2250707" y="163693"/>
                    <a:pt x="2300291" y="201364"/>
                    <a:pt x="2300291" y="201364"/>
                  </a:cubicBezTo>
                  <a:cubicBezTo>
                    <a:pt x="2305190" y="225856"/>
                    <a:pt x="2312848" y="277994"/>
                    <a:pt x="2326049" y="304395"/>
                  </a:cubicBezTo>
                  <a:cubicBezTo>
                    <a:pt x="2332971" y="318240"/>
                    <a:pt x="2345521" y="328887"/>
                    <a:pt x="2351807" y="343032"/>
                  </a:cubicBezTo>
                  <a:cubicBezTo>
                    <a:pt x="2362834" y="367843"/>
                    <a:pt x="2362503" y="397714"/>
                    <a:pt x="2377564" y="420305"/>
                  </a:cubicBezTo>
                  <a:cubicBezTo>
                    <a:pt x="2386150" y="433184"/>
                    <a:pt x="2397035" y="444797"/>
                    <a:pt x="2403322" y="458942"/>
                  </a:cubicBezTo>
                  <a:cubicBezTo>
                    <a:pt x="2414349" y="483753"/>
                    <a:pt x="2420494" y="510457"/>
                    <a:pt x="2429080" y="536215"/>
                  </a:cubicBezTo>
                  <a:lnTo>
                    <a:pt x="2454838" y="613488"/>
                  </a:lnTo>
                  <a:cubicBezTo>
                    <a:pt x="2461275" y="652110"/>
                    <a:pt x="2470798" y="734021"/>
                    <a:pt x="2493474" y="768034"/>
                  </a:cubicBezTo>
                  <a:cubicBezTo>
                    <a:pt x="2531139" y="824531"/>
                    <a:pt x="2509945" y="794288"/>
                    <a:pt x="2557869" y="858187"/>
                  </a:cubicBezTo>
                  <a:cubicBezTo>
                    <a:pt x="2613195" y="1024170"/>
                    <a:pt x="2578914" y="898078"/>
                    <a:pt x="2596505" y="1205916"/>
                  </a:cubicBezTo>
                  <a:cubicBezTo>
                    <a:pt x="2599943" y="1266072"/>
                    <a:pt x="2605091" y="1326119"/>
                    <a:pt x="2609384" y="1386220"/>
                  </a:cubicBezTo>
                  <a:cubicBezTo>
                    <a:pt x="2605091" y="1673848"/>
                    <a:pt x="2604721" y="1961562"/>
                    <a:pt x="2596505" y="2249105"/>
                  </a:cubicBezTo>
                  <a:cubicBezTo>
                    <a:pt x="2595184" y="2295337"/>
                    <a:pt x="2580655" y="2288732"/>
                    <a:pt x="2544990" y="2300620"/>
                  </a:cubicBezTo>
                  <a:cubicBezTo>
                    <a:pt x="2491633" y="2336191"/>
                    <a:pt x="2511285" y="2316898"/>
                    <a:pt x="2467717" y="2377894"/>
                  </a:cubicBezTo>
                  <a:cubicBezTo>
                    <a:pt x="2458720" y="2390489"/>
                    <a:pt x="2455398" y="2408851"/>
                    <a:pt x="2441959" y="2416530"/>
                  </a:cubicBezTo>
                  <a:cubicBezTo>
                    <a:pt x="2422953" y="2427390"/>
                    <a:pt x="2399029" y="2425116"/>
                    <a:pt x="2377564" y="2429409"/>
                  </a:cubicBezTo>
                  <a:cubicBezTo>
                    <a:pt x="2364685" y="2442288"/>
                    <a:pt x="2350781" y="2454217"/>
                    <a:pt x="2338928" y="2468046"/>
                  </a:cubicBezTo>
                  <a:cubicBezTo>
                    <a:pt x="2324959" y="2484343"/>
                    <a:pt x="2316174" y="2505122"/>
                    <a:pt x="2300291" y="2519561"/>
                  </a:cubicBezTo>
                  <a:cubicBezTo>
                    <a:pt x="2268526" y="2548438"/>
                    <a:pt x="2227615" y="2566478"/>
                    <a:pt x="2197260" y="2596834"/>
                  </a:cubicBezTo>
                  <a:cubicBezTo>
                    <a:pt x="2184381" y="2609713"/>
                    <a:pt x="2173778" y="2625368"/>
                    <a:pt x="2158624" y="2635471"/>
                  </a:cubicBezTo>
                  <a:cubicBezTo>
                    <a:pt x="2147328" y="2643001"/>
                    <a:pt x="2132129" y="2642279"/>
                    <a:pt x="2119987" y="2648350"/>
                  </a:cubicBezTo>
                  <a:cubicBezTo>
                    <a:pt x="2106142" y="2655272"/>
                    <a:pt x="2092803" y="2663696"/>
                    <a:pt x="2081350" y="2674108"/>
                  </a:cubicBezTo>
                  <a:cubicBezTo>
                    <a:pt x="2045412" y="2706779"/>
                    <a:pt x="1978319" y="2777139"/>
                    <a:pt x="1978319" y="2777139"/>
                  </a:cubicBezTo>
                  <a:cubicBezTo>
                    <a:pt x="1969733" y="2794311"/>
                    <a:pt x="1962087" y="2811985"/>
                    <a:pt x="1952562" y="2828654"/>
                  </a:cubicBezTo>
                  <a:cubicBezTo>
                    <a:pt x="1944882" y="2842093"/>
                    <a:pt x="1933726" y="2853447"/>
                    <a:pt x="1926804" y="2867291"/>
                  </a:cubicBezTo>
                  <a:cubicBezTo>
                    <a:pt x="1911210" y="2898479"/>
                    <a:pt x="1913925" y="2902214"/>
                    <a:pt x="1913925" y="2931685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 rot="10503078">
              <a:off x="1217630" y="4726665"/>
              <a:ext cx="1069123" cy="1140735"/>
            </a:xfrm>
            <a:custGeom>
              <a:avLst/>
              <a:gdLst>
                <a:gd name="connsiteX0" fmla="*/ 445733 w 2613195"/>
                <a:gd name="connsiteY0" fmla="*/ 2635471 h 2931685"/>
                <a:gd name="connsiteX1" fmla="*/ 329824 w 2613195"/>
                <a:gd name="connsiteY1" fmla="*/ 2468046 h 2931685"/>
                <a:gd name="connsiteX2" fmla="*/ 278308 w 2613195"/>
                <a:gd name="connsiteY2" fmla="*/ 2416530 h 2931685"/>
                <a:gd name="connsiteX3" fmla="*/ 252550 w 2613195"/>
                <a:gd name="connsiteY3" fmla="*/ 2365015 h 2931685"/>
                <a:gd name="connsiteX4" fmla="*/ 175277 w 2613195"/>
                <a:gd name="connsiteY4" fmla="*/ 2274863 h 2931685"/>
                <a:gd name="connsiteX5" fmla="*/ 123762 w 2613195"/>
                <a:gd name="connsiteY5" fmla="*/ 2171832 h 2931685"/>
                <a:gd name="connsiteX6" fmla="*/ 110883 w 2613195"/>
                <a:gd name="connsiteY6" fmla="*/ 2120316 h 2931685"/>
                <a:gd name="connsiteX7" fmla="*/ 72246 w 2613195"/>
                <a:gd name="connsiteY7" fmla="*/ 2068801 h 2931685"/>
                <a:gd name="connsiteX8" fmla="*/ 46488 w 2613195"/>
                <a:gd name="connsiteY8" fmla="*/ 1952891 h 2931685"/>
                <a:gd name="connsiteX9" fmla="*/ 20731 w 2613195"/>
                <a:gd name="connsiteY9" fmla="*/ 1798344 h 2931685"/>
                <a:gd name="connsiteX10" fmla="*/ 20731 w 2613195"/>
                <a:gd name="connsiteY10" fmla="*/ 1141522 h 2931685"/>
                <a:gd name="connsiteX11" fmla="*/ 33609 w 2613195"/>
                <a:gd name="connsiteY11" fmla="*/ 1051370 h 2931685"/>
                <a:gd name="connsiteX12" fmla="*/ 59367 w 2613195"/>
                <a:gd name="connsiteY12" fmla="*/ 948339 h 2931685"/>
                <a:gd name="connsiteX13" fmla="*/ 72246 w 2613195"/>
                <a:gd name="connsiteY13" fmla="*/ 871065 h 2931685"/>
                <a:gd name="connsiteX14" fmla="*/ 98004 w 2613195"/>
                <a:gd name="connsiteY14" fmla="*/ 600609 h 2931685"/>
                <a:gd name="connsiteX15" fmla="*/ 110883 w 2613195"/>
                <a:gd name="connsiteY15" fmla="*/ 484699 h 2931685"/>
                <a:gd name="connsiteX16" fmla="*/ 136640 w 2613195"/>
                <a:gd name="connsiteY16" fmla="*/ 343032 h 2931685"/>
                <a:gd name="connsiteX17" fmla="*/ 226793 w 2613195"/>
                <a:gd name="connsiteY17" fmla="*/ 240001 h 2931685"/>
                <a:gd name="connsiteX18" fmla="*/ 278308 w 2613195"/>
                <a:gd name="connsiteY18" fmla="*/ 201364 h 2931685"/>
                <a:gd name="connsiteX19" fmla="*/ 291187 w 2613195"/>
                <a:gd name="connsiteY19" fmla="*/ 162727 h 2931685"/>
                <a:gd name="connsiteX20" fmla="*/ 471491 w 2613195"/>
                <a:gd name="connsiteY20" fmla="*/ 33939 h 2931685"/>
                <a:gd name="connsiteX21" fmla="*/ 535886 w 2613195"/>
                <a:gd name="connsiteY21" fmla="*/ 21060 h 2931685"/>
                <a:gd name="connsiteX22" fmla="*/ 638917 w 2613195"/>
                <a:gd name="connsiteY22" fmla="*/ 33939 h 2931685"/>
                <a:gd name="connsiteX23" fmla="*/ 626038 w 2613195"/>
                <a:gd name="connsiteY23" fmla="*/ 471820 h 2931685"/>
                <a:gd name="connsiteX24" fmla="*/ 600280 w 2613195"/>
                <a:gd name="connsiteY24" fmla="*/ 523336 h 2931685"/>
                <a:gd name="connsiteX25" fmla="*/ 574522 w 2613195"/>
                <a:gd name="connsiteY25" fmla="*/ 561973 h 2931685"/>
                <a:gd name="connsiteX26" fmla="*/ 535886 w 2613195"/>
                <a:gd name="connsiteY26" fmla="*/ 626367 h 2931685"/>
                <a:gd name="connsiteX27" fmla="*/ 510128 w 2613195"/>
                <a:gd name="connsiteY27" fmla="*/ 729398 h 2931685"/>
                <a:gd name="connsiteX28" fmla="*/ 484370 w 2613195"/>
                <a:gd name="connsiteY28" fmla="*/ 845308 h 2931685"/>
                <a:gd name="connsiteX29" fmla="*/ 497249 w 2613195"/>
                <a:gd name="connsiteY29" fmla="*/ 1579404 h 2931685"/>
                <a:gd name="connsiteX30" fmla="*/ 523007 w 2613195"/>
                <a:gd name="connsiteY30" fmla="*/ 1824102 h 2931685"/>
                <a:gd name="connsiteX31" fmla="*/ 548764 w 2613195"/>
                <a:gd name="connsiteY31" fmla="*/ 1862739 h 2931685"/>
                <a:gd name="connsiteX32" fmla="*/ 638917 w 2613195"/>
                <a:gd name="connsiteY32" fmla="*/ 1940012 h 2931685"/>
                <a:gd name="connsiteX33" fmla="*/ 690432 w 2613195"/>
                <a:gd name="connsiteY33" fmla="*/ 1952891 h 2931685"/>
                <a:gd name="connsiteX34" fmla="*/ 870736 w 2613195"/>
                <a:gd name="connsiteY34" fmla="*/ 1940012 h 2931685"/>
                <a:gd name="connsiteX35" fmla="*/ 960888 w 2613195"/>
                <a:gd name="connsiteY35" fmla="*/ 1862739 h 2931685"/>
                <a:gd name="connsiteX36" fmla="*/ 1038162 w 2613195"/>
                <a:gd name="connsiteY36" fmla="*/ 1798344 h 2931685"/>
                <a:gd name="connsiteX37" fmla="*/ 1051040 w 2613195"/>
                <a:gd name="connsiteY37" fmla="*/ 1746829 h 2931685"/>
                <a:gd name="connsiteX38" fmla="*/ 1063919 w 2613195"/>
                <a:gd name="connsiteY38" fmla="*/ 1708192 h 2931685"/>
                <a:gd name="connsiteX39" fmla="*/ 1076798 w 2613195"/>
                <a:gd name="connsiteY39" fmla="*/ 1553646 h 2931685"/>
                <a:gd name="connsiteX40" fmla="*/ 1089677 w 2613195"/>
                <a:gd name="connsiteY40" fmla="*/ 1502130 h 2931685"/>
                <a:gd name="connsiteX41" fmla="*/ 1166950 w 2613195"/>
                <a:gd name="connsiteY41" fmla="*/ 1424857 h 2931685"/>
                <a:gd name="connsiteX42" fmla="*/ 1257102 w 2613195"/>
                <a:gd name="connsiteY42" fmla="*/ 1360463 h 2931685"/>
                <a:gd name="connsiteX43" fmla="*/ 1488922 w 2613195"/>
                <a:gd name="connsiteY43" fmla="*/ 1399099 h 2931685"/>
                <a:gd name="connsiteX44" fmla="*/ 1501801 w 2613195"/>
                <a:gd name="connsiteY44" fmla="*/ 1437736 h 2931685"/>
                <a:gd name="connsiteX45" fmla="*/ 1527559 w 2613195"/>
                <a:gd name="connsiteY45" fmla="*/ 1476373 h 2931685"/>
                <a:gd name="connsiteX46" fmla="*/ 1553317 w 2613195"/>
                <a:gd name="connsiteY46" fmla="*/ 1566525 h 2931685"/>
                <a:gd name="connsiteX47" fmla="*/ 1579074 w 2613195"/>
                <a:gd name="connsiteY47" fmla="*/ 1643798 h 2931685"/>
                <a:gd name="connsiteX48" fmla="*/ 1591953 w 2613195"/>
                <a:gd name="connsiteY48" fmla="*/ 1682434 h 2931685"/>
                <a:gd name="connsiteX49" fmla="*/ 1630590 w 2613195"/>
                <a:gd name="connsiteY49" fmla="*/ 1811223 h 2931685"/>
                <a:gd name="connsiteX50" fmla="*/ 1669226 w 2613195"/>
                <a:gd name="connsiteY50" fmla="*/ 1862739 h 2931685"/>
                <a:gd name="connsiteX51" fmla="*/ 1746500 w 2613195"/>
                <a:gd name="connsiteY51" fmla="*/ 1901375 h 2931685"/>
                <a:gd name="connsiteX52" fmla="*/ 2055593 w 2613195"/>
                <a:gd name="connsiteY52" fmla="*/ 1811223 h 2931685"/>
                <a:gd name="connsiteX53" fmla="*/ 2094229 w 2613195"/>
                <a:gd name="connsiteY53" fmla="*/ 1772587 h 2931685"/>
                <a:gd name="connsiteX54" fmla="*/ 2107108 w 2613195"/>
                <a:gd name="connsiteY54" fmla="*/ 1695313 h 2931685"/>
                <a:gd name="connsiteX55" fmla="*/ 2119987 w 2613195"/>
                <a:gd name="connsiteY55" fmla="*/ 1540767 h 2931685"/>
                <a:gd name="connsiteX56" fmla="*/ 2158624 w 2613195"/>
                <a:gd name="connsiteY56" fmla="*/ 1424857 h 2931685"/>
                <a:gd name="connsiteX57" fmla="*/ 2171502 w 2613195"/>
                <a:gd name="connsiteY57" fmla="*/ 1373342 h 2931685"/>
                <a:gd name="connsiteX58" fmla="*/ 2184381 w 2613195"/>
                <a:gd name="connsiteY58" fmla="*/ 1334705 h 2931685"/>
                <a:gd name="connsiteX59" fmla="*/ 2171502 w 2613195"/>
                <a:gd name="connsiteY59" fmla="*/ 639246 h 2931685"/>
                <a:gd name="connsiteX60" fmla="*/ 2158624 w 2613195"/>
                <a:gd name="connsiteY60" fmla="*/ 600609 h 2931685"/>
                <a:gd name="connsiteX61" fmla="*/ 2081350 w 2613195"/>
                <a:gd name="connsiteY61" fmla="*/ 471820 h 2931685"/>
                <a:gd name="connsiteX62" fmla="*/ 2055593 w 2613195"/>
                <a:gd name="connsiteY62" fmla="*/ 433184 h 2931685"/>
                <a:gd name="connsiteX63" fmla="*/ 2029835 w 2613195"/>
                <a:gd name="connsiteY63" fmla="*/ 355911 h 2931685"/>
                <a:gd name="connsiteX64" fmla="*/ 2016956 w 2613195"/>
                <a:gd name="connsiteY64" fmla="*/ 317274 h 2931685"/>
                <a:gd name="connsiteX65" fmla="*/ 1965440 w 2613195"/>
                <a:gd name="connsiteY65" fmla="*/ 240001 h 2931685"/>
                <a:gd name="connsiteX66" fmla="*/ 1939683 w 2613195"/>
                <a:gd name="connsiteY66" fmla="*/ 201364 h 2931685"/>
                <a:gd name="connsiteX67" fmla="*/ 1952562 w 2613195"/>
                <a:gd name="connsiteY67" fmla="*/ 111212 h 2931685"/>
                <a:gd name="connsiteX68" fmla="*/ 1991198 w 2613195"/>
                <a:gd name="connsiteY68" fmla="*/ 98333 h 2931685"/>
                <a:gd name="connsiteX69" fmla="*/ 2145745 w 2613195"/>
                <a:gd name="connsiteY69" fmla="*/ 124091 h 2931685"/>
                <a:gd name="connsiteX70" fmla="*/ 2223018 w 2613195"/>
                <a:gd name="connsiteY70" fmla="*/ 149849 h 2931685"/>
                <a:gd name="connsiteX71" fmla="*/ 2300291 w 2613195"/>
                <a:gd name="connsiteY71" fmla="*/ 201364 h 2931685"/>
                <a:gd name="connsiteX72" fmla="*/ 2326049 w 2613195"/>
                <a:gd name="connsiteY72" fmla="*/ 304395 h 2931685"/>
                <a:gd name="connsiteX73" fmla="*/ 2351807 w 2613195"/>
                <a:gd name="connsiteY73" fmla="*/ 343032 h 2931685"/>
                <a:gd name="connsiteX74" fmla="*/ 2377564 w 2613195"/>
                <a:gd name="connsiteY74" fmla="*/ 420305 h 2931685"/>
                <a:gd name="connsiteX75" fmla="*/ 2403322 w 2613195"/>
                <a:gd name="connsiteY75" fmla="*/ 458942 h 2931685"/>
                <a:gd name="connsiteX76" fmla="*/ 2429080 w 2613195"/>
                <a:gd name="connsiteY76" fmla="*/ 536215 h 2931685"/>
                <a:gd name="connsiteX77" fmla="*/ 2454838 w 2613195"/>
                <a:gd name="connsiteY77" fmla="*/ 613488 h 2931685"/>
                <a:gd name="connsiteX78" fmla="*/ 2493474 w 2613195"/>
                <a:gd name="connsiteY78" fmla="*/ 768034 h 2931685"/>
                <a:gd name="connsiteX79" fmla="*/ 2557869 w 2613195"/>
                <a:gd name="connsiteY79" fmla="*/ 858187 h 2931685"/>
                <a:gd name="connsiteX80" fmla="*/ 2596505 w 2613195"/>
                <a:gd name="connsiteY80" fmla="*/ 1205916 h 2931685"/>
                <a:gd name="connsiteX81" fmla="*/ 2609384 w 2613195"/>
                <a:gd name="connsiteY81" fmla="*/ 1386220 h 2931685"/>
                <a:gd name="connsiteX82" fmla="*/ 2596505 w 2613195"/>
                <a:gd name="connsiteY82" fmla="*/ 2249105 h 2931685"/>
                <a:gd name="connsiteX83" fmla="*/ 2544990 w 2613195"/>
                <a:gd name="connsiteY83" fmla="*/ 2300620 h 2931685"/>
                <a:gd name="connsiteX84" fmla="*/ 2467717 w 2613195"/>
                <a:gd name="connsiteY84" fmla="*/ 2377894 h 2931685"/>
                <a:gd name="connsiteX85" fmla="*/ 2441959 w 2613195"/>
                <a:gd name="connsiteY85" fmla="*/ 2416530 h 2931685"/>
                <a:gd name="connsiteX86" fmla="*/ 2377564 w 2613195"/>
                <a:gd name="connsiteY86" fmla="*/ 2429409 h 2931685"/>
                <a:gd name="connsiteX87" fmla="*/ 2338928 w 2613195"/>
                <a:gd name="connsiteY87" fmla="*/ 2468046 h 2931685"/>
                <a:gd name="connsiteX88" fmla="*/ 2300291 w 2613195"/>
                <a:gd name="connsiteY88" fmla="*/ 2519561 h 2931685"/>
                <a:gd name="connsiteX89" fmla="*/ 2197260 w 2613195"/>
                <a:gd name="connsiteY89" fmla="*/ 2596834 h 2931685"/>
                <a:gd name="connsiteX90" fmla="*/ 2158624 w 2613195"/>
                <a:gd name="connsiteY90" fmla="*/ 2635471 h 2931685"/>
                <a:gd name="connsiteX91" fmla="*/ 2119987 w 2613195"/>
                <a:gd name="connsiteY91" fmla="*/ 2648350 h 2931685"/>
                <a:gd name="connsiteX92" fmla="*/ 2081350 w 2613195"/>
                <a:gd name="connsiteY92" fmla="*/ 2674108 h 2931685"/>
                <a:gd name="connsiteX93" fmla="*/ 1978319 w 2613195"/>
                <a:gd name="connsiteY93" fmla="*/ 2777139 h 2931685"/>
                <a:gd name="connsiteX94" fmla="*/ 1952562 w 2613195"/>
                <a:gd name="connsiteY94" fmla="*/ 2828654 h 2931685"/>
                <a:gd name="connsiteX95" fmla="*/ 1926804 w 2613195"/>
                <a:gd name="connsiteY95" fmla="*/ 2867291 h 2931685"/>
                <a:gd name="connsiteX96" fmla="*/ 1913925 w 2613195"/>
                <a:gd name="connsiteY96" fmla="*/ 2931685 h 293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613195" h="2931685">
                  <a:moveTo>
                    <a:pt x="445733" y="2635471"/>
                  </a:moveTo>
                  <a:cubicBezTo>
                    <a:pt x="407097" y="2579663"/>
                    <a:pt x="377821" y="2516043"/>
                    <a:pt x="329824" y="2468046"/>
                  </a:cubicBezTo>
                  <a:cubicBezTo>
                    <a:pt x="312652" y="2450874"/>
                    <a:pt x="292879" y="2435958"/>
                    <a:pt x="278308" y="2416530"/>
                  </a:cubicBezTo>
                  <a:cubicBezTo>
                    <a:pt x="266789" y="2401171"/>
                    <a:pt x="262725" y="2381295"/>
                    <a:pt x="252550" y="2365015"/>
                  </a:cubicBezTo>
                  <a:cubicBezTo>
                    <a:pt x="225011" y="2320953"/>
                    <a:pt x="210403" y="2309988"/>
                    <a:pt x="175277" y="2274863"/>
                  </a:cubicBezTo>
                  <a:cubicBezTo>
                    <a:pt x="158105" y="2240519"/>
                    <a:pt x="133075" y="2209083"/>
                    <a:pt x="123762" y="2171832"/>
                  </a:cubicBezTo>
                  <a:cubicBezTo>
                    <a:pt x="119469" y="2154660"/>
                    <a:pt x="118799" y="2136148"/>
                    <a:pt x="110883" y="2120316"/>
                  </a:cubicBezTo>
                  <a:cubicBezTo>
                    <a:pt x="101284" y="2101117"/>
                    <a:pt x="85125" y="2085973"/>
                    <a:pt x="72246" y="2068801"/>
                  </a:cubicBezTo>
                  <a:cubicBezTo>
                    <a:pt x="36805" y="1856158"/>
                    <a:pt x="78194" y="2079712"/>
                    <a:pt x="46488" y="1952891"/>
                  </a:cubicBezTo>
                  <a:cubicBezTo>
                    <a:pt x="33932" y="1902669"/>
                    <a:pt x="28001" y="1849234"/>
                    <a:pt x="20731" y="1798344"/>
                  </a:cubicBezTo>
                  <a:cubicBezTo>
                    <a:pt x="0" y="1487387"/>
                    <a:pt x="232" y="1582258"/>
                    <a:pt x="20731" y="1141522"/>
                  </a:cubicBezTo>
                  <a:cubicBezTo>
                    <a:pt x="22141" y="1111199"/>
                    <a:pt x="28619" y="1081313"/>
                    <a:pt x="33609" y="1051370"/>
                  </a:cubicBezTo>
                  <a:cubicBezTo>
                    <a:pt x="43969" y="989206"/>
                    <a:pt x="42779" y="998103"/>
                    <a:pt x="59367" y="948339"/>
                  </a:cubicBezTo>
                  <a:cubicBezTo>
                    <a:pt x="63660" y="922581"/>
                    <a:pt x="69984" y="897080"/>
                    <a:pt x="72246" y="871065"/>
                  </a:cubicBezTo>
                  <a:cubicBezTo>
                    <a:pt x="96371" y="593628"/>
                    <a:pt x="64923" y="732933"/>
                    <a:pt x="98004" y="600609"/>
                  </a:cubicBezTo>
                  <a:cubicBezTo>
                    <a:pt x="102297" y="561972"/>
                    <a:pt x="106341" y="523307"/>
                    <a:pt x="110883" y="484699"/>
                  </a:cubicBezTo>
                  <a:cubicBezTo>
                    <a:pt x="113118" y="465701"/>
                    <a:pt x="117653" y="376260"/>
                    <a:pt x="136640" y="343032"/>
                  </a:cubicBezTo>
                  <a:cubicBezTo>
                    <a:pt x="156090" y="308994"/>
                    <a:pt x="198291" y="264940"/>
                    <a:pt x="226793" y="240001"/>
                  </a:cubicBezTo>
                  <a:cubicBezTo>
                    <a:pt x="242947" y="225866"/>
                    <a:pt x="261136" y="214243"/>
                    <a:pt x="278308" y="201364"/>
                  </a:cubicBezTo>
                  <a:cubicBezTo>
                    <a:pt x="282601" y="188485"/>
                    <a:pt x="282852" y="173443"/>
                    <a:pt x="291187" y="162727"/>
                  </a:cubicBezTo>
                  <a:cubicBezTo>
                    <a:pt x="332583" y="109504"/>
                    <a:pt x="402317" y="47774"/>
                    <a:pt x="471491" y="33939"/>
                  </a:cubicBezTo>
                  <a:lnTo>
                    <a:pt x="535886" y="21060"/>
                  </a:lnTo>
                  <a:cubicBezTo>
                    <a:pt x="570230" y="25353"/>
                    <a:pt x="632129" y="0"/>
                    <a:pt x="638917" y="33939"/>
                  </a:cubicBezTo>
                  <a:cubicBezTo>
                    <a:pt x="667555" y="177127"/>
                    <a:pt x="637531" y="326249"/>
                    <a:pt x="626038" y="471820"/>
                  </a:cubicBezTo>
                  <a:cubicBezTo>
                    <a:pt x="624527" y="490959"/>
                    <a:pt x="609805" y="506667"/>
                    <a:pt x="600280" y="523336"/>
                  </a:cubicBezTo>
                  <a:cubicBezTo>
                    <a:pt x="592600" y="536775"/>
                    <a:pt x="582726" y="548847"/>
                    <a:pt x="574522" y="561973"/>
                  </a:cubicBezTo>
                  <a:cubicBezTo>
                    <a:pt x="561255" y="583200"/>
                    <a:pt x="548765" y="604902"/>
                    <a:pt x="535886" y="626367"/>
                  </a:cubicBezTo>
                  <a:cubicBezTo>
                    <a:pt x="527300" y="660711"/>
                    <a:pt x="515948" y="694479"/>
                    <a:pt x="510128" y="729398"/>
                  </a:cubicBezTo>
                  <a:cubicBezTo>
                    <a:pt x="495017" y="820062"/>
                    <a:pt x="505507" y="781898"/>
                    <a:pt x="484370" y="845308"/>
                  </a:cubicBezTo>
                  <a:cubicBezTo>
                    <a:pt x="488663" y="1090007"/>
                    <a:pt x="490158" y="1334770"/>
                    <a:pt x="497249" y="1579404"/>
                  </a:cubicBezTo>
                  <a:cubicBezTo>
                    <a:pt x="497486" y="1587597"/>
                    <a:pt x="511721" y="1786481"/>
                    <a:pt x="523007" y="1824102"/>
                  </a:cubicBezTo>
                  <a:cubicBezTo>
                    <a:pt x="527455" y="1838928"/>
                    <a:pt x="538691" y="1850987"/>
                    <a:pt x="548764" y="1862739"/>
                  </a:cubicBezTo>
                  <a:cubicBezTo>
                    <a:pt x="567339" y="1884410"/>
                    <a:pt x="608046" y="1926782"/>
                    <a:pt x="638917" y="1940012"/>
                  </a:cubicBezTo>
                  <a:cubicBezTo>
                    <a:pt x="655186" y="1946985"/>
                    <a:pt x="673260" y="1948598"/>
                    <a:pt x="690432" y="1952891"/>
                  </a:cubicBezTo>
                  <a:cubicBezTo>
                    <a:pt x="750533" y="1948598"/>
                    <a:pt x="811398" y="1950483"/>
                    <a:pt x="870736" y="1940012"/>
                  </a:cubicBezTo>
                  <a:cubicBezTo>
                    <a:pt x="895558" y="1935632"/>
                    <a:pt x="951803" y="1870526"/>
                    <a:pt x="960888" y="1862739"/>
                  </a:cubicBezTo>
                  <a:cubicBezTo>
                    <a:pt x="1086401" y="1755157"/>
                    <a:pt x="904186" y="1932320"/>
                    <a:pt x="1038162" y="1798344"/>
                  </a:cubicBezTo>
                  <a:cubicBezTo>
                    <a:pt x="1042455" y="1781172"/>
                    <a:pt x="1046178" y="1763848"/>
                    <a:pt x="1051040" y="1746829"/>
                  </a:cubicBezTo>
                  <a:cubicBezTo>
                    <a:pt x="1054769" y="1733776"/>
                    <a:pt x="1062125" y="1721649"/>
                    <a:pt x="1063919" y="1708192"/>
                  </a:cubicBezTo>
                  <a:cubicBezTo>
                    <a:pt x="1070751" y="1656952"/>
                    <a:pt x="1070386" y="1604941"/>
                    <a:pt x="1076798" y="1553646"/>
                  </a:cubicBezTo>
                  <a:cubicBezTo>
                    <a:pt x="1078993" y="1536082"/>
                    <a:pt x="1079526" y="1516631"/>
                    <a:pt x="1089677" y="1502130"/>
                  </a:cubicBezTo>
                  <a:cubicBezTo>
                    <a:pt x="1110566" y="1472288"/>
                    <a:pt x="1137809" y="1446713"/>
                    <a:pt x="1166950" y="1424857"/>
                  </a:cubicBezTo>
                  <a:cubicBezTo>
                    <a:pt x="1230849" y="1376933"/>
                    <a:pt x="1200606" y="1398127"/>
                    <a:pt x="1257102" y="1360463"/>
                  </a:cubicBezTo>
                  <a:cubicBezTo>
                    <a:pt x="1275938" y="1361719"/>
                    <a:pt x="1442105" y="1340578"/>
                    <a:pt x="1488922" y="1399099"/>
                  </a:cubicBezTo>
                  <a:cubicBezTo>
                    <a:pt x="1497403" y="1409700"/>
                    <a:pt x="1495730" y="1425594"/>
                    <a:pt x="1501801" y="1437736"/>
                  </a:cubicBezTo>
                  <a:cubicBezTo>
                    <a:pt x="1508723" y="1451581"/>
                    <a:pt x="1520637" y="1462529"/>
                    <a:pt x="1527559" y="1476373"/>
                  </a:cubicBezTo>
                  <a:cubicBezTo>
                    <a:pt x="1538380" y="1498015"/>
                    <a:pt x="1547127" y="1545892"/>
                    <a:pt x="1553317" y="1566525"/>
                  </a:cubicBezTo>
                  <a:cubicBezTo>
                    <a:pt x="1561119" y="1592531"/>
                    <a:pt x="1570488" y="1618040"/>
                    <a:pt x="1579074" y="1643798"/>
                  </a:cubicBezTo>
                  <a:cubicBezTo>
                    <a:pt x="1583367" y="1656677"/>
                    <a:pt x="1588660" y="1669264"/>
                    <a:pt x="1591953" y="1682434"/>
                  </a:cubicBezTo>
                  <a:cubicBezTo>
                    <a:pt x="1598642" y="1709188"/>
                    <a:pt x="1618831" y="1795544"/>
                    <a:pt x="1630590" y="1811223"/>
                  </a:cubicBezTo>
                  <a:cubicBezTo>
                    <a:pt x="1643469" y="1828395"/>
                    <a:pt x="1654048" y="1847561"/>
                    <a:pt x="1669226" y="1862739"/>
                  </a:cubicBezTo>
                  <a:cubicBezTo>
                    <a:pt x="1694190" y="1887703"/>
                    <a:pt x="1715078" y="1890901"/>
                    <a:pt x="1746500" y="1901375"/>
                  </a:cubicBezTo>
                  <a:cubicBezTo>
                    <a:pt x="2189500" y="1881238"/>
                    <a:pt x="1961874" y="1979917"/>
                    <a:pt x="2055593" y="1811223"/>
                  </a:cubicBezTo>
                  <a:cubicBezTo>
                    <a:pt x="2064438" y="1795302"/>
                    <a:pt x="2081350" y="1785466"/>
                    <a:pt x="2094229" y="1772587"/>
                  </a:cubicBezTo>
                  <a:cubicBezTo>
                    <a:pt x="2098522" y="1746829"/>
                    <a:pt x="2104224" y="1721267"/>
                    <a:pt x="2107108" y="1695313"/>
                  </a:cubicBezTo>
                  <a:cubicBezTo>
                    <a:pt x="2112817" y="1643935"/>
                    <a:pt x="2113575" y="1592062"/>
                    <a:pt x="2119987" y="1540767"/>
                  </a:cubicBezTo>
                  <a:cubicBezTo>
                    <a:pt x="2126160" y="1491383"/>
                    <a:pt x="2142374" y="1473608"/>
                    <a:pt x="2158624" y="1424857"/>
                  </a:cubicBezTo>
                  <a:cubicBezTo>
                    <a:pt x="2164221" y="1408065"/>
                    <a:pt x="2166640" y="1390361"/>
                    <a:pt x="2171502" y="1373342"/>
                  </a:cubicBezTo>
                  <a:cubicBezTo>
                    <a:pt x="2175231" y="1360289"/>
                    <a:pt x="2180088" y="1347584"/>
                    <a:pt x="2184381" y="1334705"/>
                  </a:cubicBezTo>
                  <a:cubicBezTo>
                    <a:pt x="2180088" y="1102885"/>
                    <a:pt x="2179632" y="870963"/>
                    <a:pt x="2171502" y="639246"/>
                  </a:cubicBezTo>
                  <a:cubicBezTo>
                    <a:pt x="2171026" y="625679"/>
                    <a:pt x="2163972" y="613087"/>
                    <a:pt x="2158624" y="600609"/>
                  </a:cubicBezTo>
                  <a:cubicBezTo>
                    <a:pt x="2134865" y="545171"/>
                    <a:pt x="2117968" y="526747"/>
                    <a:pt x="2081350" y="471820"/>
                  </a:cubicBezTo>
                  <a:cubicBezTo>
                    <a:pt x="2072764" y="458941"/>
                    <a:pt x="2060488" y="447868"/>
                    <a:pt x="2055593" y="433184"/>
                  </a:cubicBezTo>
                  <a:lnTo>
                    <a:pt x="2029835" y="355911"/>
                  </a:lnTo>
                  <a:cubicBezTo>
                    <a:pt x="2025542" y="343032"/>
                    <a:pt x="2024486" y="328570"/>
                    <a:pt x="2016956" y="317274"/>
                  </a:cubicBezTo>
                  <a:lnTo>
                    <a:pt x="1965440" y="240001"/>
                  </a:lnTo>
                  <a:lnTo>
                    <a:pt x="1939683" y="201364"/>
                  </a:lnTo>
                  <a:cubicBezTo>
                    <a:pt x="1943976" y="171313"/>
                    <a:pt x="1938987" y="138363"/>
                    <a:pt x="1952562" y="111212"/>
                  </a:cubicBezTo>
                  <a:cubicBezTo>
                    <a:pt x="1958633" y="99070"/>
                    <a:pt x="1977623" y="98333"/>
                    <a:pt x="1991198" y="98333"/>
                  </a:cubicBezTo>
                  <a:cubicBezTo>
                    <a:pt x="2033812" y="98333"/>
                    <a:pt x="2100532" y="110527"/>
                    <a:pt x="2145745" y="124091"/>
                  </a:cubicBezTo>
                  <a:cubicBezTo>
                    <a:pt x="2171751" y="131893"/>
                    <a:pt x="2198733" y="137707"/>
                    <a:pt x="2223018" y="149849"/>
                  </a:cubicBezTo>
                  <a:cubicBezTo>
                    <a:pt x="2250707" y="163693"/>
                    <a:pt x="2300291" y="201364"/>
                    <a:pt x="2300291" y="201364"/>
                  </a:cubicBezTo>
                  <a:cubicBezTo>
                    <a:pt x="2305190" y="225856"/>
                    <a:pt x="2312848" y="277994"/>
                    <a:pt x="2326049" y="304395"/>
                  </a:cubicBezTo>
                  <a:cubicBezTo>
                    <a:pt x="2332971" y="318240"/>
                    <a:pt x="2345521" y="328887"/>
                    <a:pt x="2351807" y="343032"/>
                  </a:cubicBezTo>
                  <a:cubicBezTo>
                    <a:pt x="2362834" y="367843"/>
                    <a:pt x="2362503" y="397714"/>
                    <a:pt x="2377564" y="420305"/>
                  </a:cubicBezTo>
                  <a:cubicBezTo>
                    <a:pt x="2386150" y="433184"/>
                    <a:pt x="2397035" y="444797"/>
                    <a:pt x="2403322" y="458942"/>
                  </a:cubicBezTo>
                  <a:cubicBezTo>
                    <a:pt x="2414349" y="483753"/>
                    <a:pt x="2420494" y="510457"/>
                    <a:pt x="2429080" y="536215"/>
                  </a:cubicBezTo>
                  <a:lnTo>
                    <a:pt x="2454838" y="613488"/>
                  </a:lnTo>
                  <a:cubicBezTo>
                    <a:pt x="2461275" y="652110"/>
                    <a:pt x="2470798" y="734021"/>
                    <a:pt x="2493474" y="768034"/>
                  </a:cubicBezTo>
                  <a:cubicBezTo>
                    <a:pt x="2531139" y="824531"/>
                    <a:pt x="2509945" y="794288"/>
                    <a:pt x="2557869" y="858187"/>
                  </a:cubicBezTo>
                  <a:cubicBezTo>
                    <a:pt x="2613195" y="1024170"/>
                    <a:pt x="2578914" y="898078"/>
                    <a:pt x="2596505" y="1205916"/>
                  </a:cubicBezTo>
                  <a:cubicBezTo>
                    <a:pt x="2599943" y="1266072"/>
                    <a:pt x="2605091" y="1326119"/>
                    <a:pt x="2609384" y="1386220"/>
                  </a:cubicBezTo>
                  <a:cubicBezTo>
                    <a:pt x="2605091" y="1673848"/>
                    <a:pt x="2604721" y="1961562"/>
                    <a:pt x="2596505" y="2249105"/>
                  </a:cubicBezTo>
                  <a:cubicBezTo>
                    <a:pt x="2595184" y="2295337"/>
                    <a:pt x="2580655" y="2288732"/>
                    <a:pt x="2544990" y="2300620"/>
                  </a:cubicBezTo>
                  <a:cubicBezTo>
                    <a:pt x="2491633" y="2336191"/>
                    <a:pt x="2511285" y="2316898"/>
                    <a:pt x="2467717" y="2377894"/>
                  </a:cubicBezTo>
                  <a:cubicBezTo>
                    <a:pt x="2458720" y="2390489"/>
                    <a:pt x="2455398" y="2408851"/>
                    <a:pt x="2441959" y="2416530"/>
                  </a:cubicBezTo>
                  <a:cubicBezTo>
                    <a:pt x="2422953" y="2427390"/>
                    <a:pt x="2399029" y="2425116"/>
                    <a:pt x="2377564" y="2429409"/>
                  </a:cubicBezTo>
                  <a:cubicBezTo>
                    <a:pt x="2364685" y="2442288"/>
                    <a:pt x="2350781" y="2454217"/>
                    <a:pt x="2338928" y="2468046"/>
                  </a:cubicBezTo>
                  <a:cubicBezTo>
                    <a:pt x="2324959" y="2484343"/>
                    <a:pt x="2316174" y="2505122"/>
                    <a:pt x="2300291" y="2519561"/>
                  </a:cubicBezTo>
                  <a:cubicBezTo>
                    <a:pt x="2268526" y="2548438"/>
                    <a:pt x="2227615" y="2566478"/>
                    <a:pt x="2197260" y="2596834"/>
                  </a:cubicBezTo>
                  <a:cubicBezTo>
                    <a:pt x="2184381" y="2609713"/>
                    <a:pt x="2173778" y="2625368"/>
                    <a:pt x="2158624" y="2635471"/>
                  </a:cubicBezTo>
                  <a:cubicBezTo>
                    <a:pt x="2147328" y="2643001"/>
                    <a:pt x="2132129" y="2642279"/>
                    <a:pt x="2119987" y="2648350"/>
                  </a:cubicBezTo>
                  <a:cubicBezTo>
                    <a:pt x="2106142" y="2655272"/>
                    <a:pt x="2092803" y="2663696"/>
                    <a:pt x="2081350" y="2674108"/>
                  </a:cubicBezTo>
                  <a:cubicBezTo>
                    <a:pt x="2045412" y="2706779"/>
                    <a:pt x="1978319" y="2777139"/>
                    <a:pt x="1978319" y="2777139"/>
                  </a:cubicBezTo>
                  <a:cubicBezTo>
                    <a:pt x="1969733" y="2794311"/>
                    <a:pt x="1962087" y="2811985"/>
                    <a:pt x="1952562" y="2828654"/>
                  </a:cubicBezTo>
                  <a:cubicBezTo>
                    <a:pt x="1944882" y="2842093"/>
                    <a:pt x="1933726" y="2853447"/>
                    <a:pt x="1926804" y="2867291"/>
                  </a:cubicBezTo>
                  <a:cubicBezTo>
                    <a:pt x="1911210" y="2898479"/>
                    <a:pt x="1913925" y="2902214"/>
                    <a:pt x="1913925" y="2931685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Volný tvar 36"/>
            <p:cNvSpPr/>
            <p:nvPr/>
          </p:nvSpPr>
          <p:spPr>
            <a:xfrm rot="10800000">
              <a:off x="4998360" y="4690451"/>
              <a:ext cx="1069123" cy="1146772"/>
            </a:xfrm>
            <a:custGeom>
              <a:avLst/>
              <a:gdLst>
                <a:gd name="connsiteX0" fmla="*/ 445733 w 2613195"/>
                <a:gd name="connsiteY0" fmla="*/ 2635471 h 2931685"/>
                <a:gd name="connsiteX1" fmla="*/ 329824 w 2613195"/>
                <a:gd name="connsiteY1" fmla="*/ 2468046 h 2931685"/>
                <a:gd name="connsiteX2" fmla="*/ 278308 w 2613195"/>
                <a:gd name="connsiteY2" fmla="*/ 2416530 h 2931685"/>
                <a:gd name="connsiteX3" fmla="*/ 252550 w 2613195"/>
                <a:gd name="connsiteY3" fmla="*/ 2365015 h 2931685"/>
                <a:gd name="connsiteX4" fmla="*/ 175277 w 2613195"/>
                <a:gd name="connsiteY4" fmla="*/ 2274863 h 2931685"/>
                <a:gd name="connsiteX5" fmla="*/ 123762 w 2613195"/>
                <a:gd name="connsiteY5" fmla="*/ 2171832 h 2931685"/>
                <a:gd name="connsiteX6" fmla="*/ 110883 w 2613195"/>
                <a:gd name="connsiteY6" fmla="*/ 2120316 h 2931685"/>
                <a:gd name="connsiteX7" fmla="*/ 72246 w 2613195"/>
                <a:gd name="connsiteY7" fmla="*/ 2068801 h 2931685"/>
                <a:gd name="connsiteX8" fmla="*/ 46488 w 2613195"/>
                <a:gd name="connsiteY8" fmla="*/ 1952891 h 2931685"/>
                <a:gd name="connsiteX9" fmla="*/ 20731 w 2613195"/>
                <a:gd name="connsiteY9" fmla="*/ 1798344 h 2931685"/>
                <a:gd name="connsiteX10" fmla="*/ 20731 w 2613195"/>
                <a:gd name="connsiteY10" fmla="*/ 1141522 h 2931685"/>
                <a:gd name="connsiteX11" fmla="*/ 33609 w 2613195"/>
                <a:gd name="connsiteY11" fmla="*/ 1051370 h 2931685"/>
                <a:gd name="connsiteX12" fmla="*/ 59367 w 2613195"/>
                <a:gd name="connsiteY12" fmla="*/ 948339 h 2931685"/>
                <a:gd name="connsiteX13" fmla="*/ 72246 w 2613195"/>
                <a:gd name="connsiteY13" fmla="*/ 871065 h 2931685"/>
                <a:gd name="connsiteX14" fmla="*/ 98004 w 2613195"/>
                <a:gd name="connsiteY14" fmla="*/ 600609 h 2931685"/>
                <a:gd name="connsiteX15" fmla="*/ 110883 w 2613195"/>
                <a:gd name="connsiteY15" fmla="*/ 484699 h 2931685"/>
                <a:gd name="connsiteX16" fmla="*/ 136640 w 2613195"/>
                <a:gd name="connsiteY16" fmla="*/ 343032 h 2931685"/>
                <a:gd name="connsiteX17" fmla="*/ 226793 w 2613195"/>
                <a:gd name="connsiteY17" fmla="*/ 240001 h 2931685"/>
                <a:gd name="connsiteX18" fmla="*/ 278308 w 2613195"/>
                <a:gd name="connsiteY18" fmla="*/ 201364 h 2931685"/>
                <a:gd name="connsiteX19" fmla="*/ 291187 w 2613195"/>
                <a:gd name="connsiteY19" fmla="*/ 162727 h 2931685"/>
                <a:gd name="connsiteX20" fmla="*/ 471491 w 2613195"/>
                <a:gd name="connsiteY20" fmla="*/ 33939 h 2931685"/>
                <a:gd name="connsiteX21" fmla="*/ 535886 w 2613195"/>
                <a:gd name="connsiteY21" fmla="*/ 21060 h 2931685"/>
                <a:gd name="connsiteX22" fmla="*/ 638917 w 2613195"/>
                <a:gd name="connsiteY22" fmla="*/ 33939 h 2931685"/>
                <a:gd name="connsiteX23" fmla="*/ 626038 w 2613195"/>
                <a:gd name="connsiteY23" fmla="*/ 471820 h 2931685"/>
                <a:gd name="connsiteX24" fmla="*/ 600280 w 2613195"/>
                <a:gd name="connsiteY24" fmla="*/ 523336 h 2931685"/>
                <a:gd name="connsiteX25" fmla="*/ 574522 w 2613195"/>
                <a:gd name="connsiteY25" fmla="*/ 561973 h 2931685"/>
                <a:gd name="connsiteX26" fmla="*/ 535886 w 2613195"/>
                <a:gd name="connsiteY26" fmla="*/ 626367 h 2931685"/>
                <a:gd name="connsiteX27" fmla="*/ 510128 w 2613195"/>
                <a:gd name="connsiteY27" fmla="*/ 729398 h 2931685"/>
                <a:gd name="connsiteX28" fmla="*/ 484370 w 2613195"/>
                <a:gd name="connsiteY28" fmla="*/ 845308 h 2931685"/>
                <a:gd name="connsiteX29" fmla="*/ 497249 w 2613195"/>
                <a:gd name="connsiteY29" fmla="*/ 1579404 h 2931685"/>
                <a:gd name="connsiteX30" fmla="*/ 523007 w 2613195"/>
                <a:gd name="connsiteY30" fmla="*/ 1824102 h 2931685"/>
                <a:gd name="connsiteX31" fmla="*/ 548764 w 2613195"/>
                <a:gd name="connsiteY31" fmla="*/ 1862739 h 2931685"/>
                <a:gd name="connsiteX32" fmla="*/ 638917 w 2613195"/>
                <a:gd name="connsiteY32" fmla="*/ 1940012 h 2931685"/>
                <a:gd name="connsiteX33" fmla="*/ 690432 w 2613195"/>
                <a:gd name="connsiteY33" fmla="*/ 1952891 h 2931685"/>
                <a:gd name="connsiteX34" fmla="*/ 870736 w 2613195"/>
                <a:gd name="connsiteY34" fmla="*/ 1940012 h 2931685"/>
                <a:gd name="connsiteX35" fmla="*/ 960888 w 2613195"/>
                <a:gd name="connsiteY35" fmla="*/ 1862739 h 2931685"/>
                <a:gd name="connsiteX36" fmla="*/ 1038162 w 2613195"/>
                <a:gd name="connsiteY36" fmla="*/ 1798344 h 2931685"/>
                <a:gd name="connsiteX37" fmla="*/ 1051040 w 2613195"/>
                <a:gd name="connsiteY37" fmla="*/ 1746829 h 2931685"/>
                <a:gd name="connsiteX38" fmla="*/ 1063919 w 2613195"/>
                <a:gd name="connsiteY38" fmla="*/ 1708192 h 2931685"/>
                <a:gd name="connsiteX39" fmla="*/ 1076798 w 2613195"/>
                <a:gd name="connsiteY39" fmla="*/ 1553646 h 2931685"/>
                <a:gd name="connsiteX40" fmla="*/ 1089677 w 2613195"/>
                <a:gd name="connsiteY40" fmla="*/ 1502130 h 2931685"/>
                <a:gd name="connsiteX41" fmla="*/ 1166950 w 2613195"/>
                <a:gd name="connsiteY41" fmla="*/ 1424857 h 2931685"/>
                <a:gd name="connsiteX42" fmla="*/ 1257102 w 2613195"/>
                <a:gd name="connsiteY42" fmla="*/ 1360463 h 2931685"/>
                <a:gd name="connsiteX43" fmla="*/ 1488922 w 2613195"/>
                <a:gd name="connsiteY43" fmla="*/ 1399099 h 2931685"/>
                <a:gd name="connsiteX44" fmla="*/ 1501801 w 2613195"/>
                <a:gd name="connsiteY44" fmla="*/ 1437736 h 2931685"/>
                <a:gd name="connsiteX45" fmla="*/ 1527559 w 2613195"/>
                <a:gd name="connsiteY45" fmla="*/ 1476373 h 2931685"/>
                <a:gd name="connsiteX46" fmla="*/ 1553317 w 2613195"/>
                <a:gd name="connsiteY46" fmla="*/ 1566525 h 2931685"/>
                <a:gd name="connsiteX47" fmla="*/ 1579074 w 2613195"/>
                <a:gd name="connsiteY47" fmla="*/ 1643798 h 2931685"/>
                <a:gd name="connsiteX48" fmla="*/ 1591953 w 2613195"/>
                <a:gd name="connsiteY48" fmla="*/ 1682434 h 2931685"/>
                <a:gd name="connsiteX49" fmla="*/ 1630590 w 2613195"/>
                <a:gd name="connsiteY49" fmla="*/ 1811223 h 2931685"/>
                <a:gd name="connsiteX50" fmla="*/ 1669226 w 2613195"/>
                <a:gd name="connsiteY50" fmla="*/ 1862739 h 2931685"/>
                <a:gd name="connsiteX51" fmla="*/ 1746500 w 2613195"/>
                <a:gd name="connsiteY51" fmla="*/ 1901375 h 2931685"/>
                <a:gd name="connsiteX52" fmla="*/ 2055593 w 2613195"/>
                <a:gd name="connsiteY52" fmla="*/ 1811223 h 2931685"/>
                <a:gd name="connsiteX53" fmla="*/ 2094229 w 2613195"/>
                <a:gd name="connsiteY53" fmla="*/ 1772587 h 2931685"/>
                <a:gd name="connsiteX54" fmla="*/ 2107108 w 2613195"/>
                <a:gd name="connsiteY54" fmla="*/ 1695313 h 2931685"/>
                <a:gd name="connsiteX55" fmla="*/ 2119987 w 2613195"/>
                <a:gd name="connsiteY55" fmla="*/ 1540767 h 2931685"/>
                <a:gd name="connsiteX56" fmla="*/ 2158624 w 2613195"/>
                <a:gd name="connsiteY56" fmla="*/ 1424857 h 2931685"/>
                <a:gd name="connsiteX57" fmla="*/ 2171502 w 2613195"/>
                <a:gd name="connsiteY57" fmla="*/ 1373342 h 2931685"/>
                <a:gd name="connsiteX58" fmla="*/ 2184381 w 2613195"/>
                <a:gd name="connsiteY58" fmla="*/ 1334705 h 2931685"/>
                <a:gd name="connsiteX59" fmla="*/ 2171502 w 2613195"/>
                <a:gd name="connsiteY59" fmla="*/ 639246 h 2931685"/>
                <a:gd name="connsiteX60" fmla="*/ 2158624 w 2613195"/>
                <a:gd name="connsiteY60" fmla="*/ 600609 h 2931685"/>
                <a:gd name="connsiteX61" fmla="*/ 2081350 w 2613195"/>
                <a:gd name="connsiteY61" fmla="*/ 471820 h 2931685"/>
                <a:gd name="connsiteX62" fmla="*/ 2055593 w 2613195"/>
                <a:gd name="connsiteY62" fmla="*/ 433184 h 2931685"/>
                <a:gd name="connsiteX63" fmla="*/ 2029835 w 2613195"/>
                <a:gd name="connsiteY63" fmla="*/ 355911 h 2931685"/>
                <a:gd name="connsiteX64" fmla="*/ 2016956 w 2613195"/>
                <a:gd name="connsiteY64" fmla="*/ 317274 h 2931685"/>
                <a:gd name="connsiteX65" fmla="*/ 1965440 w 2613195"/>
                <a:gd name="connsiteY65" fmla="*/ 240001 h 2931685"/>
                <a:gd name="connsiteX66" fmla="*/ 1939683 w 2613195"/>
                <a:gd name="connsiteY66" fmla="*/ 201364 h 2931685"/>
                <a:gd name="connsiteX67" fmla="*/ 1952562 w 2613195"/>
                <a:gd name="connsiteY67" fmla="*/ 111212 h 2931685"/>
                <a:gd name="connsiteX68" fmla="*/ 1991198 w 2613195"/>
                <a:gd name="connsiteY68" fmla="*/ 98333 h 2931685"/>
                <a:gd name="connsiteX69" fmla="*/ 2145745 w 2613195"/>
                <a:gd name="connsiteY69" fmla="*/ 124091 h 2931685"/>
                <a:gd name="connsiteX70" fmla="*/ 2223018 w 2613195"/>
                <a:gd name="connsiteY70" fmla="*/ 149849 h 2931685"/>
                <a:gd name="connsiteX71" fmla="*/ 2300291 w 2613195"/>
                <a:gd name="connsiteY71" fmla="*/ 201364 h 2931685"/>
                <a:gd name="connsiteX72" fmla="*/ 2326049 w 2613195"/>
                <a:gd name="connsiteY72" fmla="*/ 304395 h 2931685"/>
                <a:gd name="connsiteX73" fmla="*/ 2351807 w 2613195"/>
                <a:gd name="connsiteY73" fmla="*/ 343032 h 2931685"/>
                <a:gd name="connsiteX74" fmla="*/ 2377564 w 2613195"/>
                <a:gd name="connsiteY74" fmla="*/ 420305 h 2931685"/>
                <a:gd name="connsiteX75" fmla="*/ 2403322 w 2613195"/>
                <a:gd name="connsiteY75" fmla="*/ 458942 h 2931685"/>
                <a:gd name="connsiteX76" fmla="*/ 2429080 w 2613195"/>
                <a:gd name="connsiteY76" fmla="*/ 536215 h 2931685"/>
                <a:gd name="connsiteX77" fmla="*/ 2454838 w 2613195"/>
                <a:gd name="connsiteY77" fmla="*/ 613488 h 2931685"/>
                <a:gd name="connsiteX78" fmla="*/ 2493474 w 2613195"/>
                <a:gd name="connsiteY78" fmla="*/ 768034 h 2931685"/>
                <a:gd name="connsiteX79" fmla="*/ 2557869 w 2613195"/>
                <a:gd name="connsiteY79" fmla="*/ 858187 h 2931685"/>
                <a:gd name="connsiteX80" fmla="*/ 2596505 w 2613195"/>
                <a:gd name="connsiteY80" fmla="*/ 1205916 h 2931685"/>
                <a:gd name="connsiteX81" fmla="*/ 2609384 w 2613195"/>
                <a:gd name="connsiteY81" fmla="*/ 1386220 h 2931685"/>
                <a:gd name="connsiteX82" fmla="*/ 2596505 w 2613195"/>
                <a:gd name="connsiteY82" fmla="*/ 2249105 h 2931685"/>
                <a:gd name="connsiteX83" fmla="*/ 2544990 w 2613195"/>
                <a:gd name="connsiteY83" fmla="*/ 2300620 h 2931685"/>
                <a:gd name="connsiteX84" fmla="*/ 2467717 w 2613195"/>
                <a:gd name="connsiteY84" fmla="*/ 2377894 h 2931685"/>
                <a:gd name="connsiteX85" fmla="*/ 2441959 w 2613195"/>
                <a:gd name="connsiteY85" fmla="*/ 2416530 h 2931685"/>
                <a:gd name="connsiteX86" fmla="*/ 2377564 w 2613195"/>
                <a:gd name="connsiteY86" fmla="*/ 2429409 h 2931685"/>
                <a:gd name="connsiteX87" fmla="*/ 2338928 w 2613195"/>
                <a:gd name="connsiteY87" fmla="*/ 2468046 h 2931685"/>
                <a:gd name="connsiteX88" fmla="*/ 2300291 w 2613195"/>
                <a:gd name="connsiteY88" fmla="*/ 2519561 h 2931685"/>
                <a:gd name="connsiteX89" fmla="*/ 2197260 w 2613195"/>
                <a:gd name="connsiteY89" fmla="*/ 2596834 h 2931685"/>
                <a:gd name="connsiteX90" fmla="*/ 2158624 w 2613195"/>
                <a:gd name="connsiteY90" fmla="*/ 2635471 h 2931685"/>
                <a:gd name="connsiteX91" fmla="*/ 2119987 w 2613195"/>
                <a:gd name="connsiteY91" fmla="*/ 2648350 h 2931685"/>
                <a:gd name="connsiteX92" fmla="*/ 2081350 w 2613195"/>
                <a:gd name="connsiteY92" fmla="*/ 2674108 h 2931685"/>
                <a:gd name="connsiteX93" fmla="*/ 1978319 w 2613195"/>
                <a:gd name="connsiteY93" fmla="*/ 2777139 h 2931685"/>
                <a:gd name="connsiteX94" fmla="*/ 1952562 w 2613195"/>
                <a:gd name="connsiteY94" fmla="*/ 2828654 h 2931685"/>
                <a:gd name="connsiteX95" fmla="*/ 1926804 w 2613195"/>
                <a:gd name="connsiteY95" fmla="*/ 2867291 h 2931685"/>
                <a:gd name="connsiteX96" fmla="*/ 1913925 w 2613195"/>
                <a:gd name="connsiteY96" fmla="*/ 2931685 h 293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613195" h="2931685">
                  <a:moveTo>
                    <a:pt x="445733" y="2635471"/>
                  </a:moveTo>
                  <a:cubicBezTo>
                    <a:pt x="407097" y="2579663"/>
                    <a:pt x="377821" y="2516043"/>
                    <a:pt x="329824" y="2468046"/>
                  </a:cubicBezTo>
                  <a:cubicBezTo>
                    <a:pt x="312652" y="2450874"/>
                    <a:pt x="292879" y="2435958"/>
                    <a:pt x="278308" y="2416530"/>
                  </a:cubicBezTo>
                  <a:cubicBezTo>
                    <a:pt x="266789" y="2401171"/>
                    <a:pt x="262725" y="2381295"/>
                    <a:pt x="252550" y="2365015"/>
                  </a:cubicBezTo>
                  <a:cubicBezTo>
                    <a:pt x="225011" y="2320953"/>
                    <a:pt x="210403" y="2309988"/>
                    <a:pt x="175277" y="2274863"/>
                  </a:cubicBezTo>
                  <a:cubicBezTo>
                    <a:pt x="158105" y="2240519"/>
                    <a:pt x="133075" y="2209083"/>
                    <a:pt x="123762" y="2171832"/>
                  </a:cubicBezTo>
                  <a:cubicBezTo>
                    <a:pt x="119469" y="2154660"/>
                    <a:pt x="118799" y="2136148"/>
                    <a:pt x="110883" y="2120316"/>
                  </a:cubicBezTo>
                  <a:cubicBezTo>
                    <a:pt x="101284" y="2101117"/>
                    <a:pt x="85125" y="2085973"/>
                    <a:pt x="72246" y="2068801"/>
                  </a:cubicBezTo>
                  <a:cubicBezTo>
                    <a:pt x="36805" y="1856158"/>
                    <a:pt x="78194" y="2079712"/>
                    <a:pt x="46488" y="1952891"/>
                  </a:cubicBezTo>
                  <a:cubicBezTo>
                    <a:pt x="33932" y="1902669"/>
                    <a:pt x="28001" y="1849234"/>
                    <a:pt x="20731" y="1798344"/>
                  </a:cubicBezTo>
                  <a:cubicBezTo>
                    <a:pt x="0" y="1487387"/>
                    <a:pt x="232" y="1582258"/>
                    <a:pt x="20731" y="1141522"/>
                  </a:cubicBezTo>
                  <a:cubicBezTo>
                    <a:pt x="22141" y="1111199"/>
                    <a:pt x="28619" y="1081313"/>
                    <a:pt x="33609" y="1051370"/>
                  </a:cubicBezTo>
                  <a:cubicBezTo>
                    <a:pt x="43969" y="989206"/>
                    <a:pt x="42779" y="998103"/>
                    <a:pt x="59367" y="948339"/>
                  </a:cubicBezTo>
                  <a:cubicBezTo>
                    <a:pt x="63660" y="922581"/>
                    <a:pt x="69984" y="897080"/>
                    <a:pt x="72246" y="871065"/>
                  </a:cubicBezTo>
                  <a:cubicBezTo>
                    <a:pt x="96371" y="593628"/>
                    <a:pt x="64923" y="732933"/>
                    <a:pt x="98004" y="600609"/>
                  </a:cubicBezTo>
                  <a:cubicBezTo>
                    <a:pt x="102297" y="561972"/>
                    <a:pt x="106341" y="523307"/>
                    <a:pt x="110883" y="484699"/>
                  </a:cubicBezTo>
                  <a:cubicBezTo>
                    <a:pt x="113118" y="465701"/>
                    <a:pt x="117653" y="376260"/>
                    <a:pt x="136640" y="343032"/>
                  </a:cubicBezTo>
                  <a:cubicBezTo>
                    <a:pt x="156090" y="308994"/>
                    <a:pt x="198291" y="264940"/>
                    <a:pt x="226793" y="240001"/>
                  </a:cubicBezTo>
                  <a:cubicBezTo>
                    <a:pt x="242947" y="225866"/>
                    <a:pt x="261136" y="214243"/>
                    <a:pt x="278308" y="201364"/>
                  </a:cubicBezTo>
                  <a:cubicBezTo>
                    <a:pt x="282601" y="188485"/>
                    <a:pt x="282852" y="173443"/>
                    <a:pt x="291187" y="162727"/>
                  </a:cubicBezTo>
                  <a:cubicBezTo>
                    <a:pt x="332583" y="109504"/>
                    <a:pt x="402317" y="47774"/>
                    <a:pt x="471491" y="33939"/>
                  </a:cubicBezTo>
                  <a:lnTo>
                    <a:pt x="535886" y="21060"/>
                  </a:lnTo>
                  <a:cubicBezTo>
                    <a:pt x="570230" y="25353"/>
                    <a:pt x="632129" y="0"/>
                    <a:pt x="638917" y="33939"/>
                  </a:cubicBezTo>
                  <a:cubicBezTo>
                    <a:pt x="667555" y="177127"/>
                    <a:pt x="637531" y="326249"/>
                    <a:pt x="626038" y="471820"/>
                  </a:cubicBezTo>
                  <a:cubicBezTo>
                    <a:pt x="624527" y="490959"/>
                    <a:pt x="609805" y="506667"/>
                    <a:pt x="600280" y="523336"/>
                  </a:cubicBezTo>
                  <a:cubicBezTo>
                    <a:pt x="592600" y="536775"/>
                    <a:pt x="582726" y="548847"/>
                    <a:pt x="574522" y="561973"/>
                  </a:cubicBezTo>
                  <a:cubicBezTo>
                    <a:pt x="561255" y="583200"/>
                    <a:pt x="548765" y="604902"/>
                    <a:pt x="535886" y="626367"/>
                  </a:cubicBezTo>
                  <a:cubicBezTo>
                    <a:pt x="527300" y="660711"/>
                    <a:pt x="515948" y="694479"/>
                    <a:pt x="510128" y="729398"/>
                  </a:cubicBezTo>
                  <a:cubicBezTo>
                    <a:pt x="495017" y="820062"/>
                    <a:pt x="505507" y="781898"/>
                    <a:pt x="484370" y="845308"/>
                  </a:cubicBezTo>
                  <a:cubicBezTo>
                    <a:pt x="488663" y="1090007"/>
                    <a:pt x="490158" y="1334770"/>
                    <a:pt x="497249" y="1579404"/>
                  </a:cubicBezTo>
                  <a:cubicBezTo>
                    <a:pt x="497486" y="1587597"/>
                    <a:pt x="511721" y="1786481"/>
                    <a:pt x="523007" y="1824102"/>
                  </a:cubicBezTo>
                  <a:cubicBezTo>
                    <a:pt x="527455" y="1838928"/>
                    <a:pt x="538691" y="1850987"/>
                    <a:pt x="548764" y="1862739"/>
                  </a:cubicBezTo>
                  <a:cubicBezTo>
                    <a:pt x="567339" y="1884410"/>
                    <a:pt x="608046" y="1926782"/>
                    <a:pt x="638917" y="1940012"/>
                  </a:cubicBezTo>
                  <a:cubicBezTo>
                    <a:pt x="655186" y="1946985"/>
                    <a:pt x="673260" y="1948598"/>
                    <a:pt x="690432" y="1952891"/>
                  </a:cubicBezTo>
                  <a:cubicBezTo>
                    <a:pt x="750533" y="1948598"/>
                    <a:pt x="811398" y="1950483"/>
                    <a:pt x="870736" y="1940012"/>
                  </a:cubicBezTo>
                  <a:cubicBezTo>
                    <a:pt x="895558" y="1935632"/>
                    <a:pt x="951803" y="1870526"/>
                    <a:pt x="960888" y="1862739"/>
                  </a:cubicBezTo>
                  <a:cubicBezTo>
                    <a:pt x="1086401" y="1755157"/>
                    <a:pt x="904186" y="1932320"/>
                    <a:pt x="1038162" y="1798344"/>
                  </a:cubicBezTo>
                  <a:cubicBezTo>
                    <a:pt x="1042455" y="1781172"/>
                    <a:pt x="1046178" y="1763848"/>
                    <a:pt x="1051040" y="1746829"/>
                  </a:cubicBezTo>
                  <a:cubicBezTo>
                    <a:pt x="1054769" y="1733776"/>
                    <a:pt x="1062125" y="1721649"/>
                    <a:pt x="1063919" y="1708192"/>
                  </a:cubicBezTo>
                  <a:cubicBezTo>
                    <a:pt x="1070751" y="1656952"/>
                    <a:pt x="1070386" y="1604941"/>
                    <a:pt x="1076798" y="1553646"/>
                  </a:cubicBezTo>
                  <a:cubicBezTo>
                    <a:pt x="1078993" y="1536082"/>
                    <a:pt x="1079526" y="1516631"/>
                    <a:pt x="1089677" y="1502130"/>
                  </a:cubicBezTo>
                  <a:cubicBezTo>
                    <a:pt x="1110566" y="1472288"/>
                    <a:pt x="1137809" y="1446713"/>
                    <a:pt x="1166950" y="1424857"/>
                  </a:cubicBezTo>
                  <a:cubicBezTo>
                    <a:pt x="1230849" y="1376933"/>
                    <a:pt x="1200606" y="1398127"/>
                    <a:pt x="1257102" y="1360463"/>
                  </a:cubicBezTo>
                  <a:cubicBezTo>
                    <a:pt x="1275938" y="1361719"/>
                    <a:pt x="1442105" y="1340578"/>
                    <a:pt x="1488922" y="1399099"/>
                  </a:cubicBezTo>
                  <a:cubicBezTo>
                    <a:pt x="1497403" y="1409700"/>
                    <a:pt x="1495730" y="1425594"/>
                    <a:pt x="1501801" y="1437736"/>
                  </a:cubicBezTo>
                  <a:cubicBezTo>
                    <a:pt x="1508723" y="1451581"/>
                    <a:pt x="1520637" y="1462529"/>
                    <a:pt x="1527559" y="1476373"/>
                  </a:cubicBezTo>
                  <a:cubicBezTo>
                    <a:pt x="1538380" y="1498015"/>
                    <a:pt x="1547127" y="1545892"/>
                    <a:pt x="1553317" y="1566525"/>
                  </a:cubicBezTo>
                  <a:cubicBezTo>
                    <a:pt x="1561119" y="1592531"/>
                    <a:pt x="1570488" y="1618040"/>
                    <a:pt x="1579074" y="1643798"/>
                  </a:cubicBezTo>
                  <a:cubicBezTo>
                    <a:pt x="1583367" y="1656677"/>
                    <a:pt x="1588660" y="1669264"/>
                    <a:pt x="1591953" y="1682434"/>
                  </a:cubicBezTo>
                  <a:cubicBezTo>
                    <a:pt x="1598642" y="1709188"/>
                    <a:pt x="1618831" y="1795544"/>
                    <a:pt x="1630590" y="1811223"/>
                  </a:cubicBezTo>
                  <a:cubicBezTo>
                    <a:pt x="1643469" y="1828395"/>
                    <a:pt x="1654048" y="1847561"/>
                    <a:pt x="1669226" y="1862739"/>
                  </a:cubicBezTo>
                  <a:cubicBezTo>
                    <a:pt x="1694190" y="1887703"/>
                    <a:pt x="1715078" y="1890901"/>
                    <a:pt x="1746500" y="1901375"/>
                  </a:cubicBezTo>
                  <a:cubicBezTo>
                    <a:pt x="2189500" y="1881238"/>
                    <a:pt x="1961874" y="1979917"/>
                    <a:pt x="2055593" y="1811223"/>
                  </a:cubicBezTo>
                  <a:cubicBezTo>
                    <a:pt x="2064438" y="1795302"/>
                    <a:pt x="2081350" y="1785466"/>
                    <a:pt x="2094229" y="1772587"/>
                  </a:cubicBezTo>
                  <a:cubicBezTo>
                    <a:pt x="2098522" y="1746829"/>
                    <a:pt x="2104224" y="1721267"/>
                    <a:pt x="2107108" y="1695313"/>
                  </a:cubicBezTo>
                  <a:cubicBezTo>
                    <a:pt x="2112817" y="1643935"/>
                    <a:pt x="2113575" y="1592062"/>
                    <a:pt x="2119987" y="1540767"/>
                  </a:cubicBezTo>
                  <a:cubicBezTo>
                    <a:pt x="2126160" y="1491383"/>
                    <a:pt x="2142374" y="1473608"/>
                    <a:pt x="2158624" y="1424857"/>
                  </a:cubicBezTo>
                  <a:cubicBezTo>
                    <a:pt x="2164221" y="1408065"/>
                    <a:pt x="2166640" y="1390361"/>
                    <a:pt x="2171502" y="1373342"/>
                  </a:cubicBezTo>
                  <a:cubicBezTo>
                    <a:pt x="2175231" y="1360289"/>
                    <a:pt x="2180088" y="1347584"/>
                    <a:pt x="2184381" y="1334705"/>
                  </a:cubicBezTo>
                  <a:cubicBezTo>
                    <a:pt x="2180088" y="1102885"/>
                    <a:pt x="2179632" y="870963"/>
                    <a:pt x="2171502" y="639246"/>
                  </a:cubicBezTo>
                  <a:cubicBezTo>
                    <a:pt x="2171026" y="625679"/>
                    <a:pt x="2163972" y="613087"/>
                    <a:pt x="2158624" y="600609"/>
                  </a:cubicBezTo>
                  <a:cubicBezTo>
                    <a:pt x="2134865" y="545171"/>
                    <a:pt x="2117968" y="526747"/>
                    <a:pt x="2081350" y="471820"/>
                  </a:cubicBezTo>
                  <a:cubicBezTo>
                    <a:pt x="2072764" y="458941"/>
                    <a:pt x="2060488" y="447868"/>
                    <a:pt x="2055593" y="433184"/>
                  </a:cubicBezTo>
                  <a:lnTo>
                    <a:pt x="2029835" y="355911"/>
                  </a:lnTo>
                  <a:cubicBezTo>
                    <a:pt x="2025542" y="343032"/>
                    <a:pt x="2024486" y="328570"/>
                    <a:pt x="2016956" y="317274"/>
                  </a:cubicBezTo>
                  <a:lnTo>
                    <a:pt x="1965440" y="240001"/>
                  </a:lnTo>
                  <a:lnTo>
                    <a:pt x="1939683" y="201364"/>
                  </a:lnTo>
                  <a:cubicBezTo>
                    <a:pt x="1943976" y="171313"/>
                    <a:pt x="1938987" y="138363"/>
                    <a:pt x="1952562" y="111212"/>
                  </a:cubicBezTo>
                  <a:cubicBezTo>
                    <a:pt x="1958633" y="99070"/>
                    <a:pt x="1977623" y="98333"/>
                    <a:pt x="1991198" y="98333"/>
                  </a:cubicBezTo>
                  <a:cubicBezTo>
                    <a:pt x="2033812" y="98333"/>
                    <a:pt x="2100532" y="110527"/>
                    <a:pt x="2145745" y="124091"/>
                  </a:cubicBezTo>
                  <a:cubicBezTo>
                    <a:pt x="2171751" y="131893"/>
                    <a:pt x="2198733" y="137707"/>
                    <a:pt x="2223018" y="149849"/>
                  </a:cubicBezTo>
                  <a:cubicBezTo>
                    <a:pt x="2250707" y="163693"/>
                    <a:pt x="2300291" y="201364"/>
                    <a:pt x="2300291" y="201364"/>
                  </a:cubicBezTo>
                  <a:cubicBezTo>
                    <a:pt x="2305190" y="225856"/>
                    <a:pt x="2312848" y="277994"/>
                    <a:pt x="2326049" y="304395"/>
                  </a:cubicBezTo>
                  <a:cubicBezTo>
                    <a:pt x="2332971" y="318240"/>
                    <a:pt x="2345521" y="328887"/>
                    <a:pt x="2351807" y="343032"/>
                  </a:cubicBezTo>
                  <a:cubicBezTo>
                    <a:pt x="2362834" y="367843"/>
                    <a:pt x="2362503" y="397714"/>
                    <a:pt x="2377564" y="420305"/>
                  </a:cubicBezTo>
                  <a:cubicBezTo>
                    <a:pt x="2386150" y="433184"/>
                    <a:pt x="2397035" y="444797"/>
                    <a:pt x="2403322" y="458942"/>
                  </a:cubicBezTo>
                  <a:cubicBezTo>
                    <a:pt x="2414349" y="483753"/>
                    <a:pt x="2420494" y="510457"/>
                    <a:pt x="2429080" y="536215"/>
                  </a:cubicBezTo>
                  <a:lnTo>
                    <a:pt x="2454838" y="613488"/>
                  </a:lnTo>
                  <a:cubicBezTo>
                    <a:pt x="2461275" y="652110"/>
                    <a:pt x="2470798" y="734021"/>
                    <a:pt x="2493474" y="768034"/>
                  </a:cubicBezTo>
                  <a:cubicBezTo>
                    <a:pt x="2531139" y="824531"/>
                    <a:pt x="2509945" y="794288"/>
                    <a:pt x="2557869" y="858187"/>
                  </a:cubicBezTo>
                  <a:cubicBezTo>
                    <a:pt x="2613195" y="1024170"/>
                    <a:pt x="2578914" y="898078"/>
                    <a:pt x="2596505" y="1205916"/>
                  </a:cubicBezTo>
                  <a:cubicBezTo>
                    <a:pt x="2599943" y="1266072"/>
                    <a:pt x="2605091" y="1326119"/>
                    <a:pt x="2609384" y="1386220"/>
                  </a:cubicBezTo>
                  <a:cubicBezTo>
                    <a:pt x="2605091" y="1673848"/>
                    <a:pt x="2604721" y="1961562"/>
                    <a:pt x="2596505" y="2249105"/>
                  </a:cubicBezTo>
                  <a:cubicBezTo>
                    <a:pt x="2595184" y="2295337"/>
                    <a:pt x="2580655" y="2288732"/>
                    <a:pt x="2544990" y="2300620"/>
                  </a:cubicBezTo>
                  <a:cubicBezTo>
                    <a:pt x="2491633" y="2336191"/>
                    <a:pt x="2511285" y="2316898"/>
                    <a:pt x="2467717" y="2377894"/>
                  </a:cubicBezTo>
                  <a:cubicBezTo>
                    <a:pt x="2458720" y="2390489"/>
                    <a:pt x="2455398" y="2408851"/>
                    <a:pt x="2441959" y="2416530"/>
                  </a:cubicBezTo>
                  <a:cubicBezTo>
                    <a:pt x="2422953" y="2427390"/>
                    <a:pt x="2399029" y="2425116"/>
                    <a:pt x="2377564" y="2429409"/>
                  </a:cubicBezTo>
                  <a:cubicBezTo>
                    <a:pt x="2364685" y="2442288"/>
                    <a:pt x="2350781" y="2454217"/>
                    <a:pt x="2338928" y="2468046"/>
                  </a:cubicBezTo>
                  <a:cubicBezTo>
                    <a:pt x="2324959" y="2484343"/>
                    <a:pt x="2316174" y="2505122"/>
                    <a:pt x="2300291" y="2519561"/>
                  </a:cubicBezTo>
                  <a:cubicBezTo>
                    <a:pt x="2268526" y="2548438"/>
                    <a:pt x="2227615" y="2566478"/>
                    <a:pt x="2197260" y="2596834"/>
                  </a:cubicBezTo>
                  <a:cubicBezTo>
                    <a:pt x="2184381" y="2609713"/>
                    <a:pt x="2173778" y="2625368"/>
                    <a:pt x="2158624" y="2635471"/>
                  </a:cubicBezTo>
                  <a:cubicBezTo>
                    <a:pt x="2147328" y="2643001"/>
                    <a:pt x="2132129" y="2642279"/>
                    <a:pt x="2119987" y="2648350"/>
                  </a:cubicBezTo>
                  <a:cubicBezTo>
                    <a:pt x="2106142" y="2655272"/>
                    <a:pt x="2092803" y="2663696"/>
                    <a:pt x="2081350" y="2674108"/>
                  </a:cubicBezTo>
                  <a:cubicBezTo>
                    <a:pt x="2045412" y="2706779"/>
                    <a:pt x="1978319" y="2777139"/>
                    <a:pt x="1978319" y="2777139"/>
                  </a:cubicBezTo>
                  <a:cubicBezTo>
                    <a:pt x="1969733" y="2794311"/>
                    <a:pt x="1962087" y="2811985"/>
                    <a:pt x="1952562" y="2828654"/>
                  </a:cubicBezTo>
                  <a:cubicBezTo>
                    <a:pt x="1944882" y="2842093"/>
                    <a:pt x="1933726" y="2853447"/>
                    <a:pt x="1926804" y="2867291"/>
                  </a:cubicBezTo>
                  <a:cubicBezTo>
                    <a:pt x="1911210" y="2898479"/>
                    <a:pt x="1913925" y="2902214"/>
                    <a:pt x="1913925" y="2931685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>
              <a:off x="1946187" y="3284145"/>
              <a:ext cx="3267722" cy="525103"/>
            </a:xfrm>
            <a:custGeom>
              <a:avLst/>
              <a:gdLst>
                <a:gd name="connsiteX0" fmla="*/ 0 w 3271234"/>
                <a:gd name="connsiteY0" fmla="*/ 64394 h 523741"/>
                <a:gd name="connsiteX1" fmla="*/ 811369 w 3271234"/>
                <a:gd name="connsiteY1" fmla="*/ 515155 h 523741"/>
                <a:gd name="connsiteX2" fmla="*/ 1558344 w 3271234"/>
                <a:gd name="connsiteY2" fmla="*/ 12879 h 523741"/>
                <a:gd name="connsiteX3" fmla="*/ 2279560 w 3271234"/>
                <a:gd name="connsiteY3" fmla="*/ 502276 h 523741"/>
                <a:gd name="connsiteX4" fmla="*/ 3271234 w 3271234"/>
                <a:gd name="connsiteY4" fmla="*/ 0 h 52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1234" h="523741">
                  <a:moveTo>
                    <a:pt x="0" y="64394"/>
                  </a:moveTo>
                  <a:cubicBezTo>
                    <a:pt x="275822" y="294067"/>
                    <a:pt x="551645" y="523741"/>
                    <a:pt x="811369" y="515155"/>
                  </a:cubicBezTo>
                  <a:cubicBezTo>
                    <a:pt x="1071093" y="506569"/>
                    <a:pt x="1313646" y="15025"/>
                    <a:pt x="1558344" y="12879"/>
                  </a:cubicBezTo>
                  <a:cubicBezTo>
                    <a:pt x="1803042" y="10733"/>
                    <a:pt x="1994078" y="504423"/>
                    <a:pt x="2279560" y="502276"/>
                  </a:cubicBezTo>
                  <a:cubicBezTo>
                    <a:pt x="2565042" y="500130"/>
                    <a:pt x="3099516" y="72980"/>
                    <a:pt x="3271234" y="0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1980675" y="4648200"/>
              <a:ext cx="3272031" cy="525103"/>
            </a:xfrm>
            <a:custGeom>
              <a:avLst/>
              <a:gdLst>
                <a:gd name="connsiteX0" fmla="*/ 0 w 3271234"/>
                <a:gd name="connsiteY0" fmla="*/ 64394 h 523741"/>
                <a:gd name="connsiteX1" fmla="*/ 811369 w 3271234"/>
                <a:gd name="connsiteY1" fmla="*/ 515155 h 523741"/>
                <a:gd name="connsiteX2" fmla="*/ 1558344 w 3271234"/>
                <a:gd name="connsiteY2" fmla="*/ 12879 h 523741"/>
                <a:gd name="connsiteX3" fmla="*/ 2279560 w 3271234"/>
                <a:gd name="connsiteY3" fmla="*/ 502276 h 523741"/>
                <a:gd name="connsiteX4" fmla="*/ 3271234 w 3271234"/>
                <a:gd name="connsiteY4" fmla="*/ 0 h 52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1234" h="523741">
                  <a:moveTo>
                    <a:pt x="0" y="64394"/>
                  </a:moveTo>
                  <a:cubicBezTo>
                    <a:pt x="275822" y="294067"/>
                    <a:pt x="551645" y="523741"/>
                    <a:pt x="811369" y="515155"/>
                  </a:cubicBezTo>
                  <a:cubicBezTo>
                    <a:pt x="1071093" y="506569"/>
                    <a:pt x="1313646" y="15025"/>
                    <a:pt x="1558344" y="12879"/>
                  </a:cubicBezTo>
                  <a:cubicBezTo>
                    <a:pt x="1803042" y="10733"/>
                    <a:pt x="1994078" y="504423"/>
                    <a:pt x="2279560" y="502276"/>
                  </a:cubicBezTo>
                  <a:cubicBezTo>
                    <a:pt x="2565042" y="500130"/>
                    <a:pt x="3099516" y="72980"/>
                    <a:pt x="3271234" y="0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>
              <a:off x="5838999" y="3296216"/>
              <a:ext cx="375057" cy="1533053"/>
            </a:xfrm>
            <a:custGeom>
              <a:avLst/>
              <a:gdLst>
                <a:gd name="connsiteX0" fmla="*/ 21464 w 375633"/>
                <a:gd name="connsiteY0" fmla="*/ 0 h 1534732"/>
                <a:gd name="connsiteX1" fmla="*/ 369194 w 375633"/>
                <a:gd name="connsiteY1" fmla="*/ 901521 h 1534732"/>
                <a:gd name="connsiteX2" fmla="*/ 60101 w 375633"/>
                <a:gd name="connsiteY2" fmla="*/ 1519707 h 1534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5633" h="1534732">
                  <a:moveTo>
                    <a:pt x="21464" y="0"/>
                  </a:moveTo>
                  <a:cubicBezTo>
                    <a:pt x="192109" y="324118"/>
                    <a:pt x="362755" y="648237"/>
                    <a:pt x="369194" y="901521"/>
                  </a:cubicBezTo>
                  <a:cubicBezTo>
                    <a:pt x="375633" y="1154805"/>
                    <a:pt x="0" y="1534732"/>
                    <a:pt x="60101" y="1519707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Volný tvar 46"/>
            <p:cNvSpPr/>
            <p:nvPr/>
          </p:nvSpPr>
          <p:spPr>
            <a:xfrm>
              <a:off x="1079679" y="3193612"/>
              <a:ext cx="362122" cy="1557196"/>
            </a:xfrm>
            <a:custGeom>
              <a:avLst/>
              <a:gdLst>
                <a:gd name="connsiteX0" fmla="*/ 272603 w 362755"/>
                <a:gd name="connsiteY0" fmla="*/ 0 h 1558343"/>
                <a:gd name="connsiteX1" fmla="*/ 15025 w 362755"/>
                <a:gd name="connsiteY1" fmla="*/ 953036 h 1558343"/>
                <a:gd name="connsiteX2" fmla="*/ 362755 w 362755"/>
                <a:gd name="connsiteY2" fmla="*/ 1558343 h 1558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2755" h="1558343">
                  <a:moveTo>
                    <a:pt x="272603" y="0"/>
                  </a:moveTo>
                  <a:cubicBezTo>
                    <a:pt x="136301" y="346656"/>
                    <a:pt x="0" y="693312"/>
                    <a:pt x="15025" y="953036"/>
                  </a:cubicBezTo>
                  <a:cubicBezTo>
                    <a:pt x="30050" y="1212760"/>
                    <a:pt x="196402" y="1385551"/>
                    <a:pt x="362755" y="1558343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Volný tvar 47"/>
            <p:cNvSpPr/>
            <p:nvPr/>
          </p:nvSpPr>
          <p:spPr>
            <a:xfrm>
              <a:off x="5136311" y="3296216"/>
              <a:ext cx="142261" cy="1364055"/>
            </a:xfrm>
            <a:custGeom>
              <a:avLst/>
              <a:gdLst>
                <a:gd name="connsiteX0" fmla="*/ 130935 w 143814"/>
                <a:gd name="connsiteY0" fmla="*/ 0 h 1365160"/>
                <a:gd name="connsiteX1" fmla="*/ 2146 w 143814"/>
                <a:gd name="connsiteY1" fmla="*/ 772732 h 1365160"/>
                <a:gd name="connsiteX2" fmla="*/ 143814 w 143814"/>
                <a:gd name="connsiteY2" fmla="*/ 1365160 h 1365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3814" h="1365160">
                  <a:moveTo>
                    <a:pt x="130935" y="0"/>
                  </a:moveTo>
                  <a:cubicBezTo>
                    <a:pt x="65467" y="272602"/>
                    <a:pt x="0" y="545205"/>
                    <a:pt x="2146" y="772732"/>
                  </a:cubicBezTo>
                  <a:cubicBezTo>
                    <a:pt x="4292" y="1000259"/>
                    <a:pt x="74053" y="1182709"/>
                    <a:pt x="143814" y="1365160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Volný tvar 48"/>
            <p:cNvSpPr/>
            <p:nvPr/>
          </p:nvSpPr>
          <p:spPr>
            <a:xfrm>
              <a:off x="1959119" y="3362610"/>
              <a:ext cx="137951" cy="1339913"/>
            </a:xfrm>
            <a:custGeom>
              <a:avLst/>
              <a:gdLst>
                <a:gd name="connsiteX0" fmla="*/ 0 w 137374"/>
                <a:gd name="connsiteY0" fmla="*/ 0 h 1339403"/>
                <a:gd name="connsiteX1" fmla="*/ 128788 w 137374"/>
                <a:gd name="connsiteY1" fmla="*/ 695459 h 1339403"/>
                <a:gd name="connsiteX2" fmla="*/ 51515 w 137374"/>
                <a:gd name="connsiteY2" fmla="*/ 1339403 h 1339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374" h="1339403">
                  <a:moveTo>
                    <a:pt x="0" y="0"/>
                  </a:moveTo>
                  <a:cubicBezTo>
                    <a:pt x="60101" y="236112"/>
                    <a:pt x="120202" y="472225"/>
                    <a:pt x="128788" y="695459"/>
                  </a:cubicBezTo>
                  <a:cubicBezTo>
                    <a:pt x="137374" y="918693"/>
                    <a:pt x="94444" y="1129048"/>
                    <a:pt x="51515" y="1339403"/>
                  </a:cubicBezTo>
                </a:path>
              </a:pathLst>
            </a:cu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04" name="TextovéPole 103"/>
          <p:cNvSpPr txBox="1">
            <a:spLocks noChangeArrowheads="1"/>
          </p:cNvSpPr>
          <p:nvPr/>
        </p:nvSpPr>
        <p:spPr bwMode="auto">
          <a:xfrm>
            <a:off x="457200" y="2286000"/>
            <a:ext cx="2846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Připojení vlastního objektu</a:t>
            </a:r>
          </a:p>
        </p:txBody>
      </p:sp>
      <p:sp>
        <p:nvSpPr>
          <p:cNvPr id="111" name="TextovéPole 110"/>
          <p:cNvSpPr txBox="1">
            <a:spLocks noChangeArrowheads="1"/>
          </p:cNvSpPr>
          <p:nvPr/>
        </p:nvSpPr>
        <p:spPr bwMode="auto">
          <a:xfrm>
            <a:off x="5105400" y="2743200"/>
            <a:ext cx="81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</a:rPr>
              <a:t>Anoda</a:t>
            </a:r>
          </a:p>
        </p:txBody>
      </p:sp>
      <p:sp>
        <p:nvSpPr>
          <p:cNvPr id="112" name="TextovéPole 111"/>
          <p:cNvSpPr txBox="1">
            <a:spLocks noChangeArrowheads="1"/>
          </p:cNvSpPr>
          <p:nvPr/>
        </p:nvSpPr>
        <p:spPr bwMode="auto">
          <a:xfrm>
            <a:off x="4343400" y="3581400"/>
            <a:ext cx="8874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Katoda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6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0"/>
                            </p:stCondLst>
                            <p:childTnLst>
                              <p:par>
                                <p:cTn id="4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2000"/>
                            </p:stCondLst>
                            <p:childTnLst>
                              <p:par>
                                <p:cTn id="5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  <p:bldP spid="103" grpId="0"/>
      <p:bldP spid="104" grpId="0"/>
      <p:bldP spid="111" grpId="0"/>
      <p:bldP spid="1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914400"/>
            <a:ext cx="8229600" cy="1066800"/>
          </a:xfrm>
        </p:spPr>
        <p:txBody>
          <a:bodyPr/>
          <a:lstStyle/>
          <a:p>
            <a:r>
              <a:rPr lang="cs-CZ" smtClean="0"/>
              <a:t>Vlastní princip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2057400"/>
            <a:ext cx="7848600" cy="44989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Vlastní objekt je připevněn na anodu</a:t>
            </a:r>
          </a:p>
          <a:p>
            <a:pPr>
              <a:lnSpc>
                <a:spcPct val="90000"/>
              </a:lnSpc>
            </a:pPr>
            <a:r>
              <a:rPr lang="cs-CZ" smtClean="0"/>
              <a:t>Katoda je válcová (Cu), která zajišťuje ideální proudovou hustotu</a:t>
            </a:r>
          </a:p>
          <a:p>
            <a:pPr>
              <a:lnSpc>
                <a:spcPct val="90000"/>
              </a:lnSpc>
            </a:pPr>
            <a:r>
              <a:rPr lang="cs-CZ" smtClean="0"/>
              <a:t>Usměrňovač  - 12 V, 0 – 7 A</a:t>
            </a:r>
          </a:p>
          <a:p>
            <a:pPr>
              <a:lnSpc>
                <a:spcPct val="90000"/>
              </a:lnSpc>
            </a:pPr>
            <a:r>
              <a:rPr lang="cs-CZ" smtClean="0"/>
              <a:t>Množství odebíraného povrchu je úměrné proudové intenzitě, kvalitě elektrolytu, teplotě elektrolytu a času působení</a:t>
            </a:r>
          </a:p>
          <a:p>
            <a:pPr>
              <a:lnSpc>
                <a:spcPct val="90000"/>
              </a:lnSpc>
            </a:pPr>
            <a:r>
              <a:rPr lang="cs-CZ" smtClean="0"/>
              <a:t>Vysoká proudová hustota v místech výstupků způsobí prvotní rozpouštění těchto míst – postupné zahlazování povrchu 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</p:txBody>
      </p:sp>
      <p:pic>
        <p:nvPicPr>
          <p:cNvPr id="11269" name="Picture 5" descr="MC900442128[3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43800" y="5257800"/>
            <a:ext cx="1428750" cy="142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Skupina 60"/>
          <p:cNvGrpSpPr>
            <a:grpSpLocks/>
          </p:cNvGrpSpPr>
          <p:nvPr/>
        </p:nvGrpSpPr>
        <p:grpSpPr bwMode="auto">
          <a:xfrm>
            <a:off x="4343400" y="3429000"/>
            <a:ext cx="838200" cy="2209800"/>
            <a:chOff x="5105400" y="3657600"/>
            <a:chExt cx="762000" cy="1600200"/>
          </a:xfrm>
        </p:grpSpPr>
        <p:pic>
          <p:nvPicPr>
            <p:cNvPr id="12314" name="Picture 11" descr="C:\Documents and Settings\Tomáš\Local Settings\Temporary Internet Files\Content.IE5\D3IPNG1W\MC900438788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05400" y="3657600"/>
              <a:ext cx="762000" cy="533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315" name="Picture 11" descr="C:\Documents and Settings\Tomáš\Local Settings\Temporary Internet Files\Content.IE5\D3IPNG1W\MC900438788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05400" y="4191000"/>
              <a:ext cx="762000" cy="533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316" name="Picture 11" descr="C:\Documents and Settings\Tomáš\Local Settings\Temporary Internet Files\Content.IE5\D3IPNG1W\MC900438788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05400" y="4724400"/>
              <a:ext cx="762000" cy="533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0668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Odstraňování povrchových nerovností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2019301" y="4686300"/>
            <a:ext cx="3124200" cy="3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6592094" y="4685506"/>
            <a:ext cx="312420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3581400" y="6248400"/>
            <a:ext cx="457200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7581107" y="4683919"/>
            <a:ext cx="3124200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962400" y="3505200"/>
            <a:ext cx="457200" cy="2133600"/>
          </a:xfrm>
          <a:prstGeom prst="rect">
            <a:avLst/>
          </a:prstGeom>
          <a:solidFill>
            <a:srgbClr val="00B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430713" y="3529013"/>
            <a:ext cx="117475" cy="411162"/>
          </a:xfrm>
          <a:custGeom>
            <a:avLst/>
            <a:gdLst>
              <a:gd name="connsiteX0" fmla="*/ 0 w 118509"/>
              <a:gd name="connsiteY0" fmla="*/ 0 h 412124"/>
              <a:gd name="connsiteX1" fmla="*/ 38637 w 118509"/>
              <a:gd name="connsiteY1" fmla="*/ 12879 h 412124"/>
              <a:gd name="connsiteX2" fmla="*/ 103031 w 118509"/>
              <a:gd name="connsiteY2" fmla="*/ 25758 h 412124"/>
              <a:gd name="connsiteX3" fmla="*/ 115910 w 118509"/>
              <a:gd name="connsiteY3" fmla="*/ 90152 h 412124"/>
              <a:gd name="connsiteX4" fmla="*/ 103031 w 118509"/>
              <a:gd name="connsiteY4" fmla="*/ 257578 h 412124"/>
              <a:gd name="connsiteX5" fmla="*/ 77274 w 118509"/>
              <a:gd name="connsiteY5" fmla="*/ 296214 h 412124"/>
              <a:gd name="connsiteX6" fmla="*/ 51516 w 118509"/>
              <a:gd name="connsiteY6" fmla="*/ 373488 h 412124"/>
              <a:gd name="connsiteX7" fmla="*/ 0 w 118509"/>
              <a:gd name="connsiteY7" fmla="*/ 412124 h 412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509" h="412124">
                <a:moveTo>
                  <a:pt x="0" y="0"/>
                </a:moveTo>
                <a:cubicBezTo>
                  <a:pt x="12879" y="4293"/>
                  <a:pt x="25467" y="9586"/>
                  <a:pt x="38637" y="12879"/>
                </a:cubicBezTo>
                <a:cubicBezTo>
                  <a:pt x="59873" y="18188"/>
                  <a:pt x="87553" y="10280"/>
                  <a:pt x="103031" y="25758"/>
                </a:cubicBezTo>
                <a:cubicBezTo>
                  <a:pt x="118509" y="41236"/>
                  <a:pt x="111617" y="68687"/>
                  <a:pt x="115910" y="90152"/>
                </a:cubicBezTo>
                <a:cubicBezTo>
                  <a:pt x="111617" y="145961"/>
                  <a:pt x="113346" y="202563"/>
                  <a:pt x="103031" y="257578"/>
                </a:cubicBezTo>
                <a:cubicBezTo>
                  <a:pt x="100179" y="272791"/>
                  <a:pt x="83560" y="282070"/>
                  <a:pt x="77274" y="296214"/>
                </a:cubicBezTo>
                <a:cubicBezTo>
                  <a:pt x="66247" y="321025"/>
                  <a:pt x="74108" y="358428"/>
                  <a:pt x="51516" y="373488"/>
                </a:cubicBezTo>
                <a:cubicBezTo>
                  <a:pt x="7827" y="402613"/>
                  <a:pt x="23824" y="388300"/>
                  <a:pt x="0" y="412124"/>
                </a:cubicBezTo>
              </a:path>
            </a:pathLst>
          </a:custGeom>
          <a:solidFill>
            <a:srgbClr val="00B050"/>
          </a:solidFill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419600" y="4191000"/>
            <a:ext cx="217488" cy="363538"/>
          </a:xfrm>
          <a:custGeom>
            <a:avLst/>
            <a:gdLst>
              <a:gd name="connsiteX0" fmla="*/ 12879 w 193183"/>
              <a:gd name="connsiteY0" fmla="*/ 0 h 363798"/>
              <a:gd name="connsiteX1" fmla="*/ 180305 w 193183"/>
              <a:gd name="connsiteY1" fmla="*/ 51516 h 363798"/>
              <a:gd name="connsiteX2" fmla="*/ 193183 w 193183"/>
              <a:gd name="connsiteY2" fmla="*/ 90152 h 363798"/>
              <a:gd name="connsiteX3" fmla="*/ 180305 w 193183"/>
              <a:gd name="connsiteY3" fmla="*/ 244699 h 363798"/>
              <a:gd name="connsiteX4" fmla="*/ 167426 w 193183"/>
              <a:gd name="connsiteY4" fmla="*/ 283335 h 363798"/>
              <a:gd name="connsiteX5" fmla="*/ 90153 w 193183"/>
              <a:gd name="connsiteY5" fmla="*/ 296214 h 363798"/>
              <a:gd name="connsiteX6" fmla="*/ 25758 w 193183"/>
              <a:gd name="connsiteY6" fmla="*/ 360609 h 363798"/>
              <a:gd name="connsiteX7" fmla="*/ 0 w 193183"/>
              <a:gd name="connsiteY7" fmla="*/ 360609 h 363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3183" h="363798">
                <a:moveTo>
                  <a:pt x="12879" y="0"/>
                </a:moveTo>
                <a:cubicBezTo>
                  <a:pt x="68688" y="17172"/>
                  <a:pt x="128079" y="25403"/>
                  <a:pt x="180305" y="51516"/>
                </a:cubicBezTo>
                <a:cubicBezTo>
                  <a:pt x="192447" y="57587"/>
                  <a:pt x="193183" y="76577"/>
                  <a:pt x="193183" y="90152"/>
                </a:cubicBezTo>
                <a:cubicBezTo>
                  <a:pt x="193183" y="141846"/>
                  <a:pt x="187137" y="193458"/>
                  <a:pt x="180305" y="244699"/>
                </a:cubicBezTo>
                <a:cubicBezTo>
                  <a:pt x="178511" y="258155"/>
                  <a:pt x="179213" y="276600"/>
                  <a:pt x="167426" y="283335"/>
                </a:cubicBezTo>
                <a:cubicBezTo>
                  <a:pt x="144754" y="296291"/>
                  <a:pt x="115911" y="291921"/>
                  <a:pt x="90153" y="296214"/>
                </a:cubicBezTo>
                <a:cubicBezTo>
                  <a:pt x="68298" y="328997"/>
                  <a:pt x="64785" y="344998"/>
                  <a:pt x="25758" y="360609"/>
                </a:cubicBezTo>
                <a:cubicBezTo>
                  <a:pt x="17786" y="363798"/>
                  <a:pt x="8586" y="360609"/>
                  <a:pt x="0" y="360609"/>
                </a:cubicBezTo>
              </a:path>
            </a:pathLst>
          </a:custGeom>
          <a:solidFill>
            <a:srgbClr val="00B050"/>
          </a:solidFill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4430713" y="4803775"/>
            <a:ext cx="179387" cy="254000"/>
          </a:xfrm>
          <a:custGeom>
            <a:avLst/>
            <a:gdLst>
              <a:gd name="connsiteX0" fmla="*/ 0 w 179912"/>
              <a:gd name="connsiteY0" fmla="*/ 0 h 253407"/>
              <a:gd name="connsiteX1" fmla="*/ 167426 w 179912"/>
              <a:gd name="connsiteY1" fmla="*/ 154546 h 253407"/>
              <a:gd name="connsiteX2" fmla="*/ 154547 w 179912"/>
              <a:gd name="connsiteY2" fmla="*/ 231819 h 253407"/>
              <a:gd name="connsiteX3" fmla="*/ 0 w 179912"/>
              <a:gd name="connsiteY3" fmla="*/ 231819 h 253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12" h="253407">
                <a:moveTo>
                  <a:pt x="0" y="0"/>
                </a:moveTo>
                <a:cubicBezTo>
                  <a:pt x="55809" y="51515"/>
                  <a:pt x="179912" y="79629"/>
                  <a:pt x="167426" y="154546"/>
                </a:cubicBezTo>
                <a:cubicBezTo>
                  <a:pt x="163133" y="180304"/>
                  <a:pt x="178257" y="220876"/>
                  <a:pt x="154547" y="231819"/>
                </a:cubicBezTo>
                <a:cubicBezTo>
                  <a:pt x="107773" y="253407"/>
                  <a:pt x="51516" y="231819"/>
                  <a:pt x="0" y="231819"/>
                </a:cubicBezTo>
              </a:path>
            </a:pathLst>
          </a:custGeom>
          <a:solidFill>
            <a:srgbClr val="00B050"/>
          </a:solidFill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4430713" y="4597400"/>
            <a:ext cx="61912" cy="214313"/>
          </a:xfrm>
          <a:custGeom>
            <a:avLst/>
            <a:gdLst>
              <a:gd name="connsiteX0" fmla="*/ 12879 w 61697"/>
              <a:gd name="connsiteY0" fmla="*/ 0 h 213954"/>
              <a:gd name="connsiteX1" fmla="*/ 25758 w 61697"/>
              <a:gd name="connsiteY1" fmla="*/ 77273 h 213954"/>
              <a:gd name="connsiteX2" fmla="*/ 25758 w 61697"/>
              <a:gd name="connsiteY2" fmla="*/ 206062 h 213954"/>
              <a:gd name="connsiteX3" fmla="*/ 0 w 61697"/>
              <a:gd name="connsiteY3" fmla="*/ 206062 h 213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697" h="213954">
                <a:moveTo>
                  <a:pt x="12879" y="0"/>
                </a:moveTo>
                <a:cubicBezTo>
                  <a:pt x="17172" y="25758"/>
                  <a:pt x="20093" y="51782"/>
                  <a:pt x="25758" y="77273"/>
                </a:cubicBezTo>
                <a:cubicBezTo>
                  <a:pt x="38782" y="135882"/>
                  <a:pt x="61697" y="122206"/>
                  <a:pt x="25758" y="206062"/>
                </a:cubicBezTo>
                <a:cubicBezTo>
                  <a:pt x="22376" y="213954"/>
                  <a:pt x="8586" y="206062"/>
                  <a:pt x="0" y="206062"/>
                </a:cubicBezTo>
              </a:path>
            </a:pathLst>
          </a:custGeom>
          <a:solidFill>
            <a:srgbClr val="00B050"/>
          </a:solidFill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418013" y="5254625"/>
            <a:ext cx="139700" cy="300038"/>
          </a:xfrm>
          <a:custGeom>
            <a:avLst/>
            <a:gdLst>
              <a:gd name="connsiteX0" fmla="*/ 0 w 139711"/>
              <a:gd name="connsiteY0" fmla="*/ 718 h 301204"/>
              <a:gd name="connsiteX1" fmla="*/ 77273 w 139711"/>
              <a:gd name="connsiteY1" fmla="*/ 26476 h 301204"/>
              <a:gd name="connsiteX2" fmla="*/ 12878 w 139711"/>
              <a:gd name="connsiteY2" fmla="*/ 284053 h 301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711" h="301204">
                <a:moveTo>
                  <a:pt x="0" y="718"/>
                </a:moveTo>
                <a:cubicBezTo>
                  <a:pt x="25758" y="9304"/>
                  <a:pt x="71256" y="0"/>
                  <a:pt x="77273" y="26476"/>
                </a:cubicBezTo>
                <a:cubicBezTo>
                  <a:pt x="139711" y="301204"/>
                  <a:pt x="135144" y="284053"/>
                  <a:pt x="12878" y="284053"/>
                </a:cubicBezTo>
              </a:path>
            </a:pathLst>
          </a:custGeom>
          <a:solidFill>
            <a:srgbClr val="00B050"/>
          </a:solidFill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387" name="Picture 3" descr="C:\Documents and Settings\Tomáš\Local Settings\Temporary Internet Files\Content.IE5\D3IPNG1W\MC9003457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3000" y="2438401"/>
            <a:ext cx="1828800" cy="8382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3" name="Obdélník 22"/>
          <p:cNvSpPr/>
          <p:nvPr/>
        </p:nvSpPr>
        <p:spPr>
          <a:xfrm>
            <a:off x="7848600" y="3276600"/>
            <a:ext cx="152400" cy="27432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ovací čára 24"/>
          <p:cNvCxnSpPr>
            <a:stCxn id="23" idx="0"/>
          </p:cNvCxnSpPr>
          <p:nvPr/>
        </p:nvCxnSpPr>
        <p:spPr>
          <a:xfrm rot="5400000" flipH="1" flipV="1">
            <a:off x="7696201" y="3048000"/>
            <a:ext cx="457200" cy="317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781800" y="2819400"/>
            <a:ext cx="11430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191000" y="2819400"/>
            <a:ext cx="10668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13" idx="0"/>
          </p:cNvCxnSpPr>
          <p:nvPr/>
        </p:nvCxnSpPr>
        <p:spPr>
          <a:xfrm rot="5400000" flipH="1" flipV="1">
            <a:off x="3848101" y="3162300"/>
            <a:ext cx="685800" cy="317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8" name="TextovéPole 36"/>
          <p:cNvSpPr txBox="1">
            <a:spLocks noChangeArrowheads="1"/>
          </p:cNvSpPr>
          <p:nvPr/>
        </p:nvSpPr>
        <p:spPr bwMode="auto">
          <a:xfrm>
            <a:off x="3810000" y="28194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+</a:t>
            </a:r>
          </a:p>
        </p:txBody>
      </p:sp>
      <p:sp>
        <p:nvSpPr>
          <p:cNvPr id="12309" name="TextovéPole 37"/>
          <p:cNvSpPr txBox="1">
            <a:spLocks noChangeArrowheads="1"/>
          </p:cNvSpPr>
          <p:nvPr/>
        </p:nvSpPr>
        <p:spPr bwMode="auto">
          <a:xfrm>
            <a:off x="8001000" y="28194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-</a:t>
            </a:r>
          </a:p>
        </p:txBody>
      </p:sp>
      <p:pic>
        <p:nvPicPr>
          <p:cNvPr id="12310" name="Picture 4" descr="C:\Documents and Settings\Tomáš\Local Settings\Temporary Internet Files\Content.IE5\5Z2RBW20\MP90040146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10200" y="1752600"/>
            <a:ext cx="914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52400" y="2362200"/>
            <a:ext cx="3276600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Při průtoku elektrického proudu dochází k úbytku materiálu na povrchu</a:t>
            </a:r>
          </a:p>
          <a:p>
            <a:endParaRPr lang="cs-CZ"/>
          </a:p>
          <a:p>
            <a:r>
              <a:rPr lang="cs-CZ"/>
              <a:t>Elektrolytický pochod je zesilován tvorbou plynových bublinek</a:t>
            </a:r>
          </a:p>
          <a:p>
            <a:endParaRPr lang="cs-CZ"/>
          </a:p>
          <a:p>
            <a:r>
              <a:rPr lang="cs-CZ"/>
              <a:t>Odebraný materiál se vyskytuje ve formě iontů rozpuštěných v elektrolytu  (usazený kal)</a:t>
            </a:r>
          </a:p>
          <a:p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581400" y="3352800"/>
            <a:ext cx="4572000" cy="2895600"/>
          </a:xfrm>
          <a:prstGeom prst="rect">
            <a:avLst/>
          </a:prstGeom>
          <a:solidFill>
            <a:srgbClr val="00B0F0">
              <a:alpha val="3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" name="Skupina 51"/>
          <p:cNvGrpSpPr/>
          <p:nvPr/>
        </p:nvGrpSpPr>
        <p:grpSpPr>
          <a:xfrm>
            <a:off x="3581400" y="6019800"/>
            <a:ext cx="4572794" cy="533400"/>
            <a:chOff x="1981200" y="6248400"/>
            <a:chExt cx="4572794" cy="382588"/>
          </a:xfrm>
          <a:solidFill>
            <a:schemeClr val="accent4">
              <a:lumMod val="75000"/>
            </a:schemeClr>
          </a:solidFill>
        </p:grpSpPr>
        <p:sp>
          <p:nvSpPr>
            <p:cNvPr id="43" name="Volný tvar 42"/>
            <p:cNvSpPr/>
            <p:nvPr/>
          </p:nvSpPr>
          <p:spPr>
            <a:xfrm>
              <a:off x="1981200" y="6248400"/>
              <a:ext cx="4572000" cy="152399"/>
            </a:xfrm>
            <a:custGeom>
              <a:avLst/>
              <a:gdLst>
                <a:gd name="connsiteX0" fmla="*/ 32197 w 4707228"/>
                <a:gd name="connsiteY0" fmla="*/ 150254 h 154547"/>
                <a:gd name="connsiteX1" fmla="*/ 83713 w 4707228"/>
                <a:gd name="connsiteY1" fmla="*/ 124496 h 154547"/>
                <a:gd name="connsiteX2" fmla="*/ 534473 w 4707228"/>
                <a:gd name="connsiteY2" fmla="*/ 34344 h 154547"/>
                <a:gd name="connsiteX3" fmla="*/ 1435995 w 4707228"/>
                <a:gd name="connsiteY3" fmla="*/ 98739 h 154547"/>
                <a:gd name="connsiteX4" fmla="*/ 1951149 w 4707228"/>
                <a:gd name="connsiteY4" fmla="*/ 8586 h 154547"/>
                <a:gd name="connsiteX5" fmla="*/ 2453426 w 4707228"/>
                <a:gd name="connsiteY5" fmla="*/ 150254 h 154547"/>
                <a:gd name="connsiteX6" fmla="*/ 3561009 w 4707228"/>
                <a:gd name="connsiteY6" fmla="*/ 34344 h 154547"/>
                <a:gd name="connsiteX7" fmla="*/ 4514045 w 4707228"/>
                <a:gd name="connsiteY7" fmla="*/ 72981 h 154547"/>
                <a:gd name="connsiteX8" fmla="*/ 4707228 w 4707228"/>
                <a:gd name="connsiteY8" fmla="*/ 137375 h 15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07228" h="154547">
                  <a:moveTo>
                    <a:pt x="32197" y="150254"/>
                  </a:moveTo>
                  <a:cubicBezTo>
                    <a:pt x="16098" y="147034"/>
                    <a:pt x="0" y="143814"/>
                    <a:pt x="83713" y="124496"/>
                  </a:cubicBezTo>
                  <a:cubicBezTo>
                    <a:pt x="167426" y="105178"/>
                    <a:pt x="309093" y="38637"/>
                    <a:pt x="534473" y="34344"/>
                  </a:cubicBezTo>
                  <a:cubicBezTo>
                    <a:pt x="759853" y="30051"/>
                    <a:pt x="1199882" y="103032"/>
                    <a:pt x="1435995" y="98739"/>
                  </a:cubicBezTo>
                  <a:cubicBezTo>
                    <a:pt x="1672108" y="94446"/>
                    <a:pt x="1781577" y="0"/>
                    <a:pt x="1951149" y="8586"/>
                  </a:cubicBezTo>
                  <a:cubicBezTo>
                    <a:pt x="2120721" y="17172"/>
                    <a:pt x="2185116" y="145961"/>
                    <a:pt x="2453426" y="150254"/>
                  </a:cubicBezTo>
                  <a:cubicBezTo>
                    <a:pt x="2721736" y="154547"/>
                    <a:pt x="3217572" y="47223"/>
                    <a:pt x="3561009" y="34344"/>
                  </a:cubicBezTo>
                  <a:cubicBezTo>
                    <a:pt x="3904446" y="21465"/>
                    <a:pt x="4323009" y="55809"/>
                    <a:pt x="4514045" y="72981"/>
                  </a:cubicBezTo>
                  <a:cubicBezTo>
                    <a:pt x="4705082" y="90153"/>
                    <a:pt x="4580586" y="120203"/>
                    <a:pt x="4707228" y="137375"/>
                  </a:cubicBezTo>
                </a:path>
              </a:pathLst>
            </a:custGeom>
            <a:grpFill/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5" name="Přímá spojovací čára 44"/>
            <p:cNvCxnSpPr/>
            <p:nvPr/>
          </p:nvCxnSpPr>
          <p:spPr>
            <a:xfrm>
              <a:off x="1981200" y="6629400"/>
              <a:ext cx="4572000" cy="1588"/>
            </a:xfrm>
            <a:prstGeom prst="line">
              <a:avLst/>
            </a:prstGeom>
            <a:grpFill/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>
              <a:endCxn id="43" idx="8"/>
            </p:cNvCxnSpPr>
            <p:nvPr/>
          </p:nvCxnSpPr>
          <p:spPr>
            <a:xfrm rot="5400000" flipH="1" flipV="1">
              <a:off x="6430433" y="6506633"/>
              <a:ext cx="245534" cy="1588"/>
            </a:xfrm>
            <a:prstGeom prst="line">
              <a:avLst/>
            </a:prstGeom>
            <a:grpFill/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>
              <a:endCxn id="43" idx="0"/>
            </p:cNvCxnSpPr>
            <p:nvPr/>
          </p:nvCxnSpPr>
          <p:spPr>
            <a:xfrm rot="5400000" flipH="1" flipV="1">
              <a:off x="1880419" y="6497347"/>
              <a:ext cx="232834" cy="31272"/>
            </a:xfrm>
            <a:prstGeom prst="line">
              <a:avLst/>
            </a:prstGeom>
            <a:grpFill/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53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53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53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53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000"/>
                            </p:stCondLst>
                            <p:childTnLst>
                              <p:par>
                                <p:cTn id="4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Výsledek pochodu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Provedení oplachu pro neutralizaci povrchu</a:t>
            </a:r>
          </a:p>
          <a:p>
            <a:r>
              <a:rPr lang="cs-CZ" smtClean="0"/>
              <a:t>Hladký kovově lesklý povrch</a:t>
            </a:r>
          </a:p>
          <a:p>
            <a:r>
              <a:rPr lang="cs-CZ" smtClean="0"/>
              <a:t>Povrch neobsahuje částice brusiva, či lešticích prostředků </a:t>
            </a:r>
          </a:p>
          <a:p>
            <a:r>
              <a:rPr lang="cs-CZ" smtClean="0"/>
              <a:t>Zajištění hladkých povrchů i špatně dostupných míst (při mechanickém leštění)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Použití ve stomatologii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Závěrečná úprava kovových konstrukcí ve snímatelné protetice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Nejčastěji se elektrochemicky leští dentální slitiny na bázi </a:t>
            </a:r>
            <a:r>
              <a:rPr lang="cs-CZ" dirty="0" err="1" smtClean="0"/>
              <a:t>Cr</a:t>
            </a:r>
            <a:r>
              <a:rPr lang="cs-CZ" dirty="0" smtClean="0"/>
              <a:t>-Co, </a:t>
            </a:r>
            <a:r>
              <a:rPr lang="cs-CZ" dirty="0" err="1" smtClean="0"/>
              <a:t>Cr</a:t>
            </a:r>
            <a:r>
              <a:rPr lang="cs-CZ" dirty="0" smtClean="0"/>
              <a:t>-Co-</a:t>
            </a:r>
            <a:r>
              <a:rPr lang="cs-CZ" dirty="0" err="1" smtClean="0"/>
              <a:t>Mb</a:t>
            </a:r>
            <a:r>
              <a:rPr lang="cs-CZ" dirty="0" smtClean="0"/>
              <a:t> (skupina obecných slitin)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Zajištění vysoké přesnosti – minimální úbytek leštěného povrchu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V oblasti hran (sponová ramena) dochází k výraznějšímu úbytku materiálu (popř. zabránění kontaktu s elektrolytem)</a:t>
            </a:r>
            <a:endParaRPr lang="cs-CZ" dirty="0"/>
          </a:p>
        </p:txBody>
      </p:sp>
      <p:pic>
        <p:nvPicPr>
          <p:cNvPr id="14341" name="Picture 5" descr="MP90032114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91400" y="838200"/>
            <a:ext cx="1033463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Bezpečnostní opatření při práci s elektrolytem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Obsahuje cca  hmotnostně 80% monoethylenglykol a 15% kyselina sírová</a:t>
            </a:r>
          </a:p>
          <a:p>
            <a:r>
              <a:rPr lang="cs-CZ" smtClean="0"/>
              <a:t>Významné riziko poleptání </a:t>
            </a:r>
          </a:p>
          <a:p>
            <a:r>
              <a:rPr lang="cs-CZ" smtClean="0"/>
              <a:t>Použití ochranných pomůcek (rukavice, brýle, obličejový štít, ochranný oděv)</a:t>
            </a:r>
          </a:p>
          <a:p>
            <a:r>
              <a:rPr lang="cs-CZ" smtClean="0"/>
              <a:t>Ekologické likvidování použitého elektrolytu</a:t>
            </a:r>
          </a:p>
          <a:p>
            <a:r>
              <a:rPr lang="cs-CZ" smtClean="0"/>
              <a:t>Při kontaktu – okamžitý oplach vodou, příp. výplach očí, nutná lékařská pomoc </a:t>
            </a:r>
          </a:p>
          <a:p>
            <a:endParaRPr lang="cs-CZ" smtClean="0"/>
          </a:p>
        </p:txBody>
      </p:sp>
      <p:pic>
        <p:nvPicPr>
          <p:cNvPr id="15365" name="Picture 5" descr="MC90043388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72400" y="1447800"/>
            <a:ext cx="1066800" cy="1066800"/>
          </a:xfrm>
          <a:prstGeom prst="rect">
            <a:avLst/>
          </a:prstGeom>
          <a:noFill/>
        </p:spPr>
      </p:pic>
      <p:pic>
        <p:nvPicPr>
          <p:cNvPr id="15366" name="Picture 6" descr="MC90043033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67600" y="5486400"/>
            <a:ext cx="1371600" cy="137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Shrnutí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Zajištění hladkého povrchu kovových náhrad i ve špatně přístupných místech (dentální a mukózní plochy konstrukcí)</a:t>
            </a:r>
          </a:p>
          <a:p>
            <a:r>
              <a:rPr lang="cs-CZ" smtClean="0"/>
              <a:t>Princip – rozpouštění iontů na povrchu konstrukce pomocí elektrolytu (úbytek nerovností na povrchu = hladký a lesklý povrch)</a:t>
            </a:r>
          </a:p>
          <a:p>
            <a:r>
              <a:rPr lang="cs-CZ" smtClean="0"/>
              <a:t>Dodržování základních pravidel při používání elektrochemického leštění</a:t>
            </a:r>
          </a:p>
          <a:p>
            <a:r>
              <a:rPr lang="cs-CZ" smtClean="0"/>
              <a:t>Další možné úpravy povrchu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268413"/>
            <a:ext cx="5262563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 Box 6"/>
          <p:cNvSpPr txBox="1">
            <a:spLocks noChangeArrowheads="1"/>
          </p:cNvSpPr>
          <p:nvPr/>
        </p:nvSpPr>
        <p:spPr bwMode="auto">
          <a:xfrm>
            <a:off x="0" y="620713"/>
            <a:ext cx="91440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300">
                <a:latin typeface="Arial" charset="0"/>
              </a:rPr>
              <a:t>Materiál je určen pro bezplatné používání a pro potřebu výuky, vzdělávání na všech typech škol a školských zařízení. </a:t>
            </a:r>
          </a:p>
          <a:p>
            <a:pPr algn="ctr"/>
            <a:r>
              <a:rPr lang="cs-CZ" sz="1300">
                <a:latin typeface="Arial" charset="0"/>
              </a:rPr>
              <a:t>Jakékoliv další použití podléhá autorskému zákonu</a:t>
            </a:r>
          </a:p>
        </p:txBody>
      </p:sp>
      <p:sp>
        <p:nvSpPr>
          <p:cNvPr id="28676" name="Text Box 7"/>
          <p:cNvSpPr txBox="1">
            <a:spLocks noChangeArrowheads="1"/>
          </p:cNvSpPr>
          <p:nvPr/>
        </p:nvSpPr>
        <p:spPr bwMode="auto">
          <a:xfrm>
            <a:off x="323850" y="2492375"/>
            <a:ext cx="8424863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Zdroj: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HUBÁLKOVÁ Hana, KRŇOULOVÁ Jana. </a:t>
            </a:r>
            <a:r>
              <a:rPr lang="cs-CZ" i="1">
                <a:latin typeface="Arial" charset="0"/>
              </a:rPr>
              <a:t>Materiály a technologie v protetickém zubním lékařství</a:t>
            </a:r>
            <a:r>
              <a:rPr lang="cs-CZ">
                <a:latin typeface="Arial" charset="0"/>
              </a:rPr>
              <a:t>. Praha: Galén, 2009. ISBN 978-80-7262-581-9. </a:t>
            </a:r>
          </a:p>
          <a:p>
            <a:r>
              <a:rPr lang="cs-CZ">
                <a:latin typeface="Arial" charset="0"/>
              </a:rPr>
              <a:t> 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Použité obrázky a animace pocházejí z otevřené galerie Microsoft Office Powerpoint</a:t>
            </a:r>
          </a:p>
          <a:p>
            <a:endParaRPr lang="cs-CZ">
              <a:latin typeface="Arial" charset="0"/>
            </a:endParaRPr>
          </a:p>
        </p:txBody>
      </p:sp>
      <p:pic>
        <p:nvPicPr>
          <p:cNvPr id="28677" name="Picture 9" descr="logo VOZSaSZS kriv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4581525"/>
            <a:ext cx="14954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771</TotalTime>
  <Words>517</Words>
  <Application>Microsoft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4" baseType="lpstr">
      <vt:lpstr>Tahoma</vt:lpstr>
      <vt:lpstr>Arial</vt:lpstr>
      <vt:lpstr>Trebuchet MS</vt:lpstr>
      <vt:lpstr>Georgia</vt:lpstr>
      <vt:lpstr>Wingdings 2</vt:lpstr>
      <vt:lpstr>Calibri</vt:lpstr>
      <vt:lpstr>Times New Roman</vt:lpstr>
      <vt:lpstr>Urbanistický</vt:lpstr>
      <vt:lpstr>1_Urbanistický</vt:lpstr>
      <vt:lpstr>2_Urbanistický</vt:lpstr>
      <vt:lpstr>3_Urbanistický</vt:lpstr>
      <vt:lpstr>Snímek 1</vt:lpstr>
      <vt:lpstr>Elektrolytické leštění kovových konstrukcí snímatelných náhrad</vt:lpstr>
      <vt:lpstr>Účel leštění kovových konstrukcí</vt:lpstr>
      <vt:lpstr>Základní princip elektrogalvanického leštění </vt:lpstr>
      <vt:lpstr>Povrchová úprava kovového odlitku (konstrukce)</vt:lpstr>
      <vt:lpstr>Schéma zapojení</vt:lpstr>
      <vt:lpstr>Vlastní princip</vt:lpstr>
      <vt:lpstr>Odstraňování povrchových nerovností</vt:lpstr>
      <vt:lpstr>Výsledek pochodu</vt:lpstr>
      <vt:lpstr>Použití ve stomatologii </vt:lpstr>
      <vt:lpstr>Bezpečnostní opatření při práci s elektrolytem</vt:lpstr>
      <vt:lpstr>Shrnutí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Vaněk Tomáš</dc:creator>
  <cp:lastModifiedBy>74093</cp:lastModifiedBy>
  <cp:revision>55</cp:revision>
  <cp:lastPrinted>1601-01-01T00:00:00Z</cp:lastPrinted>
  <dcterms:created xsi:type="dcterms:W3CDTF">2013-02-28T13:20:22Z</dcterms:created>
  <dcterms:modified xsi:type="dcterms:W3CDTF">2013-05-09T11:54:40Z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