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sldIdLst>
    <p:sldId id="269" r:id="rId2"/>
    <p:sldId id="256" r:id="rId3"/>
    <p:sldId id="258" r:id="rId4"/>
    <p:sldId id="260" r:id="rId5"/>
    <p:sldId id="259" r:id="rId6"/>
    <p:sldId id="261" r:id="rId7"/>
    <p:sldId id="262" r:id="rId8"/>
    <p:sldId id="263" r:id="rId9"/>
    <p:sldId id="265" r:id="rId10"/>
    <p:sldId id="266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BA5"/>
    <a:srgbClr val="FF00FF"/>
    <a:srgbClr val="454558"/>
    <a:srgbClr val="42495C"/>
    <a:srgbClr val="424659"/>
    <a:srgbClr val="424456"/>
    <a:srgbClr val="56565C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20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23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24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25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26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4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41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42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43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44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FEBE4E-53A6-4965-BCEF-8239A8EF812F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0DEB6F6A-D06A-4634-A510-EBAF0B555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B0060-38C0-4517-9F84-1754930B86D2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DFF0D-86B7-41B3-9CB0-4CAFE4071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842CA-5696-4F46-9238-4AEBA65958E4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1B595-5945-4A53-9A57-D03548307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20089-F7B5-43AD-852D-4841CA2B560B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FB812-323B-41B0-A704-6A32D9FF0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55C4DF7-E3A2-4CD4-B578-FCE1D6D3852E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CE033AB-2C64-4195-AC79-20EEBBE66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EB977C-D5BF-4440-9F4D-6F91319A2D18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A0BB5-5E31-4EC5-8706-93AA5BB1E4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592F6-2EE9-493D-ABF4-C6101A7C39BA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883D3-8648-4C0A-8DE7-6B874CBA64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543B6-2C77-4519-8EBA-A06638A715FA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5A601-1DFB-4BCB-AB01-6A5171FAE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BA5CD-316F-421B-952F-248D94261A3A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4DCAF-69C7-4B78-ABD0-D2A61EBB8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6093D-C229-4444-8CB6-58760C57F3AC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16AD5-685C-4AED-97D2-B21FFDA92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8DC9A-90FE-4992-9F00-0F81C37341FD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A68BB-6C71-41EA-9C33-A925A9B55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1143000"/>
            <a:ext cx="8229600" cy="5430838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63D21-5382-452F-A540-6990C71771BF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CD3EB-4341-4013-8EA5-B4289F48C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63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2064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 smtClean="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EFAA3B15-291C-455E-ACFF-FEF0FB4D89A0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BC1C714-5642-4222-BC2F-F80BD2CCF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4" r:id="rId2"/>
    <p:sldLayoutId id="2147483763" r:id="rId3"/>
    <p:sldLayoutId id="2147483762" r:id="rId4"/>
    <p:sldLayoutId id="2147483766" r:id="rId5"/>
    <p:sldLayoutId id="2147483767" r:id="rId6"/>
    <p:sldLayoutId id="2147483761" r:id="rId7"/>
    <p:sldLayoutId id="2147483760" r:id="rId8"/>
    <p:sldLayoutId id="2147483759" r:id="rId9"/>
    <p:sldLayoutId id="2147483758" r:id="rId10"/>
    <p:sldLayoutId id="2147483757" r:id="rId11"/>
    <p:sldLayoutId id="2147483756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86" name="Group 42"/>
          <p:cNvGraphicFramePr>
            <a:graphicFrameLocks noGrp="1"/>
          </p:cNvGraphicFramePr>
          <p:nvPr>
            <p:ph/>
          </p:nvPr>
        </p:nvGraphicFramePr>
        <p:xfrm>
          <a:off x="500063" y="1592263"/>
          <a:ext cx="8269287" cy="5249862"/>
        </p:xfrm>
        <a:graphic>
          <a:graphicData uri="http://schemas.openxmlformats.org/drawingml/2006/table">
            <a:tbl>
              <a:tblPr/>
              <a:tblGrid>
                <a:gridCol w="2552700"/>
                <a:gridCol w="5716587"/>
              </a:tblGrid>
              <a:tr h="511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zdravotnická škola a Vyšší odborná škola zdravotnická Nymburk, Soudní 20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IČO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00640824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CZ.1.07/1.5.00/34.0134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Zhotovování stomatologických náhrad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Lisovací technika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VY_52_INOVACE_ZSP3.31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Bc. Tomáš Vaněk,DiS.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2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Grafické znázornění výroby celkové náhrady lisovací technikou. Prezentace objasňuje jednotlivé fáze výroby náhrady - přeměny voskové báze v plastovou náhradu.  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4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je určena žákům 3. ročníku oboru Asistent zubního technika pro objasnění lisovací techniky u celkových snímatelných náhrad. Prezentace rozšiřuje učivo – lisovací techniku u korunkových náhrad. Názorně ukazuje problematiku jednotlivých výrobních procesů při přeměně voskové báze v plastovou bázi snímatelné náhrady. Prezentaci lze využít jako podporu při vysvětlování pracovních fází výroby celkové náhrady.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15.2.2013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184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428625"/>
            <a:ext cx="52625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r>
              <a:rPr lang="cs-CZ" smtClean="0"/>
              <a:t>Lisovací technika</a:t>
            </a:r>
          </a:p>
        </p:txBody>
      </p:sp>
      <p:sp>
        <p:nvSpPr>
          <p:cNvPr id="7171" name="Podnadpis 2"/>
          <p:cNvSpPr>
            <a:spLocks noGrp="1"/>
          </p:cNvSpPr>
          <p:nvPr>
            <p:ph type="subTitle" idx="1"/>
          </p:nvPr>
        </p:nvSpPr>
        <p:spPr>
          <a:xfrm>
            <a:off x="457200" y="3900488"/>
            <a:ext cx="4953000" cy="1752600"/>
          </a:xfrm>
        </p:spPr>
        <p:txBody>
          <a:bodyPr/>
          <a:lstStyle/>
          <a:p>
            <a:pPr marL="63500"/>
            <a:r>
              <a:rPr lang="cs-CZ" smtClean="0"/>
              <a:t>Výroba celkové snímatelné náhrady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Voskový model náhrady po zkoušce v ústech pacienta</a:t>
            </a:r>
            <a:endParaRPr lang="cs-CZ" dirty="0"/>
          </a:p>
        </p:txBody>
      </p:sp>
      <p:sp>
        <p:nvSpPr>
          <p:cNvPr id="14338" name="Zástupný symbol pro obsah 30"/>
          <p:cNvSpPr>
            <a:spLocks noGrp="1"/>
          </p:cNvSpPr>
          <p:nvPr>
            <p:ph idx="1"/>
          </p:nvPr>
        </p:nvSpPr>
        <p:spPr>
          <a:xfrm>
            <a:off x="457200" y="2249488"/>
            <a:ext cx="4471988" cy="4324350"/>
          </a:xfrm>
        </p:spPr>
        <p:txBody>
          <a:bodyPr/>
          <a:lstStyle/>
          <a:p>
            <a:r>
              <a:rPr lang="cs-CZ" smtClean="0"/>
              <a:t>Voskový model náhrady v konečném tvaru</a:t>
            </a:r>
          </a:p>
          <a:p>
            <a:r>
              <a:rPr lang="cs-CZ" smtClean="0"/>
              <a:t>Co nejpřesnější vosková modelace</a:t>
            </a:r>
          </a:p>
          <a:p>
            <a:r>
              <a:rPr lang="cs-CZ" smtClean="0"/>
              <a:t>Přilepení voskové náhrady po celém obvodu</a:t>
            </a:r>
          </a:p>
        </p:txBody>
      </p:sp>
      <p:grpSp>
        <p:nvGrpSpPr>
          <p:cNvPr id="3" name="Skupina 27"/>
          <p:cNvGrpSpPr>
            <a:grpSpLocks/>
          </p:cNvGrpSpPr>
          <p:nvPr/>
        </p:nvGrpSpPr>
        <p:grpSpPr bwMode="auto">
          <a:xfrm>
            <a:off x="5357813" y="4143375"/>
            <a:ext cx="3000375" cy="1143000"/>
            <a:chOff x="1928794" y="3929066"/>
            <a:chExt cx="4071966" cy="1428760"/>
          </a:xfrm>
        </p:grpSpPr>
        <p:sp>
          <p:nvSpPr>
            <p:cNvPr id="21" name="Vývojový diagram: postup 20"/>
            <p:cNvSpPr/>
            <p:nvPr/>
          </p:nvSpPr>
          <p:spPr>
            <a:xfrm>
              <a:off x="4682219" y="4827995"/>
              <a:ext cx="973825" cy="105172"/>
            </a:xfrm>
            <a:prstGeom prst="flowChartProcess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8199" name="Skupina 10"/>
            <p:cNvGrpSpPr>
              <a:grpSpLocks/>
            </p:cNvGrpSpPr>
            <p:nvPr/>
          </p:nvGrpSpPr>
          <p:grpSpPr bwMode="auto">
            <a:xfrm>
              <a:off x="1928794" y="3929066"/>
              <a:ext cx="2236714" cy="1428760"/>
              <a:chOff x="1428728" y="3857628"/>
              <a:chExt cx="2786082" cy="1929578"/>
            </a:xfrm>
          </p:grpSpPr>
          <p:sp>
            <p:nvSpPr>
              <p:cNvPr id="13" name="Tětiva 12"/>
              <p:cNvSpPr/>
              <p:nvPr/>
            </p:nvSpPr>
            <p:spPr>
              <a:xfrm rot="7483675">
                <a:off x="1871103" y="4493263"/>
                <a:ext cx="1334625" cy="1253263"/>
              </a:xfrm>
              <a:prstGeom prst="chord">
                <a:avLst>
                  <a:gd name="adj1" fmla="val 3194839"/>
                  <a:gd name="adj2" fmla="val 14213052"/>
                </a:avLst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grpSp>
            <p:nvGrpSpPr>
              <p:cNvPr id="11" name="Skupina 60"/>
              <p:cNvGrpSpPr/>
              <p:nvPr/>
            </p:nvGrpSpPr>
            <p:grpSpPr>
              <a:xfrm>
                <a:off x="1428728" y="3857628"/>
                <a:ext cx="2786082" cy="1928826"/>
                <a:chOff x="1428728" y="3857628"/>
                <a:chExt cx="2786082" cy="1928826"/>
              </a:xfrm>
              <a:solidFill>
                <a:schemeClr val="tx2"/>
              </a:solidFill>
            </p:grpSpPr>
            <p:sp>
              <p:nvSpPr>
                <p:cNvPr id="15" name="Vývojový diagram: alternativní postup 14"/>
                <p:cNvSpPr/>
                <p:nvPr/>
              </p:nvSpPr>
              <p:spPr>
                <a:xfrm>
                  <a:off x="1428728" y="5143512"/>
                  <a:ext cx="2786082" cy="642942"/>
                </a:xfrm>
                <a:prstGeom prst="flowChartAlternateProcess">
                  <a:avLst/>
                </a:prstGeom>
                <a:solidFill>
                  <a:schemeClr val="tx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4" name="Volný tvar 13"/>
                <p:cNvSpPr/>
                <p:nvPr/>
              </p:nvSpPr>
              <p:spPr>
                <a:xfrm>
                  <a:off x="2143108" y="3857628"/>
                  <a:ext cx="857256" cy="571504"/>
                </a:xfrm>
                <a:custGeom>
                  <a:avLst/>
                  <a:gdLst>
                    <a:gd name="connsiteX0" fmla="*/ 2232338 w 2238777"/>
                    <a:gd name="connsiteY0" fmla="*/ 594575 h 1328670"/>
                    <a:gd name="connsiteX1" fmla="*/ 1845972 w 2238777"/>
                    <a:gd name="connsiteY1" fmla="*/ 15025 h 1328670"/>
                    <a:gd name="connsiteX2" fmla="*/ 1163391 w 2238777"/>
                    <a:gd name="connsiteY2" fmla="*/ 504422 h 1328670"/>
                    <a:gd name="connsiteX3" fmla="*/ 583842 w 2238777"/>
                    <a:gd name="connsiteY3" fmla="*/ 15025 h 1328670"/>
                    <a:gd name="connsiteX4" fmla="*/ 68687 w 2238777"/>
                    <a:gd name="connsiteY4" fmla="*/ 452907 h 1328670"/>
                    <a:gd name="connsiteX5" fmla="*/ 171718 w 2238777"/>
                    <a:gd name="connsiteY5" fmla="*/ 1174124 h 1328670"/>
                    <a:gd name="connsiteX6" fmla="*/ 686873 w 2238777"/>
                    <a:gd name="connsiteY6" fmla="*/ 1187003 h 1328670"/>
                    <a:gd name="connsiteX7" fmla="*/ 1305059 w 2238777"/>
                    <a:gd name="connsiteY7" fmla="*/ 1161245 h 1328670"/>
                    <a:gd name="connsiteX8" fmla="*/ 1884608 w 2238777"/>
                    <a:gd name="connsiteY8" fmla="*/ 1238518 h 1328670"/>
                    <a:gd name="connsiteX9" fmla="*/ 2232338 w 2238777"/>
                    <a:gd name="connsiteY9" fmla="*/ 594575 h 13286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238777" h="1328670">
                      <a:moveTo>
                        <a:pt x="2232338" y="594575"/>
                      </a:moveTo>
                      <a:cubicBezTo>
                        <a:pt x="2225899" y="390660"/>
                        <a:pt x="2024130" y="30050"/>
                        <a:pt x="1845972" y="15025"/>
                      </a:cubicBezTo>
                      <a:cubicBezTo>
                        <a:pt x="1667814" y="0"/>
                        <a:pt x="1373746" y="504422"/>
                        <a:pt x="1163391" y="504422"/>
                      </a:cubicBezTo>
                      <a:cubicBezTo>
                        <a:pt x="953036" y="504422"/>
                        <a:pt x="766293" y="23611"/>
                        <a:pt x="583842" y="15025"/>
                      </a:cubicBezTo>
                      <a:cubicBezTo>
                        <a:pt x="401391" y="6439"/>
                        <a:pt x="137374" y="259724"/>
                        <a:pt x="68687" y="452907"/>
                      </a:cubicBezTo>
                      <a:cubicBezTo>
                        <a:pt x="0" y="646090"/>
                        <a:pt x="68687" y="1051775"/>
                        <a:pt x="171718" y="1174124"/>
                      </a:cubicBezTo>
                      <a:cubicBezTo>
                        <a:pt x="274749" y="1296473"/>
                        <a:pt x="497983" y="1189149"/>
                        <a:pt x="686873" y="1187003"/>
                      </a:cubicBezTo>
                      <a:cubicBezTo>
                        <a:pt x="875763" y="1184857"/>
                        <a:pt x="1105436" y="1152659"/>
                        <a:pt x="1305059" y="1161245"/>
                      </a:cubicBezTo>
                      <a:cubicBezTo>
                        <a:pt x="1504682" y="1169831"/>
                        <a:pt x="1727915" y="1328670"/>
                        <a:pt x="1884608" y="1238518"/>
                      </a:cubicBezTo>
                      <a:cubicBezTo>
                        <a:pt x="2041301" y="1148366"/>
                        <a:pt x="2238777" y="798490"/>
                        <a:pt x="2232338" y="594575"/>
                      </a:cubicBezTo>
                      <a:close/>
                    </a:path>
                  </a:pathLst>
                </a:custGeom>
                <a:solidFill>
                  <a:srgbClr val="7030A0"/>
                </a:solidFill>
                <a:ln>
                  <a:noFill/>
                </a:ln>
                <a:scene3d>
                  <a:camera prst="orthographicFront">
                    <a:rot lat="0" lon="0" rev="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6" name="Volný tvar 15"/>
                <p:cNvSpPr/>
                <p:nvPr/>
              </p:nvSpPr>
              <p:spPr>
                <a:xfrm>
                  <a:off x="2928926" y="4572008"/>
                  <a:ext cx="854298" cy="738397"/>
                </a:xfrm>
                <a:custGeom>
                  <a:avLst/>
                  <a:gdLst>
                    <a:gd name="connsiteX0" fmla="*/ 27904 w 854298"/>
                    <a:gd name="connsiteY0" fmla="*/ 25758 h 738389"/>
                    <a:gd name="connsiteX1" fmla="*/ 349876 w 854298"/>
                    <a:gd name="connsiteY1" fmla="*/ 476519 h 738389"/>
                    <a:gd name="connsiteX2" fmla="*/ 826394 w 854298"/>
                    <a:gd name="connsiteY2" fmla="*/ 669702 h 738389"/>
                    <a:gd name="connsiteX3" fmla="*/ 182451 w 854298"/>
                    <a:gd name="connsiteY3" fmla="*/ 631065 h 738389"/>
                    <a:gd name="connsiteX4" fmla="*/ 27904 w 854298"/>
                    <a:gd name="connsiteY4" fmla="*/ 25758 h 738389"/>
                    <a:gd name="connsiteX0" fmla="*/ 27904 w 854298"/>
                    <a:gd name="connsiteY0" fmla="*/ 49574 h 762205"/>
                    <a:gd name="connsiteX1" fmla="*/ 349876 w 854298"/>
                    <a:gd name="connsiteY1" fmla="*/ 357435 h 762205"/>
                    <a:gd name="connsiteX2" fmla="*/ 826394 w 854298"/>
                    <a:gd name="connsiteY2" fmla="*/ 693518 h 762205"/>
                    <a:gd name="connsiteX3" fmla="*/ 182451 w 854298"/>
                    <a:gd name="connsiteY3" fmla="*/ 654881 h 762205"/>
                    <a:gd name="connsiteX4" fmla="*/ 27904 w 854298"/>
                    <a:gd name="connsiteY4" fmla="*/ 49574 h 762205"/>
                    <a:gd name="connsiteX0" fmla="*/ 27904 w 854298"/>
                    <a:gd name="connsiteY0" fmla="*/ 25766 h 738397"/>
                    <a:gd name="connsiteX1" fmla="*/ 349876 w 854298"/>
                    <a:gd name="connsiteY1" fmla="*/ 476479 h 738397"/>
                    <a:gd name="connsiteX2" fmla="*/ 826394 w 854298"/>
                    <a:gd name="connsiteY2" fmla="*/ 669710 h 738397"/>
                    <a:gd name="connsiteX3" fmla="*/ 182451 w 854298"/>
                    <a:gd name="connsiteY3" fmla="*/ 631073 h 738397"/>
                    <a:gd name="connsiteX4" fmla="*/ 27904 w 854298"/>
                    <a:gd name="connsiteY4" fmla="*/ 25766 h 7383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54298" h="738397">
                      <a:moveTo>
                        <a:pt x="27904" y="25766"/>
                      </a:moveTo>
                      <a:cubicBezTo>
                        <a:pt x="55808" y="0"/>
                        <a:pt x="216794" y="369155"/>
                        <a:pt x="349876" y="476479"/>
                      </a:cubicBezTo>
                      <a:cubicBezTo>
                        <a:pt x="482958" y="583803"/>
                        <a:pt x="854298" y="643944"/>
                        <a:pt x="826394" y="669710"/>
                      </a:cubicBezTo>
                      <a:cubicBezTo>
                        <a:pt x="798490" y="695476"/>
                        <a:pt x="315533" y="738397"/>
                        <a:pt x="182451" y="631073"/>
                      </a:cubicBezTo>
                      <a:cubicBezTo>
                        <a:pt x="49369" y="523749"/>
                        <a:pt x="0" y="51532"/>
                        <a:pt x="27904" y="2576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7" name="Volný tvar 16"/>
                <p:cNvSpPr/>
                <p:nvPr/>
              </p:nvSpPr>
              <p:spPr>
                <a:xfrm>
                  <a:off x="1428728" y="4857760"/>
                  <a:ext cx="285752" cy="571504"/>
                </a:xfrm>
                <a:custGeom>
                  <a:avLst/>
                  <a:gdLst>
                    <a:gd name="connsiteX0" fmla="*/ 343436 w 397098"/>
                    <a:gd name="connsiteY0" fmla="*/ 521594 h 577402"/>
                    <a:gd name="connsiteX1" fmla="*/ 369194 w 397098"/>
                    <a:gd name="connsiteY1" fmla="*/ 148106 h 577402"/>
                    <a:gd name="connsiteX2" fmla="*/ 240405 w 397098"/>
                    <a:gd name="connsiteY2" fmla="*/ 6439 h 577402"/>
                    <a:gd name="connsiteX3" fmla="*/ 72980 w 397098"/>
                    <a:gd name="connsiteY3" fmla="*/ 109470 h 577402"/>
                    <a:gd name="connsiteX4" fmla="*/ 47222 w 397098"/>
                    <a:gd name="connsiteY4" fmla="*/ 482957 h 577402"/>
                    <a:gd name="connsiteX5" fmla="*/ 343436 w 397098"/>
                    <a:gd name="connsiteY5" fmla="*/ 521594 h 5774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97098" h="577402">
                      <a:moveTo>
                        <a:pt x="343436" y="521594"/>
                      </a:moveTo>
                      <a:cubicBezTo>
                        <a:pt x="397098" y="465786"/>
                        <a:pt x="386366" y="233965"/>
                        <a:pt x="369194" y="148106"/>
                      </a:cubicBezTo>
                      <a:cubicBezTo>
                        <a:pt x="352022" y="62247"/>
                        <a:pt x="289774" y="12878"/>
                        <a:pt x="240405" y="6439"/>
                      </a:cubicBezTo>
                      <a:cubicBezTo>
                        <a:pt x="191036" y="0"/>
                        <a:pt x="105177" y="30050"/>
                        <a:pt x="72980" y="109470"/>
                      </a:cubicBezTo>
                      <a:cubicBezTo>
                        <a:pt x="40783" y="188890"/>
                        <a:pt x="0" y="416416"/>
                        <a:pt x="47222" y="482957"/>
                      </a:cubicBezTo>
                      <a:cubicBezTo>
                        <a:pt x="94444" y="549498"/>
                        <a:pt x="289774" y="577402"/>
                        <a:pt x="343436" y="52159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8" name="Volný tvar 17"/>
                <p:cNvSpPr/>
                <p:nvPr/>
              </p:nvSpPr>
              <p:spPr>
                <a:xfrm>
                  <a:off x="1643042" y="4929198"/>
                  <a:ext cx="367047" cy="429295"/>
                </a:xfrm>
                <a:custGeom>
                  <a:avLst/>
                  <a:gdLst>
                    <a:gd name="connsiteX0" fmla="*/ 25757 w 367047"/>
                    <a:gd name="connsiteY0" fmla="*/ 32197 h 429295"/>
                    <a:gd name="connsiteX1" fmla="*/ 154546 w 367047"/>
                    <a:gd name="connsiteY1" fmla="*/ 160985 h 429295"/>
                    <a:gd name="connsiteX2" fmla="*/ 321971 w 367047"/>
                    <a:gd name="connsiteY2" fmla="*/ 57954 h 429295"/>
                    <a:gd name="connsiteX3" fmla="*/ 321971 w 367047"/>
                    <a:gd name="connsiteY3" fmla="*/ 379926 h 429295"/>
                    <a:gd name="connsiteX4" fmla="*/ 51515 w 367047"/>
                    <a:gd name="connsiteY4" fmla="*/ 354168 h 429295"/>
                    <a:gd name="connsiteX5" fmla="*/ 25757 w 367047"/>
                    <a:gd name="connsiteY5" fmla="*/ 32197 h 42929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67047" h="429295">
                      <a:moveTo>
                        <a:pt x="25757" y="32197"/>
                      </a:moveTo>
                      <a:cubicBezTo>
                        <a:pt x="42929" y="0"/>
                        <a:pt x="105177" y="156692"/>
                        <a:pt x="154546" y="160985"/>
                      </a:cubicBezTo>
                      <a:cubicBezTo>
                        <a:pt x="203915" y="165278"/>
                        <a:pt x="294067" y="21464"/>
                        <a:pt x="321971" y="57954"/>
                      </a:cubicBezTo>
                      <a:cubicBezTo>
                        <a:pt x="349875" y="94444"/>
                        <a:pt x="367047" y="330557"/>
                        <a:pt x="321971" y="379926"/>
                      </a:cubicBezTo>
                      <a:cubicBezTo>
                        <a:pt x="276895" y="429295"/>
                        <a:pt x="103031" y="407830"/>
                        <a:pt x="51515" y="354168"/>
                      </a:cubicBezTo>
                      <a:cubicBezTo>
                        <a:pt x="0" y="300506"/>
                        <a:pt x="8585" y="64394"/>
                        <a:pt x="25757" y="32197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12" name="Skupina 3"/>
            <p:cNvGrpSpPr/>
            <p:nvPr/>
          </p:nvGrpSpPr>
          <p:grpSpPr>
            <a:xfrm>
              <a:off x="3362585" y="3929067"/>
              <a:ext cx="2638175" cy="1428759"/>
              <a:chOff x="3714748" y="2571747"/>
              <a:chExt cx="3286150" cy="1929578"/>
            </a:xfrm>
            <a:solidFill>
              <a:schemeClr val="tx2"/>
            </a:solidFill>
            <a:scene3d>
              <a:camera prst="orthographicFront">
                <a:rot lat="0" lon="10800000" rev="0"/>
              </a:camera>
              <a:lightRig rig="threePt" dir="t"/>
            </a:scene3d>
          </p:grpSpPr>
          <p:sp>
            <p:nvSpPr>
              <p:cNvPr id="5" name="Tětiva 4"/>
              <p:cNvSpPr/>
              <p:nvPr/>
            </p:nvSpPr>
            <p:spPr>
              <a:xfrm rot="7483675">
                <a:off x="4157684" y="3207073"/>
                <a:ext cx="1333796" cy="1254708"/>
              </a:xfrm>
              <a:prstGeom prst="chord">
                <a:avLst>
                  <a:gd name="adj1" fmla="val 3194839"/>
                  <a:gd name="adj2" fmla="val 14213052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" name="Volný tvar 5"/>
              <p:cNvSpPr/>
              <p:nvPr/>
            </p:nvSpPr>
            <p:spPr>
              <a:xfrm>
                <a:off x="4429128" y="2571747"/>
                <a:ext cx="857257" cy="571504"/>
              </a:xfrm>
              <a:custGeom>
                <a:avLst/>
                <a:gdLst>
                  <a:gd name="connsiteX0" fmla="*/ 2232338 w 2238777"/>
                  <a:gd name="connsiteY0" fmla="*/ 594575 h 1328670"/>
                  <a:gd name="connsiteX1" fmla="*/ 1845972 w 2238777"/>
                  <a:gd name="connsiteY1" fmla="*/ 15025 h 1328670"/>
                  <a:gd name="connsiteX2" fmla="*/ 1163391 w 2238777"/>
                  <a:gd name="connsiteY2" fmla="*/ 504422 h 1328670"/>
                  <a:gd name="connsiteX3" fmla="*/ 583842 w 2238777"/>
                  <a:gd name="connsiteY3" fmla="*/ 15025 h 1328670"/>
                  <a:gd name="connsiteX4" fmla="*/ 68687 w 2238777"/>
                  <a:gd name="connsiteY4" fmla="*/ 452907 h 1328670"/>
                  <a:gd name="connsiteX5" fmla="*/ 171718 w 2238777"/>
                  <a:gd name="connsiteY5" fmla="*/ 1174124 h 1328670"/>
                  <a:gd name="connsiteX6" fmla="*/ 686873 w 2238777"/>
                  <a:gd name="connsiteY6" fmla="*/ 1187003 h 1328670"/>
                  <a:gd name="connsiteX7" fmla="*/ 1305059 w 2238777"/>
                  <a:gd name="connsiteY7" fmla="*/ 1161245 h 1328670"/>
                  <a:gd name="connsiteX8" fmla="*/ 1884608 w 2238777"/>
                  <a:gd name="connsiteY8" fmla="*/ 1238518 h 1328670"/>
                  <a:gd name="connsiteX9" fmla="*/ 2232338 w 2238777"/>
                  <a:gd name="connsiteY9" fmla="*/ 594575 h 1328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238777" h="1328670">
                    <a:moveTo>
                      <a:pt x="2232338" y="594575"/>
                    </a:moveTo>
                    <a:cubicBezTo>
                      <a:pt x="2225899" y="390660"/>
                      <a:pt x="2024130" y="30050"/>
                      <a:pt x="1845972" y="15025"/>
                    </a:cubicBezTo>
                    <a:cubicBezTo>
                      <a:pt x="1667814" y="0"/>
                      <a:pt x="1373746" y="504422"/>
                      <a:pt x="1163391" y="504422"/>
                    </a:cubicBezTo>
                    <a:cubicBezTo>
                      <a:pt x="953036" y="504422"/>
                      <a:pt x="766293" y="23611"/>
                      <a:pt x="583842" y="15025"/>
                    </a:cubicBezTo>
                    <a:cubicBezTo>
                      <a:pt x="401391" y="6439"/>
                      <a:pt x="137374" y="259724"/>
                      <a:pt x="68687" y="452907"/>
                    </a:cubicBezTo>
                    <a:cubicBezTo>
                      <a:pt x="0" y="646090"/>
                      <a:pt x="68687" y="1051775"/>
                      <a:pt x="171718" y="1174124"/>
                    </a:cubicBezTo>
                    <a:cubicBezTo>
                      <a:pt x="274749" y="1296473"/>
                      <a:pt x="497983" y="1189149"/>
                      <a:pt x="686873" y="1187003"/>
                    </a:cubicBezTo>
                    <a:cubicBezTo>
                      <a:pt x="875763" y="1184857"/>
                      <a:pt x="1105436" y="1152659"/>
                      <a:pt x="1305059" y="1161245"/>
                    </a:cubicBezTo>
                    <a:cubicBezTo>
                      <a:pt x="1504682" y="1169831"/>
                      <a:pt x="1727915" y="1328670"/>
                      <a:pt x="1884608" y="1238518"/>
                    </a:cubicBezTo>
                    <a:cubicBezTo>
                      <a:pt x="2041301" y="1148366"/>
                      <a:pt x="2238777" y="798490"/>
                      <a:pt x="2232338" y="594575"/>
                    </a:cubicBezTo>
                    <a:close/>
                  </a:path>
                </a:pathLst>
              </a:custGeom>
              <a:solidFill>
                <a:srgbClr val="7030A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" name="Vývojový diagram: alternativní postup 6"/>
              <p:cNvSpPr/>
              <p:nvPr/>
            </p:nvSpPr>
            <p:spPr>
              <a:xfrm>
                <a:off x="3714748" y="3857631"/>
                <a:ext cx="3286150" cy="642943"/>
              </a:xfrm>
              <a:prstGeom prst="flowChartAlternateProcess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8" name="Volný tvar 7"/>
              <p:cNvSpPr/>
              <p:nvPr/>
            </p:nvSpPr>
            <p:spPr>
              <a:xfrm>
                <a:off x="5214945" y="3286127"/>
                <a:ext cx="854299" cy="738398"/>
              </a:xfrm>
              <a:custGeom>
                <a:avLst/>
                <a:gdLst>
                  <a:gd name="connsiteX0" fmla="*/ 27904 w 854298"/>
                  <a:gd name="connsiteY0" fmla="*/ 25758 h 738389"/>
                  <a:gd name="connsiteX1" fmla="*/ 349876 w 854298"/>
                  <a:gd name="connsiteY1" fmla="*/ 476519 h 738389"/>
                  <a:gd name="connsiteX2" fmla="*/ 826394 w 854298"/>
                  <a:gd name="connsiteY2" fmla="*/ 669702 h 738389"/>
                  <a:gd name="connsiteX3" fmla="*/ 182451 w 854298"/>
                  <a:gd name="connsiteY3" fmla="*/ 631065 h 738389"/>
                  <a:gd name="connsiteX4" fmla="*/ 27904 w 854298"/>
                  <a:gd name="connsiteY4" fmla="*/ 25758 h 738389"/>
                  <a:gd name="connsiteX0" fmla="*/ 27904 w 854298"/>
                  <a:gd name="connsiteY0" fmla="*/ 49574 h 762205"/>
                  <a:gd name="connsiteX1" fmla="*/ 349876 w 854298"/>
                  <a:gd name="connsiteY1" fmla="*/ 357435 h 762205"/>
                  <a:gd name="connsiteX2" fmla="*/ 826394 w 854298"/>
                  <a:gd name="connsiteY2" fmla="*/ 693518 h 762205"/>
                  <a:gd name="connsiteX3" fmla="*/ 182451 w 854298"/>
                  <a:gd name="connsiteY3" fmla="*/ 654881 h 762205"/>
                  <a:gd name="connsiteX4" fmla="*/ 27904 w 854298"/>
                  <a:gd name="connsiteY4" fmla="*/ 49574 h 762205"/>
                  <a:gd name="connsiteX0" fmla="*/ 27904 w 854298"/>
                  <a:gd name="connsiteY0" fmla="*/ 25766 h 738397"/>
                  <a:gd name="connsiteX1" fmla="*/ 349876 w 854298"/>
                  <a:gd name="connsiteY1" fmla="*/ 476479 h 738397"/>
                  <a:gd name="connsiteX2" fmla="*/ 826394 w 854298"/>
                  <a:gd name="connsiteY2" fmla="*/ 669710 h 738397"/>
                  <a:gd name="connsiteX3" fmla="*/ 182451 w 854298"/>
                  <a:gd name="connsiteY3" fmla="*/ 631073 h 738397"/>
                  <a:gd name="connsiteX4" fmla="*/ 27904 w 854298"/>
                  <a:gd name="connsiteY4" fmla="*/ 25766 h 7383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4298" h="738397">
                    <a:moveTo>
                      <a:pt x="27904" y="25766"/>
                    </a:moveTo>
                    <a:cubicBezTo>
                      <a:pt x="55808" y="0"/>
                      <a:pt x="216794" y="369155"/>
                      <a:pt x="349876" y="476479"/>
                    </a:cubicBezTo>
                    <a:cubicBezTo>
                      <a:pt x="482958" y="583803"/>
                      <a:pt x="854298" y="643944"/>
                      <a:pt x="826394" y="669710"/>
                    </a:cubicBezTo>
                    <a:cubicBezTo>
                      <a:pt x="798490" y="695476"/>
                      <a:pt x="315533" y="738397"/>
                      <a:pt x="182451" y="631073"/>
                    </a:cubicBezTo>
                    <a:cubicBezTo>
                      <a:pt x="49369" y="523749"/>
                      <a:pt x="0" y="51532"/>
                      <a:pt x="27904" y="2576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9" name="Volný tvar 8"/>
              <p:cNvSpPr/>
              <p:nvPr/>
            </p:nvSpPr>
            <p:spPr>
              <a:xfrm>
                <a:off x="3714749" y="3571881"/>
                <a:ext cx="285753" cy="571504"/>
              </a:xfrm>
              <a:custGeom>
                <a:avLst/>
                <a:gdLst>
                  <a:gd name="connsiteX0" fmla="*/ 343436 w 397098"/>
                  <a:gd name="connsiteY0" fmla="*/ 521594 h 577402"/>
                  <a:gd name="connsiteX1" fmla="*/ 369194 w 397098"/>
                  <a:gd name="connsiteY1" fmla="*/ 148106 h 577402"/>
                  <a:gd name="connsiteX2" fmla="*/ 240405 w 397098"/>
                  <a:gd name="connsiteY2" fmla="*/ 6439 h 577402"/>
                  <a:gd name="connsiteX3" fmla="*/ 72980 w 397098"/>
                  <a:gd name="connsiteY3" fmla="*/ 109470 h 577402"/>
                  <a:gd name="connsiteX4" fmla="*/ 47222 w 397098"/>
                  <a:gd name="connsiteY4" fmla="*/ 482957 h 577402"/>
                  <a:gd name="connsiteX5" fmla="*/ 343436 w 397098"/>
                  <a:gd name="connsiteY5" fmla="*/ 521594 h 5774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7098" h="577402">
                    <a:moveTo>
                      <a:pt x="343436" y="521594"/>
                    </a:moveTo>
                    <a:cubicBezTo>
                      <a:pt x="397098" y="465786"/>
                      <a:pt x="386366" y="233965"/>
                      <a:pt x="369194" y="148106"/>
                    </a:cubicBezTo>
                    <a:cubicBezTo>
                      <a:pt x="352022" y="62247"/>
                      <a:pt x="289774" y="12878"/>
                      <a:pt x="240405" y="6439"/>
                    </a:cubicBezTo>
                    <a:cubicBezTo>
                      <a:pt x="191036" y="0"/>
                      <a:pt x="105177" y="30050"/>
                      <a:pt x="72980" y="109470"/>
                    </a:cubicBezTo>
                    <a:cubicBezTo>
                      <a:pt x="40783" y="188890"/>
                      <a:pt x="0" y="416416"/>
                      <a:pt x="47222" y="482957"/>
                    </a:cubicBezTo>
                    <a:cubicBezTo>
                      <a:pt x="94444" y="549498"/>
                      <a:pt x="289774" y="577402"/>
                      <a:pt x="343436" y="52159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3929058" y="3643314"/>
                <a:ext cx="367048" cy="429295"/>
              </a:xfrm>
              <a:custGeom>
                <a:avLst/>
                <a:gdLst>
                  <a:gd name="connsiteX0" fmla="*/ 25757 w 367047"/>
                  <a:gd name="connsiteY0" fmla="*/ 32197 h 429295"/>
                  <a:gd name="connsiteX1" fmla="*/ 154546 w 367047"/>
                  <a:gd name="connsiteY1" fmla="*/ 160985 h 429295"/>
                  <a:gd name="connsiteX2" fmla="*/ 321971 w 367047"/>
                  <a:gd name="connsiteY2" fmla="*/ 57954 h 429295"/>
                  <a:gd name="connsiteX3" fmla="*/ 321971 w 367047"/>
                  <a:gd name="connsiteY3" fmla="*/ 379926 h 429295"/>
                  <a:gd name="connsiteX4" fmla="*/ 51515 w 367047"/>
                  <a:gd name="connsiteY4" fmla="*/ 354168 h 429295"/>
                  <a:gd name="connsiteX5" fmla="*/ 25757 w 367047"/>
                  <a:gd name="connsiteY5" fmla="*/ 32197 h 4292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7047" h="429295">
                    <a:moveTo>
                      <a:pt x="25757" y="32197"/>
                    </a:moveTo>
                    <a:cubicBezTo>
                      <a:pt x="42929" y="0"/>
                      <a:pt x="105177" y="156692"/>
                      <a:pt x="154546" y="160985"/>
                    </a:cubicBezTo>
                    <a:cubicBezTo>
                      <a:pt x="203915" y="165278"/>
                      <a:pt x="294067" y="21464"/>
                      <a:pt x="321971" y="57954"/>
                    </a:cubicBezTo>
                    <a:cubicBezTo>
                      <a:pt x="349875" y="94444"/>
                      <a:pt x="367047" y="330557"/>
                      <a:pt x="321971" y="379926"/>
                    </a:cubicBezTo>
                    <a:cubicBezTo>
                      <a:pt x="276895" y="429295"/>
                      <a:pt x="103031" y="407830"/>
                      <a:pt x="51515" y="354168"/>
                    </a:cubicBezTo>
                    <a:cubicBezTo>
                      <a:pt x="0" y="300506"/>
                      <a:pt x="8585" y="64394"/>
                      <a:pt x="25757" y="3219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0" name="Vývojový diagram: postup 19"/>
            <p:cNvSpPr/>
            <p:nvPr/>
          </p:nvSpPr>
          <p:spPr>
            <a:xfrm>
              <a:off x="2329527" y="4776401"/>
              <a:ext cx="975978" cy="156766"/>
            </a:xfrm>
            <a:prstGeom prst="flowChartProcess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Volný tvar 24"/>
            <p:cNvSpPr/>
            <p:nvPr/>
          </p:nvSpPr>
          <p:spPr>
            <a:xfrm>
              <a:off x="2174405" y="4179099"/>
              <a:ext cx="3606598" cy="724303"/>
            </a:xfrm>
            <a:custGeom>
              <a:avLst/>
              <a:gdLst>
                <a:gd name="connsiteX0" fmla="*/ 434453 w 4492387"/>
                <a:gd name="connsiteY0" fmla="*/ 83023 h 978089"/>
                <a:gd name="connsiteX1" fmla="*/ 427629 w 4492387"/>
                <a:gd name="connsiteY1" fmla="*/ 274092 h 978089"/>
                <a:gd name="connsiteX2" fmla="*/ 311623 w 4492387"/>
                <a:gd name="connsiteY2" fmla="*/ 431041 h 978089"/>
                <a:gd name="connsiteX3" fmla="*/ 79611 w 4492387"/>
                <a:gd name="connsiteY3" fmla="*/ 690349 h 978089"/>
                <a:gd name="connsiteX4" fmla="*/ 4549 w 4492387"/>
                <a:gd name="connsiteY4" fmla="*/ 854122 h 978089"/>
                <a:gd name="connsiteX5" fmla="*/ 52316 w 4492387"/>
                <a:gd name="connsiteY5" fmla="*/ 915537 h 978089"/>
                <a:gd name="connsiteX6" fmla="*/ 175146 w 4492387"/>
                <a:gd name="connsiteY6" fmla="*/ 854122 h 978089"/>
                <a:gd name="connsiteX7" fmla="*/ 263856 w 4492387"/>
                <a:gd name="connsiteY7" fmla="*/ 642581 h 978089"/>
                <a:gd name="connsiteX8" fmla="*/ 420805 w 4492387"/>
                <a:gd name="connsiteY8" fmla="*/ 444689 h 978089"/>
                <a:gd name="connsiteX9" fmla="*/ 686937 w 4492387"/>
                <a:gd name="connsiteY9" fmla="*/ 294563 h 978089"/>
                <a:gd name="connsiteX10" fmla="*/ 1089546 w 4492387"/>
                <a:gd name="connsiteY10" fmla="*/ 328683 h 978089"/>
                <a:gd name="connsiteX11" fmla="*/ 1342029 w 4492387"/>
                <a:gd name="connsiteY11" fmla="*/ 574343 h 978089"/>
                <a:gd name="connsiteX12" fmla="*/ 1451211 w 4492387"/>
                <a:gd name="connsiteY12" fmla="*/ 792707 h 978089"/>
                <a:gd name="connsiteX13" fmla="*/ 1703695 w 4492387"/>
                <a:gd name="connsiteY13" fmla="*/ 936008 h 978089"/>
                <a:gd name="connsiteX14" fmla="*/ 2270077 w 4492387"/>
                <a:gd name="connsiteY14" fmla="*/ 956480 h 978089"/>
                <a:gd name="connsiteX15" fmla="*/ 2788692 w 4492387"/>
                <a:gd name="connsiteY15" fmla="*/ 936008 h 978089"/>
                <a:gd name="connsiteX16" fmla="*/ 3041175 w 4492387"/>
                <a:gd name="connsiteY16" fmla="*/ 703996 h 978089"/>
                <a:gd name="connsiteX17" fmla="*/ 3164005 w 4492387"/>
                <a:gd name="connsiteY17" fmla="*/ 485632 h 978089"/>
                <a:gd name="connsiteX18" fmla="*/ 3389193 w 4492387"/>
                <a:gd name="connsiteY18" fmla="*/ 321859 h 978089"/>
                <a:gd name="connsiteX19" fmla="*/ 3566614 w 4492387"/>
                <a:gd name="connsiteY19" fmla="*/ 287740 h 978089"/>
                <a:gd name="connsiteX20" fmla="*/ 3819098 w 4492387"/>
                <a:gd name="connsiteY20" fmla="*/ 315035 h 978089"/>
                <a:gd name="connsiteX21" fmla="*/ 4112525 w 4492387"/>
                <a:gd name="connsiteY21" fmla="*/ 512928 h 978089"/>
                <a:gd name="connsiteX22" fmla="*/ 4208059 w 4492387"/>
                <a:gd name="connsiteY22" fmla="*/ 703996 h 978089"/>
                <a:gd name="connsiteX23" fmla="*/ 4269474 w 4492387"/>
                <a:gd name="connsiteY23" fmla="*/ 833650 h 978089"/>
                <a:gd name="connsiteX24" fmla="*/ 4399128 w 4492387"/>
                <a:gd name="connsiteY24" fmla="*/ 908713 h 978089"/>
                <a:gd name="connsiteX25" fmla="*/ 4481014 w 4492387"/>
                <a:gd name="connsiteY25" fmla="*/ 806354 h 978089"/>
                <a:gd name="connsiteX26" fmla="*/ 4330889 w 4492387"/>
                <a:gd name="connsiteY26" fmla="*/ 622110 h 978089"/>
                <a:gd name="connsiteX27" fmla="*/ 4167116 w 4492387"/>
                <a:gd name="connsiteY27" fmla="*/ 437865 h 978089"/>
                <a:gd name="connsiteX28" fmla="*/ 4085229 w 4492387"/>
                <a:gd name="connsiteY28" fmla="*/ 239972 h 978089"/>
                <a:gd name="connsiteX29" fmla="*/ 4010166 w 4492387"/>
                <a:gd name="connsiteY29" fmla="*/ 96671 h 978089"/>
                <a:gd name="connsiteX30" fmla="*/ 3962399 w 4492387"/>
                <a:gd name="connsiteY30" fmla="*/ 178557 h 978089"/>
                <a:gd name="connsiteX31" fmla="*/ 3791802 w 4492387"/>
                <a:gd name="connsiteY31" fmla="*/ 158086 h 978089"/>
                <a:gd name="connsiteX32" fmla="*/ 3532495 w 4492387"/>
                <a:gd name="connsiteY32" fmla="*/ 151262 h 978089"/>
                <a:gd name="connsiteX33" fmla="*/ 3375546 w 4492387"/>
                <a:gd name="connsiteY33" fmla="*/ 199029 h 978089"/>
                <a:gd name="connsiteX34" fmla="*/ 3273187 w 4492387"/>
                <a:gd name="connsiteY34" fmla="*/ 103495 h 978089"/>
                <a:gd name="connsiteX35" fmla="*/ 3218596 w 4492387"/>
                <a:gd name="connsiteY35" fmla="*/ 55728 h 978089"/>
                <a:gd name="connsiteX36" fmla="*/ 3088943 w 4492387"/>
                <a:gd name="connsiteY36" fmla="*/ 437865 h 978089"/>
                <a:gd name="connsiteX37" fmla="*/ 2877402 w 4492387"/>
                <a:gd name="connsiteY37" fmla="*/ 758587 h 978089"/>
                <a:gd name="connsiteX38" fmla="*/ 2699981 w 4492387"/>
                <a:gd name="connsiteY38" fmla="*/ 860946 h 978089"/>
                <a:gd name="connsiteX39" fmla="*/ 2331492 w 4492387"/>
                <a:gd name="connsiteY39" fmla="*/ 888241 h 978089"/>
                <a:gd name="connsiteX40" fmla="*/ 1785581 w 4492387"/>
                <a:gd name="connsiteY40" fmla="*/ 860946 h 978089"/>
                <a:gd name="connsiteX41" fmla="*/ 1567217 w 4492387"/>
                <a:gd name="connsiteY41" fmla="*/ 779059 h 978089"/>
                <a:gd name="connsiteX42" fmla="*/ 1294262 w 4492387"/>
                <a:gd name="connsiteY42" fmla="*/ 267268 h 978089"/>
                <a:gd name="connsiteX43" fmla="*/ 1212375 w 4492387"/>
                <a:gd name="connsiteY43" fmla="*/ 62551 h 978089"/>
                <a:gd name="connsiteX44" fmla="*/ 1191904 w 4492387"/>
                <a:gd name="connsiteY44" fmla="*/ 117143 h 978089"/>
                <a:gd name="connsiteX45" fmla="*/ 1089546 w 4492387"/>
                <a:gd name="connsiteY45" fmla="*/ 185381 h 978089"/>
                <a:gd name="connsiteX46" fmla="*/ 980363 w 4492387"/>
                <a:gd name="connsiteY46" fmla="*/ 171734 h 978089"/>
                <a:gd name="connsiteX47" fmla="*/ 857534 w 4492387"/>
                <a:gd name="connsiteY47" fmla="*/ 123966 h 978089"/>
                <a:gd name="connsiteX48" fmla="*/ 584578 w 4492387"/>
                <a:gd name="connsiteY48" fmla="*/ 164910 h 978089"/>
                <a:gd name="connsiteX49" fmla="*/ 475396 w 4492387"/>
                <a:gd name="connsiteY49" fmla="*/ 171734 h 978089"/>
                <a:gd name="connsiteX50" fmla="*/ 434453 w 4492387"/>
                <a:gd name="connsiteY50" fmla="*/ 83023 h 978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4492387" h="978089">
                  <a:moveTo>
                    <a:pt x="434453" y="83023"/>
                  </a:moveTo>
                  <a:cubicBezTo>
                    <a:pt x="426492" y="100083"/>
                    <a:pt x="448101" y="216089"/>
                    <a:pt x="427629" y="274092"/>
                  </a:cubicBezTo>
                  <a:cubicBezTo>
                    <a:pt x="407157" y="332095"/>
                    <a:pt x="369626" y="361665"/>
                    <a:pt x="311623" y="431041"/>
                  </a:cubicBezTo>
                  <a:cubicBezTo>
                    <a:pt x="253620" y="500417"/>
                    <a:pt x="130790" y="619836"/>
                    <a:pt x="79611" y="690349"/>
                  </a:cubicBezTo>
                  <a:cubicBezTo>
                    <a:pt x="28432" y="760863"/>
                    <a:pt x="9098" y="816591"/>
                    <a:pt x="4549" y="854122"/>
                  </a:cubicBezTo>
                  <a:cubicBezTo>
                    <a:pt x="0" y="891653"/>
                    <a:pt x="23883" y="915537"/>
                    <a:pt x="52316" y="915537"/>
                  </a:cubicBezTo>
                  <a:cubicBezTo>
                    <a:pt x="80749" y="915537"/>
                    <a:pt x="139889" y="899615"/>
                    <a:pt x="175146" y="854122"/>
                  </a:cubicBezTo>
                  <a:cubicBezTo>
                    <a:pt x="210403" y="808629"/>
                    <a:pt x="222913" y="710820"/>
                    <a:pt x="263856" y="642581"/>
                  </a:cubicBezTo>
                  <a:cubicBezTo>
                    <a:pt x="304799" y="574342"/>
                    <a:pt x="350292" y="502692"/>
                    <a:pt x="420805" y="444689"/>
                  </a:cubicBezTo>
                  <a:cubicBezTo>
                    <a:pt x="491318" y="386686"/>
                    <a:pt x="575480" y="313897"/>
                    <a:pt x="686937" y="294563"/>
                  </a:cubicBezTo>
                  <a:cubicBezTo>
                    <a:pt x="798394" y="275229"/>
                    <a:pt x="980364" y="282053"/>
                    <a:pt x="1089546" y="328683"/>
                  </a:cubicBezTo>
                  <a:cubicBezTo>
                    <a:pt x="1198728" y="375313"/>
                    <a:pt x="1281752" y="497006"/>
                    <a:pt x="1342029" y="574343"/>
                  </a:cubicBezTo>
                  <a:cubicBezTo>
                    <a:pt x="1402307" y="651680"/>
                    <a:pt x="1390933" y="732430"/>
                    <a:pt x="1451211" y="792707"/>
                  </a:cubicBezTo>
                  <a:cubicBezTo>
                    <a:pt x="1511489" y="852984"/>
                    <a:pt x="1567217" y="908713"/>
                    <a:pt x="1703695" y="936008"/>
                  </a:cubicBezTo>
                  <a:cubicBezTo>
                    <a:pt x="1840173" y="963303"/>
                    <a:pt x="2089244" y="956480"/>
                    <a:pt x="2270077" y="956480"/>
                  </a:cubicBezTo>
                  <a:cubicBezTo>
                    <a:pt x="2450910" y="956480"/>
                    <a:pt x="2660176" y="978089"/>
                    <a:pt x="2788692" y="936008"/>
                  </a:cubicBezTo>
                  <a:cubicBezTo>
                    <a:pt x="2917208" y="893927"/>
                    <a:pt x="2978623" y="779059"/>
                    <a:pt x="3041175" y="703996"/>
                  </a:cubicBezTo>
                  <a:cubicBezTo>
                    <a:pt x="3103727" y="628933"/>
                    <a:pt x="3106002" y="549322"/>
                    <a:pt x="3164005" y="485632"/>
                  </a:cubicBezTo>
                  <a:cubicBezTo>
                    <a:pt x="3222008" y="421943"/>
                    <a:pt x="3322092" y="354841"/>
                    <a:pt x="3389193" y="321859"/>
                  </a:cubicBezTo>
                  <a:cubicBezTo>
                    <a:pt x="3456294" y="288877"/>
                    <a:pt x="3494963" y="288877"/>
                    <a:pt x="3566614" y="287740"/>
                  </a:cubicBezTo>
                  <a:cubicBezTo>
                    <a:pt x="3638265" y="286603"/>
                    <a:pt x="3728113" y="277504"/>
                    <a:pt x="3819098" y="315035"/>
                  </a:cubicBezTo>
                  <a:cubicBezTo>
                    <a:pt x="3910083" y="352566"/>
                    <a:pt x="4047698" y="448101"/>
                    <a:pt x="4112525" y="512928"/>
                  </a:cubicBezTo>
                  <a:cubicBezTo>
                    <a:pt x="4177352" y="577755"/>
                    <a:pt x="4181901" y="650542"/>
                    <a:pt x="4208059" y="703996"/>
                  </a:cubicBezTo>
                  <a:cubicBezTo>
                    <a:pt x="4234217" y="757450"/>
                    <a:pt x="4237629" y="799531"/>
                    <a:pt x="4269474" y="833650"/>
                  </a:cubicBezTo>
                  <a:cubicBezTo>
                    <a:pt x="4301319" y="867769"/>
                    <a:pt x="4363871" y="913262"/>
                    <a:pt x="4399128" y="908713"/>
                  </a:cubicBezTo>
                  <a:cubicBezTo>
                    <a:pt x="4434385" y="904164"/>
                    <a:pt x="4492387" y="854121"/>
                    <a:pt x="4481014" y="806354"/>
                  </a:cubicBezTo>
                  <a:cubicBezTo>
                    <a:pt x="4469641" y="758587"/>
                    <a:pt x="4383205" y="683525"/>
                    <a:pt x="4330889" y="622110"/>
                  </a:cubicBezTo>
                  <a:cubicBezTo>
                    <a:pt x="4278573" y="560695"/>
                    <a:pt x="4208059" y="501555"/>
                    <a:pt x="4167116" y="437865"/>
                  </a:cubicBezTo>
                  <a:cubicBezTo>
                    <a:pt x="4126173" y="374175"/>
                    <a:pt x="4111387" y="296838"/>
                    <a:pt x="4085229" y="239972"/>
                  </a:cubicBezTo>
                  <a:cubicBezTo>
                    <a:pt x="4059071" y="183106"/>
                    <a:pt x="4030638" y="106907"/>
                    <a:pt x="4010166" y="96671"/>
                  </a:cubicBezTo>
                  <a:cubicBezTo>
                    <a:pt x="3989694" y="86435"/>
                    <a:pt x="3998793" y="168321"/>
                    <a:pt x="3962399" y="178557"/>
                  </a:cubicBezTo>
                  <a:cubicBezTo>
                    <a:pt x="3926005" y="188793"/>
                    <a:pt x="3863453" y="162635"/>
                    <a:pt x="3791802" y="158086"/>
                  </a:cubicBezTo>
                  <a:cubicBezTo>
                    <a:pt x="3720151" y="153537"/>
                    <a:pt x="3601871" y="144438"/>
                    <a:pt x="3532495" y="151262"/>
                  </a:cubicBezTo>
                  <a:cubicBezTo>
                    <a:pt x="3463119" y="158086"/>
                    <a:pt x="3418764" y="206990"/>
                    <a:pt x="3375546" y="199029"/>
                  </a:cubicBezTo>
                  <a:cubicBezTo>
                    <a:pt x="3332328" y="191068"/>
                    <a:pt x="3299345" y="127378"/>
                    <a:pt x="3273187" y="103495"/>
                  </a:cubicBezTo>
                  <a:cubicBezTo>
                    <a:pt x="3247029" y="79612"/>
                    <a:pt x="3249303" y="0"/>
                    <a:pt x="3218596" y="55728"/>
                  </a:cubicBezTo>
                  <a:cubicBezTo>
                    <a:pt x="3187889" y="111456"/>
                    <a:pt x="3145809" y="320722"/>
                    <a:pt x="3088943" y="437865"/>
                  </a:cubicBezTo>
                  <a:cubicBezTo>
                    <a:pt x="3032077" y="555008"/>
                    <a:pt x="2942229" y="688074"/>
                    <a:pt x="2877402" y="758587"/>
                  </a:cubicBezTo>
                  <a:cubicBezTo>
                    <a:pt x="2812575" y="829100"/>
                    <a:pt x="2790966" y="839337"/>
                    <a:pt x="2699981" y="860946"/>
                  </a:cubicBezTo>
                  <a:cubicBezTo>
                    <a:pt x="2608996" y="882555"/>
                    <a:pt x="2483892" y="888241"/>
                    <a:pt x="2331492" y="888241"/>
                  </a:cubicBezTo>
                  <a:cubicBezTo>
                    <a:pt x="2179092" y="888241"/>
                    <a:pt x="1912960" y="879143"/>
                    <a:pt x="1785581" y="860946"/>
                  </a:cubicBezTo>
                  <a:cubicBezTo>
                    <a:pt x="1658202" y="842749"/>
                    <a:pt x="1649104" y="878005"/>
                    <a:pt x="1567217" y="779059"/>
                  </a:cubicBezTo>
                  <a:cubicBezTo>
                    <a:pt x="1485331" y="680113"/>
                    <a:pt x="1353402" y="386686"/>
                    <a:pt x="1294262" y="267268"/>
                  </a:cubicBezTo>
                  <a:cubicBezTo>
                    <a:pt x="1235122" y="147850"/>
                    <a:pt x="1229435" y="87572"/>
                    <a:pt x="1212375" y="62551"/>
                  </a:cubicBezTo>
                  <a:cubicBezTo>
                    <a:pt x="1195315" y="37530"/>
                    <a:pt x="1212375" y="96671"/>
                    <a:pt x="1191904" y="117143"/>
                  </a:cubicBezTo>
                  <a:cubicBezTo>
                    <a:pt x="1171433" y="137615"/>
                    <a:pt x="1124803" y="176283"/>
                    <a:pt x="1089546" y="185381"/>
                  </a:cubicBezTo>
                  <a:cubicBezTo>
                    <a:pt x="1054289" y="194479"/>
                    <a:pt x="1019032" y="181970"/>
                    <a:pt x="980363" y="171734"/>
                  </a:cubicBezTo>
                  <a:cubicBezTo>
                    <a:pt x="941694" y="161498"/>
                    <a:pt x="923498" y="125103"/>
                    <a:pt x="857534" y="123966"/>
                  </a:cubicBezTo>
                  <a:cubicBezTo>
                    <a:pt x="791570" y="122829"/>
                    <a:pt x="648268" y="156949"/>
                    <a:pt x="584578" y="164910"/>
                  </a:cubicBezTo>
                  <a:cubicBezTo>
                    <a:pt x="520888" y="172871"/>
                    <a:pt x="500417" y="181970"/>
                    <a:pt x="475396" y="171734"/>
                  </a:cubicBezTo>
                  <a:cubicBezTo>
                    <a:pt x="450375" y="161498"/>
                    <a:pt x="442414" y="65963"/>
                    <a:pt x="434453" y="83023"/>
                  </a:cubicBezTo>
                  <a:close/>
                </a:path>
              </a:pathLst>
            </a:custGeom>
            <a:solidFill>
              <a:srgbClr val="FF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14348" name="Picture 12" descr="MC90044212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133600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42"/>
          <p:cNvGrpSpPr>
            <a:grpSpLocks/>
          </p:cNvGrpSpPr>
          <p:nvPr/>
        </p:nvGrpSpPr>
        <p:grpSpPr bwMode="auto">
          <a:xfrm>
            <a:off x="4714875" y="3929063"/>
            <a:ext cx="3430588" cy="928687"/>
            <a:chOff x="4714876" y="3929066"/>
            <a:chExt cx="3430612" cy="928694"/>
          </a:xfrm>
        </p:grpSpPr>
        <p:sp>
          <p:nvSpPr>
            <p:cNvPr id="42" name="Obdélník 41"/>
            <p:cNvSpPr/>
            <p:nvPr/>
          </p:nvSpPr>
          <p:spPr>
            <a:xfrm>
              <a:off x="4714876" y="3929066"/>
              <a:ext cx="3429024" cy="92869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3" name="Skupina 36"/>
            <p:cNvGrpSpPr/>
            <p:nvPr/>
          </p:nvGrpSpPr>
          <p:grpSpPr>
            <a:xfrm>
              <a:off x="4714876" y="3929066"/>
              <a:ext cx="3430612" cy="787406"/>
              <a:chOff x="4357686" y="5500702"/>
              <a:chExt cx="3430612" cy="787406"/>
            </a:xfrm>
            <a:scene3d>
              <a:camera prst="orthographicFront">
                <a:rot lat="0" lon="0" rev="10800000"/>
              </a:camera>
              <a:lightRig rig="threePt" dir="t"/>
            </a:scene3d>
          </p:grpSpPr>
          <p:cxnSp>
            <p:nvCxnSpPr>
              <p:cNvPr id="38" name="Přímá spojovací čára 37"/>
              <p:cNvCxnSpPr/>
              <p:nvPr/>
            </p:nvCxnSpPr>
            <p:spPr>
              <a:xfrm rot="5400000">
                <a:off x="3965571" y="5892817"/>
                <a:ext cx="78581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38"/>
              <p:cNvCxnSpPr/>
              <p:nvPr/>
            </p:nvCxnSpPr>
            <p:spPr>
              <a:xfrm rot="10800000">
                <a:off x="4357686" y="6286520"/>
                <a:ext cx="3429024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čára 39"/>
              <p:cNvCxnSpPr/>
              <p:nvPr/>
            </p:nvCxnSpPr>
            <p:spPr>
              <a:xfrm rot="5400000">
                <a:off x="7394595" y="5892817"/>
                <a:ext cx="78581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6" name="Elipsa 35"/>
          <p:cNvSpPr/>
          <p:nvPr/>
        </p:nvSpPr>
        <p:spPr>
          <a:xfrm rot="20992105">
            <a:off x="7388225" y="4160838"/>
            <a:ext cx="225425" cy="3683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Elipsa 34"/>
          <p:cNvSpPr/>
          <p:nvPr/>
        </p:nvSpPr>
        <p:spPr>
          <a:xfrm rot="20992105">
            <a:off x="5745163" y="4160838"/>
            <a:ext cx="225425" cy="3683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Elipsa 33"/>
          <p:cNvSpPr/>
          <p:nvPr/>
        </p:nvSpPr>
        <p:spPr>
          <a:xfrm rot="1017740">
            <a:off x="6834188" y="4167188"/>
            <a:ext cx="214312" cy="357187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Elipsa 32"/>
          <p:cNvSpPr/>
          <p:nvPr/>
        </p:nvSpPr>
        <p:spPr>
          <a:xfrm rot="1017740">
            <a:off x="5191125" y="4167188"/>
            <a:ext cx="214313" cy="357187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Vytvoření sádrové formy</a:t>
            </a:r>
          </a:p>
        </p:txBody>
      </p:sp>
      <p:grpSp>
        <p:nvGrpSpPr>
          <p:cNvPr id="9224" name="Skupina 26"/>
          <p:cNvGrpSpPr>
            <a:grpSpLocks/>
          </p:cNvGrpSpPr>
          <p:nvPr/>
        </p:nvGrpSpPr>
        <p:grpSpPr bwMode="auto">
          <a:xfrm>
            <a:off x="4927600" y="4070350"/>
            <a:ext cx="3000375" cy="1143000"/>
            <a:chOff x="2571736" y="3500438"/>
            <a:chExt cx="3000396" cy="1143008"/>
          </a:xfrm>
        </p:grpSpPr>
        <p:sp>
          <p:nvSpPr>
            <p:cNvPr id="5" name="Vývojový diagram: postup 4"/>
            <p:cNvSpPr/>
            <p:nvPr/>
          </p:nvSpPr>
          <p:spPr>
            <a:xfrm>
              <a:off x="4600575" y="4219581"/>
              <a:ext cx="717555" cy="84138"/>
            </a:xfrm>
            <a:prstGeom prst="flowChartProcess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9234" name="Skupina 10"/>
            <p:cNvGrpSpPr>
              <a:grpSpLocks/>
            </p:cNvGrpSpPr>
            <p:nvPr/>
          </p:nvGrpSpPr>
          <p:grpSpPr bwMode="auto">
            <a:xfrm>
              <a:off x="2571736" y="3500438"/>
              <a:ext cx="1648105" cy="1143008"/>
              <a:chOff x="1428728" y="3857628"/>
              <a:chExt cx="2786082" cy="1929578"/>
            </a:xfrm>
          </p:grpSpPr>
          <p:sp>
            <p:nvSpPr>
              <p:cNvPr id="16" name="Tětiva 15"/>
              <p:cNvSpPr/>
              <p:nvPr/>
            </p:nvSpPr>
            <p:spPr>
              <a:xfrm rot="7483675">
                <a:off x="1871105" y="4493261"/>
                <a:ext cx="1334625" cy="1253266"/>
              </a:xfrm>
              <a:prstGeom prst="chord">
                <a:avLst>
                  <a:gd name="adj1" fmla="val 3194839"/>
                  <a:gd name="adj2" fmla="val 14213052"/>
                </a:avLst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grpSp>
            <p:nvGrpSpPr>
              <p:cNvPr id="7" name="Skupina 60"/>
              <p:cNvGrpSpPr/>
              <p:nvPr/>
            </p:nvGrpSpPr>
            <p:grpSpPr>
              <a:xfrm>
                <a:off x="1428728" y="3857628"/>
                <a:ext cx="2786082" cy="1928826"/>
                <a:chOff x="1428728" y="3857628"/>
                <a:chExt cx="2786082" cy="1928826"/>
              </a:xfrm>
              <a:solidFill>
                <a:schemeClr val="tx2"/>
              </a:solidFill>
            </p:grpSpPr>
            <p:sp>
              <p:nvSpPr>
                <p:cNvPr id="18" name="Vývojový diagram: alternativní postup 14"/>
                <p:cNvSpPr/>
                <p:nvPr/>
              </p:nvSpPr>
              <p:spPr>
                <a:xfrm>
                  <a:off x="1428728" y="5143512"/>
                  <a:ext cx="2786082" cy="642942"/>
                </a:xfrm>
                <a:prstGeom prst="flowChartAlternateProcess">
                  <a:avLst/>
                </a:prstGeom>
                <a:solidFill>
                  <a:schemeClr val="tx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9" name="Volný tvar 18"/>
                <p:cNvSpPr/>
                <p:nvPr/>
              </p:nvSpPr>
              <p:spPr>
                <a:xfrm>
                  <a:off x="2143108" y="3857628"/>
                  <a:ext cx="857256" cy="571504"/>
                </a:xfrm>
                <a:custGeom>
                  <a:avLst/>
                  <a:gdLst>
                    <a:gd name="connsiteX0" fmla="*/ 2232338 w 2238777"/>
                    <a:gd name="connsiteY0" fmla="*/ 594575 h 1328670"/>
                    <a:gd name="connsiteX1" fmla="*/ 1845972 w 2238777"/>
                    <a:gd name="connsiteY1" fmla="*/ 15025 h 1328670"/>
                    <a:gd name="connsiteX2" fmla="*/ 1163391 w 2238777"/>
                    <a:gd name="connsiteY2" fmla="*/ 504422 h 1328670"/>
                    <a:gd name="connsiteX3" fmla="*/ 583842 w 2238777"/>
                    <a:gd name="connsiteY3" fmla="*/ 15025 h 1328670"/>
                    <a:gd name="connsiteX4" fmla="*/ 68687 w 2238777"/>
                    <a:gd name="connsiteY4" fmla="*/ 452907 h 1328670"/>
                    <a:gd name="connsiteX5" fmla="*/ 171718 w 2238777"/>
                    <a:gd name="connsiteY5" fmla="*/ 1174124 h 1328670"/>
                    <a:gd name="connsiteX6" fmla="*/ 686873 w 2238777"/>
                    <a:gd name="connsiteY6" fmla="*/ 1187003 h 1328670"/>
                    <a:gd name="connsiteX7" fmla="*/ 1305059 w 2238777"/>
                    <a:gd name="connsiteY7" fmla="*/ 1161245 h 1328670"/>
                    <a:gd name="connsiteX8" fmla="*/ 1884608 w 2238777"/>
                    <a:gd name="connsiteY8" fmla="*/ 1238518 h 1328670"/>
                    <a:gd name="connsiteX9" fmla="*/ 2232338 w 2238777"/>
                    <a:gd name="connsiteY9" fmla="*/ 594575 h 13286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238777" h="1328670">
                      <a:moveTo>
                        <a:pt x="2232338" y="594575"/>
                      </a:moveTo>
                      <a:cubicBezTo>
                        <a:pt x="2225899" y="390660"/>
                        <a:pt x="2024130" y="30050"/>
                        <a:pt x="1845972" y="15025"/>
                      </a:cubicBezTo>
                      <a:cubicBezTo>
                        <a:pt x="1667814" y="0"/>
                        <a:pt x="1373746" y="504422"/>
                        <a:pt x="1163391" y="504422"/>
                      </a:cubicBezTo>
                      <a:cubicBezTo>
                        <a:pt x="953036" y="504422"/>
                        <a:pt x="766293" y="23611"/>
                        <a:pt x="583842" y="15025"/>
                      </a:cubicBezTo>
                      <a:cubicBezTo>
                        <a:pt x="401391" y="6439"/>
                        <a:pt x="137374" y="259724"/>
                        <a:pt x="68687" y="452907"/>
                      </a:cubicBezTo>
                      <a:cubicBezTo>
                        <a:pt x="0" y="646090"/>
                        <a:pt x="68687" y="1051775"/>
                        <a:pt x="171718" y="1174124"/>
                      </a:cubicBezTo>
                      <a:cubicBezTo>
                        <a:pt x="274749" y="1296473"/>
                        <a:pt x="497983" y="1189149"/>
                        <a:pt x="686873" y="1187003"/>
                      </a:cubicBezTo>
                      <a:cubicBezTo>
                        <a:pt x="875763" y="1184857"/>
                        <a:pt x="1105436" y="1152659"/>
                        <a:pt x="1305059" y="1161245"/>
                      </a:cubicBezTo>
                      <a:cubicBezTo>
                        <a:pt x="1504682" y="1169831"/>
                        <a:pt x="1727915" y="1328670"/>
                        <a:pt x="1884608" y="1238518"/>
                      </a:cubicBezTo>
                      <a:cubicBezTo>
                        <a:pt x="2041301" y="1148366"/>
                        <a:pt x="2238777" y="798490"/>
                        <a:pt x="2232338" y="594575"/>
                      </a:cubicBezTo>
                      <a:close/>
                    </a:path>
                  </a:pathLst>
                </a:custGeom>
                <a:solidFill>
                  <a:srgbClr val="7030A0"/>
                </a:solidFill>
                <a:ln>
                  <a:noFill/>
                </a:ln>
                <a:scene3d>
                  <a:camera prst="orthographicFront">
                    <a:rot lat="0" lon="0" rev="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0" name="Volný tvar 19"/>
                <p:cNvSpPr/>
                <p:nvPr/>
              </p:nvSpPr>
              <p:spPr>
                <a:xfrm>
                  <a:off x="2928926" y="4572008"/>
                  <a:ext cx="854298" cy="738397"/>
                </a:xfrm>
                <a:custGeom>
                  <a:avLst/>
                  <a:gdLst>
                    <a:gd name="connsiteX0" fmla="*/ 27904 w 854298"/>
                    <a:gd name="connsiteY0" fmla="*/ 25758 h 738389"/>
                    <a:gd name="connsiteX1" fmla="*/ 349876 w 854298"/>
                    <a:gd name="connsiteY1" fmla="*/ 476519 h 738389"/>
                    <a:gd name="connsiteX2" fmla="*/ 826394 w 854298"/>
                    <a:gd name="connsiteY2" fmla="*/ 669702 h 738389"/>
                    <a:gd name="connsiteX3" fmla="*/ 182451 w 854298"/>
                    <a:gd name="connsiteY3" fmla="*/ 631065 h 738389"/>
                    <a:gd name="connsiteX4" fmla="*/ 27904 w 854298"/>
                    <a:gd name="connsiteY4" fmla="*/ 25758 h 738389"/>
                    <a:gd name="connsiteX0" fmla="*/ 27904 w 854298"/>
                    <a:gd name="connsiteY0" fmla="*/ 49574 h 762205"/>
                    <a:gd name="connsiteX1" fmla="*/ 349876 w 854298"/>
                    <a:gd name="connsiteY1" fmla="*/ 357435 h 762205"/>
                    <a:gd name="connsiteX2" fmla="*/ 826394 w 854298"/>
                    <a:gd name="connsiteY2" fmla="*/ 693518 h 762205"/>
                    <a:gd name="connsiteX3" fmla="*/ 182451 w 854298"/>
                    <a:gd name="connsiteY3" fmla="*/ 654881 h 762205"/>
                    <a:gd name="connsiteX4" fmla="*/ 27904 w 854298"/>
                    <a:gd name="connsiteY4" fmla="*/ 49574 h 762205"/>
                    <a:gd name="connsiteX0" fmla="*/ 27904 w 854298"/>
                    <a:gd name="connsiteY0" fmla="*/ 25766 h 738397"/>
                    <a:gd name="connsiteX1" fmla="*/ 349876 w 854298"/>
                    <a:gd name="connsiteY1" fmla="*/ 476479 h 738397"/>
                    <a:gd name="connsiteX2" fmla="*/ 826394 w 854298"/>
                    <a:gd name="connsiteY2" fmla="*/ 669710 h 738397"/>
                    <a:gd name="connsiteX3" fmla="*/ 182451 w 854298"/>
                    <a:gd name="connsiteY3" fmla="*/ 631073 h 738397"/>
                    <a:gd name="connsiteX4" fmla="*/ 27904 w 854298"/>
                    <a:gd name="connsiteY4" fmla="*/ 25766 h 7383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54298" h="738397">
                      <a:moveTo>
                        <a:pt x="27904" y="25766"/>
                      </a:moveTo>
                      <a:cubicBezTo>
                        <a:pt x="55808" y="0"/>
                        <a:pt x="216794" y="369155"/>
                        <a:pt x="349876" y="476479"/>
                      </a:cubicBezTo>
                      <a:cubicBezTo>
                        <a:pt x="482958" y="583803"/>
                        <a:pt x="854298" y="643944"/>
                        <a:pt x="826394" y="669710"/>
                      </a:cubicBezTo>
                      <a:cubicBezTo>
                        <a:pt x="798490" y="695476"/>
                        <a:pt x="315533" y="738397"/>
                        <a:pt x="182451" y="631073"/>
                      </a:cubicBezTo>
                      <a:cubicBezTo>
                        <a:pt x="49369" y="523749"/>
                        <a:pt x="0" y="51532"/>
                        <a:pt x="27904" y="2576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1" name="Volný tvar 20"/>
                <p:cNvSpPr/>
                <p:nvPr/>
              </p:nvSpPr>
              <p:spPr>
                <a:xfrm>
                  <a:off x="1428728" y="4857760"/>
                  <a:ext cx="285752" cy="571504"/>
                </a:xfrm>
                <a:custGeom>
                  <a:avLst/>
                  <a:gdLst>
                    <a:gd name="connsiteX0" fmla="*/ 343436 w 397098"/>
                    <a:gd name="connsiteY0" fmla="*/ 521594 h 577402"/>
                    <a:gd name="connsiteX1" fmla="*/ 369194 w 397098"/>
                    <a:gd name="connsiteY1" fmla="*/ 148106 h 577402"/>
                    <a:gd name="connsiteX2" fmla="*/ 240405 w 397098"/>
                    <a:gd name="connsiteY2" fmla="*/ 6439 h 577402"/>
                    <a:gd name="connsiteX3" fmla="*/ 72980 w 397098"/>
                    <a:gd name="connsiteY3" fmla="*/ 109470 h 577402"/>
                    <a:gd name="connsiteX4" fmla="*/ 47222 w 397098"/>
                    <a:gd name="connsiteY4" fmla="*/ 482957 h 577402"/>
                    <a:gd name="connsiteX5" fmla="*/ 343436 w 397098"/>
                    <a:gd name="connsiteY5" fmla="*/ 521594 h 5774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97098" h="577402">
                      <a:moveTo>
                        <a:pt x="343436" y="521594"/>
                      </a:moveTo>
                      <a:cubicBezTo>
                        <a:pt x="397098" y="465786"/>
                        <a:pt x="386366" y="233965"/>
                        <a:pt x="369194" y="148106"/>
                      </a:cubicBezTo>
                      <a:cubicBezTo>
                        <a:pt x="352022" y="62247"/>
                        <a:pt x="289774" y="12878"/>
                        <a:pt x="240405" y="6439"/>
                      </a:cubicBezTo>
                      <a:cubicBezTo>
                        <a:pt x="191036" y="0"/>
                        <a:pt x="105177" y="30050"/>
                        <a:pt x="72980" y="109470"/>
                      </a:cubicBezTo>
                      <a:cubicBezTo>
                        <a:pt x="40783" y="188890"/>
                        <a:pt x="0" y="416416"/>
                        <a:pt x="47222" y="482957"/>
                      </a:cubicBezTo>
                      <a:cubicBezTo>
                        <a:pt x="94444" y="549498"/>
                        <a:pt x="289774" y="577402"/>
                        <a:pt x="343436" y="52159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2" name="Volný tvar 21"/>
                <p:cNvSpPr/>
                <p:nvPr/>
              </p:nvSpPr>
              <p:spPr>
                <a:xfrm>
                  <a:off x="1643042" y="4929198"/>
                  <a:ext cx="367047" cy="429295"/>
                </a:xfrm>
                <a:custGeom>
                  <a:avLst/>
                  <a:gdLst>
                    <a:gd name="connsiteX0" fmla="*/ 25757 w 367047"/>
                    <a:gd name="connsiteY0" fmla="*/ 32197 h 429295"/>
                    <a:gd name="connsiteX1" fmla="*/ 154546 w 367047"/>
                    <a:gd name="connsiteY1" fmla="*/ 160985 h 429295"/>
                    <a:gd name="connsiteX2" fmla="*/ 321971 w 367047"/>
                    <a:gd name="connsiteY2" fmla="*/ 57954 h 429295"/>
                    <a:gd name="connsiteX3" fmla="*/ 321971 w 367047"/>
                    <a:gd name="connsiteY3" fmla="*/ 379926 h 429295"/>
                    <a:gd name="connsiteX4" fmla="*/ 51515 w 367047"/>
                    <a:gd name="connsiteY4" fmla="*/ 354168 h 429295"/>
                    <a:gd name="connsiteX5" fmla="*/ 25757 w 367047"/>
                    <a:gd name="connsiteY5" fmla="*/ 32197 h 42929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67047" h="429295">
                      <a:moveTo>
                        <a:pt x="25757" y="32197"/>
                      </a:moveTo>
                      <a:cubicBezTo>
                        <a:pt x="42929" y="0"/>
                        <a:pt x="105177" y="156692"/>
                        <a:pt x="154546" y="160985"/>
                      </a:cubicBezTo>
                      <a:cubicBezTo>
                        <a:pt x="203915" y="165278"/>
                        <a:pt x="294067" y="21464"/>
                        <a:pt x="321971" y="57954"/>
                      </a:cubicBezTo>
                      <a:cubicBezTo>
                        <a:pt x="349875" y="94444"/>
                        <a:pt x="367047" y="330557"/>
                        <a:pt x="321971" y="379926"/>
                      </a:cubicBezTo>
                      <a:cubicBezTo>
                        <a:pt x="276895" y="429295"/>
                        <a:pt x="103031" y="407830"/>
                        <a:pt x="51515" y="354168"/>
                      </a:cubicBezTo>
                      <a:cubicBezTo>
                        <a:pt x="0" y="300506"/>
                        <a:pt x="8585" y="64394"/>
                        <a:pt x="25757" y="32197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17" name="Skupina 3"/>
            <p:cNvGrpSpPr/>
            <p:nvPr/>
          </p:nvGrpSpPr>
          <p:grpSpPr>
            <a:xfrm>
              <a:off x="3628214" y="3500439"/>
              <a:ext cx="1943918" cy="1143007"/>
              <a:chOff x="3714748" y="2571747"/>
              <a:chExt cx="3286150" cy="1929578"/>
            </a:xfrm>
            <a:solidFill>
              <a:schemeClr val="tx2"/>
            </a:solidFill>
            <a:scene3d>
              <a:camera prst="orthographicFront">
                <a:rot lat="0" lon="10800000" rev="0"/>
              </a:camera>
              <a:lightRig rig="threePt" dir="t"/>
            </a:scene3d>
          </p:grpSpPr>
          <p:sp>
            <p:nvSpPr>
              <p:cNvPr id="10" name="Tětiva 4"/>
              <p:cNvSpPr/>
              <p:nvPr/>
            </p:nvSpPr>
            <p:spPr>
              <a:xfrm rot="7483675">
                <a:off x="4157684" y="3207073"/>
                <a:ext cx="1333796" cy="1254708"/>
              </a:xfrm>
              <a:prstGeom prst="chord">
                <a:avLst>
                  <a:gd name="adj1" fmla="val 3194839"/>
                  <a:gd name="adj2" fmla="val 14213052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Volný tvar 10"/>
              <p:cNvSpPr/>
              <p:nvPr/>
            </p:nvSpPr>
            <p:spPr>
              <a:xfrm>
                <a:off x="4429128" y="2571747"/>
                <a:ext cx="857257" cy="571504"/>
              </a:xfrm>
              <a:custGeom>
                <a:avLst/>
                <a:gdLst>
                  <a:gd name="connsiteX0" fmla="*/ 2232338 w 2238777"/>
                  <a:gd name="connsiteY0" fmla="*/ 594575 h 1328670"/>
                  <a:gd name="connsiteX1" fmla="*/ 1845972 w 2238777"/>
                  <a:gd name="connsiteY1" fmla="*/ 15025 h 1328670"/>
                  <a:gd name="connsiteX2" fmla="*/ 1163391 w 2238777"/>
                  <a:gd name="connsiteY2" fmla="*/ 504422 h 1328670"/>
                  <a:gd name="connsiteX3" fmla="*/ 583842 w 2238777"/>
                  <a:gd name="connsiteY3" fmla="*/ 15025 h 1328670"/>
                  <a:gd name="connsiteX4" fmla="*/ 68687 w 2238777"/>
                  <a:gd name="connsiteY4" fmla="*/ 452907 h 1328670"/>
                  <a:gd name="connsiteX5" fmla="*/ 171718 w 2238777"/>
                  <a:gd name="connsiteY5" fmla="*/ 1174124 h 1328670"/>
                  <a:gd name="connsiteX6" fmla="*/ 686873 w 2238777"/>
                  <a:gd name="connsiteY6" fmla="*/ 1187003 h 1328670"/>
                  <a:gd name="connsiteX7" fmla="*/ 1305059 w 2238777"/>
                  <a:gd name="connsiteY7" fmla="*/ 1161245 h 1328670"/>
                  <a:gd name="connsiteX8" fmla="*/ 1884608 w 2238777"/>
                  <a:gd name="connsiteY8" fmla="*/ 1238518 h 1328670"/>
                  <a:gd name="connsiteX9" fmla="*/ 2232338 w 2238777"/>
                  <a:gd name="connsiteY9" fmla="*/ 594575 h 1328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238777" h="1328670">
                    <a:moveTo>
                      <a:pt x="2232338" y="594575"/>
                    </a:moveTo>
                    <a:cubicBezTo>
                      <a:pt x="2225899" y="390660"/>
                      <a:pt x="2024130" y="30050"/>
                      <a:pt x="1845972" y="15025"/>
                    </a:cubicBezTo>
                    <a:cubicBezTo>
                      <a:pt x="1667814" y="0"/>
                      <a:pt x="1373746" y="504422"/>
                      <a:pt x="1163391" y="504422"/>
                    </a:cubicBezTo>
                    <a:cubicBezTo>
                      <a:pt x="953036" y="504422"/>
                      <a:pt x="766293" y="23611"/>
                      <a:pt x="583842" y="15025"/>
                    </a:cubicBezTo>
                    <a:cubicBezTo>
                      <a:pt x="401391" y="6439"/>
                      <a:pt x="137374" y="259724"/>
                      <a:pt x="68687" y="452907"/>
                    </a:cubicBezTo>
                    <a:cubicBezTo>
                      <a:pt x="0" y="646090"/>
                      <a:pt x="68687" y="1051775"/>
                      <a:pt x="171718" y="1174124"/>
                    </a:cubicBezTo>
                    <a:cubicBezTo>
                      <a:pt x="274749" y="1296473"/>
                      <a:pt x="497983" y="1189149"/>
                      <a:pt x="686873" y="1187003"/>
                    </a:cubicBezTo>
                    <a:cubicBezTo>
                      <a:pt x="875763" y="1184857"/>
                      <a:pt x="1105436" y="1152659"/>
                      <a:pt x="1305059" y="1161245"/>
                    </a:cubicBezTo>
                    <a:cubicBezTo>
                      <a:pt x="1504682" y="1169831"/>
                      <a:pt x="1727915" y="1328670"/>
                      <a:pt x="1884608" y="1238518"/>
                    </a:cubicBezTo>
                    <a:cubicBezTo>
                      <a:pt x="2041301" y="1148366"/>
                      <a:pt x="2238777" y="798490"/>
                      <a:pt x="2232338" y="594575"/>
                    </a:cubicBezTo>
                    <a:close/>
                  </a:path>
                </a:pathLst>
              </a:custGeom>
              <a:solidFill>
                <a:srgbClr val="7030A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2" name="Vývojový diagram: alternativní postup 11"/>
              <p:cNvSpPr/>
              <p:nvPr/>
            </p:nvSpPr>
            <p:spPr>
              <a:xfrm>
                <a:off x="3714748" y="3857631"/>
                <a:ext cx="3286150" cy="642943"/>
              </a:xfrm>
              <a:prstGeom prst="flowChartAlternateProcess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5214945" y="3286127"/>
                <a:ext cx="854299" cy="738398"/>
              </a:xfrm>
              <a:custGeom>
                <a:avLst/>
                <a:gdLst>
                  <a:gd name="connsiteX0" fmla="*/ 27904 w 854298"/>
                  <a:gd name="connsiteY0" fmla="*/ 25758 h 738389"/>
                  <a:gd name="connsiteX1" fmla="*/ 349876 w 854298"/>
                  <a:gd name="connsiteY1" fmla="*/ 476519 h 738389"/>
                  <a:gd name="connsiteX2" fmla="*/ 826394 w 854298"/>
                  <a:gd name="connsiteY2" fmla="*/ 669702 h 738389"/>
                  <a:gd name="connsiteX3" fmla="*/ 182451 w 854298"/>
                  <a:gd name="connsiteY3" fmla="*/ 631065 h 738389"/>
                  <a:gd name="connsiteX4" fmla="*/ 27904 w 854298"/>
                  <a:gd name="connsiteY4" fmla="*/ 25758 h 738389"/>
                  <a:gd name="connsiteX0" fmla="*/ 27904 w 854298"/>
                  <a:gd name="connsiteY0" fmla="*/ 49574 h 762205"/>
                  <a:gd name="connsiteX1" fmla="*/ 349876 w 854298"/>
                  <a:gd name="connsiteY1" fmla="*/ 357435 h 762205"/>
                  <a:gd name="connsiteX2" fmla="*/ 826394 w 854298"/>
                  <a:gd name="connsiteY2" fmla="*/ 693518 h 762205"/>
                  <a:gd name="connsiteX3" fmla="*/ 182451 w 854298"/>
                  <a:gd name="connsiteY3" fmla="*/ 654881 h 762205"/>
                  <a:gd name="connsiteX4" fmla="*/ 27904 w 854298"/>
                  <a:gd name="connsiteY4" fmla="*/ 49574 h 762205"/>
                  <a:gd name="connsiteX0" fmla="*/ 27904 w 854298"/>
                  <a:gd name="connsiteY0" fmla="*/ 25766 h 738397"/>
                  <a:gd name="connsiteX1" fmla="*/ 349876 w 854298"/>
                  <a:gd name="connsiteY1" fmla="*/ 476479 h 738397"/>
                  <a:gd name="connsiteX2" fmla="*/ 826394 w 854298"/>
                  <a:gd name="connsiteY2" fmla="*/ 669710 h 738397"/>
                  <a:gd name="connsiteX3" fmla="*/ 182451 w 854298"/>
                  <a:gd name="connsiteY3" fmla="*/ 631073 h 738397"/>
                  <a:gd name="connsiteX4" fmla="*/ 27904 w 854298"/>
                  <a:gd name="connsiteY4" fmla="*/ 25766 h 7383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4298" h="738397">
                    <a:moveTo>
                      <a:pt x="27904" y="25766"/>
                    </a:moveTo>
                    <a:cubicBezTo>
                      <a:pt x="55808" y="0"/>
                      <a:pt x="216794" y="369155"/>
                      <a:pt x="349876" y="476479"/>
                    </a:cubicBezTo>
                    <a:cubicBezTo>
                      <a:pt x="482958" y="583803"/>
                      <a:pt x="854298" y="643944"/>
                      <a:pt x="826394" y="669710"/>
                    </a:cubicBezTo>
                    <a:cubicBezTo>
                      <a:pt x="798490" y="695476"/>
                      <a:pt x="315533" y="738397"/>
                      <a:pt x="182451" y="631073"/>
                    </a:cubicBezTo>
                    <a:cubicBezTo>
                      <a:pt x="49369" y="523749"/>
                      <a:pt x="0" y="51532"/>
                      <a:pt x="27904" y="2576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4" name="Volný tvar 13"/>
              <p:cNvSpPr/>
              <p:nvPr/>
            </p:nvSpPr>
            <p:spPr>
              <a:xfrm>
                <a:off x="3714749" y="3571881"/>
                <a:ext cx="285753" cy="571504"/>
              </a:xfrm>
              <a:custGeom>
                <a:avLst/>
                <a:gdLst>
                  <a:gd name="connsiteX0" fmla="*/ 343436 w 397098"/>
                  <a:gd name="connsiteY0" fmla="*/ 521594 h 577402"/>
                  <a:gd name="connsiteX1" fmla="*/ 369194 w 397098"/>
                  <a:gd name="connsiteY1" fmla="*/ 148106 h 577402"/>
                  <a:gd name="connsiteX2" fmla="*/ 240405 w 397098"/>
                  <a:gd name="connsiteY2" fmla="*/ 6439 h 577402"/>
                  <a:gd name="connsiteX3" fmla="*/ 72980 w 397098"/>
                  <a:gd name="connsiteY3" fmla="*/ 109470 h 577402"/>
                  <a:gd name="connsiteX4" fmla="*/ 47222 w 397098"/>
                  <a:gd name="connsiteY4" fmla="*/ 482957 h 577402"/>
                  <a:gd name="connsiteX5" fmla="*/ 343436 w 397098"/>
                  <a:gd name="connsiteY5" fmla="*/ 521594 h 5774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7098" h="577402">
                    <a:moveTo>
                      <a:pt x="343436" y="521594"/>
                    </a:moveTo>
                    <a:cubicBezTo>
                      <a:pt x="397098" y="465786"/>
                      <a:pt x="386366" y="233965"/>
                      <a:pt x="369194" y="148106"/>
                    </a:cubicBezTo>
                    <a:cubicBezTo>
                      <a:pt x="352022" y="62247"/>
                      <a:pt x="289774" y="12878"/>
                      <a:pt x="240405" y="6439"/>
                    </a:cubicBezTo>
                    <a:cubicBezTo>
                      <a:pt x="191036" y="0"/>
                      <a:pt x="105177" y="30050"/>
                      <a:pt x="72980" y="109470"/>
                    </a:cubicBezTo>
                    <a:cubicBezTo>
                      <a:pt x="40783" y="188890"/>
                      <a:pt x="0" y="416416"/>
                      <a:pt x="47222" y="482957"/>
                    </a:cubicBezTo>
                    <a:cubicBezTo>
                      <a:pt x="94444" y="549498"/>
                      <a:pt x="289774" y="577402"/>
                      <a:pt x="343436" y="52159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5" name="Volný tvar 14"/>
              <p:cNvSpPr/>
              <p:nvPr/>
            </p:nvSpPr>
            <p:spPr>
              <a:xfrm>
                <a:off x="3929058" y="3643314"/>
                <a:ext cx="367048" cy="429295"/>
              </a:xfrm>
              <a:custGeom>
                <a:avLst/>
                <a:gdLst>
                  <a:gd name="connsiteX0" fmla="*/ 25757 w 367047"/>
                  <a:gd name="connsiteY0" fmla="*/ 32197 h 429295"/>
                  <a:gd name="connsiteX1" fmla="*/ 154546 w 367047"/>
                  <a:gd name="connsiteY1" fmla="*/ 160985 h 429295"/>
                  <a:gd name="connsiteX2" fmla="*/ 321971 w 367047"/>
                  <a:gd name="connsiteY2" fmla="*/ 57954 h 429295"/>
                  <a:gd name="connsiteX3" fmla="*/ 321971 w 367047"/>
                  <a:gd name="connsiteY3" fmla="*/ 379926 h 429295"/>
                  <a:gd name="connsiteX4" fmla="*/ 51515 w 367047"/>
                  <a:gd name="connsiteY4" fmla="*/ 354168 h 429295"/>
                  <a:gd name="connsiteX5" fmla="*/ 25757 w 367047"/>
                  <a:gd name="connsiteY5" fmla="*/ 32197 h 4292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7047" h="429295">
                    <a:moveTo>
                      <a:pt x="25757" y="32197"/>
                    </a:moveTo>
                    <a:cubicBezTo>
                      <a:pt x="42929" y="0"/>
                      <a:pt x="105177" y="156692"/>
                      <a:pt x="154546" y="160985"/>
                    </a:cubicBezTo>
                    <a:cubicBezTo>
                      <a:pt x="203915" y="165278"/>
                      <a:pt x="294067" y="21464"/>
                      <a:pt x="321971" y="57954"/>
                    </a:cubicBezTo>
                    <a:cubicBezTo>
                      <a:pt x="349875" y="94444"/>
                      <a:pt x="367047" y="330557"/>
                      <a:pt x="321971" y="379926"/>
                    </a:cubicBezTo>
                    <a:cubicBezTo>
                      <a:pt x="276895" y="429295"/>
                      <a:pt x="103031" y="407830"/>
                      <a:pt x="51515" y="354168"/>
                    </a:cubicBezTo>
                    <a:cubicBezTo>
                      <a:pt x="0" y="300506"/>
                      <a:pt x="8585" y="64394"/>
                      <a:pt x="25757" y="3219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8" name="Vývojový diagram: postup 7"/>
            <p:cNvSpPr/>
            <p:nvPr/>
          </p:nvSpPr>
          <p:spPr>
            <a:xfrm>
              <a:off x="2867013" y="4178306"/>
              <a:ext cx="719143" cy="125413"/>
            </a:xfrm>
            <a:prstGeom prst="flowChartProcess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>
              <a:off x="2752712" y="3700464"/>
              <a:ext cx="2657494" cy="579442"/>
            </a:xfrm>
            <a:custGeom>
              <a:avLst/>
              <a:gdLst>
                <a:gd name="connsiteX0" fmla="*/ 434453 w 4492387"/>
                <a:gd name="connsiteY0" fmla="*/ 83023 h 978089"/>
                <a:gd name="connsiteX1" fmla="*/ 427629 w 4492387"/>
                <a:gd name="connsiteY1" fmla="*/ 274092 h 978089"/>
                <a:gd name="connsiteX2" fmla="*/ 311623 w 4492387"/>
                <a:gd name="connsiteY2" fmla="*/ 431041 h 978089"/>
                <a:gd name="connsiteX3" fmla="*/ 79611 w 4492387"/>
                <a:gd name="connsiteY3" fmla="*/ 690349 h 978089"/>
                <a:gd name="connsiteX4" fmla="*/ 4549 w 4492387"/>
                <a:gd name="connsiteY4" fmla="*/ 854122 h 978089"/>
                <a:gd name="connsiteX5" fmla="*/ 52316 w 4492387"/>
                <a:gd name="connsiteY5" fmla="*/ 915537 h 978089"/>
                <a:gd name="connsiteX6" fmla="*/ 175146 w 4492387"/>
                <a:gd name="connsiteY6" fmla="*/ 854122 h 978089"/>
                <a:gd name="connsiteX7" fmla="*/ 263856 w 4492387"/>
                <a:gd name="connsiteY7" fmla="*/ 642581 h 978089"/>
                <a:gd name="connsiteX8" fmla="*/ 420805 w 4492387"/>
                <a:gd name="connsiteY8" fmla="*/ 444689 h 978089"/>
                <a:gd name="connsiteX9" fmla="*/ 686937 w 4492387"/>
                <a:gd name="connsiteY9" fmla="*/ 294563 h 978089"/>
                <a:gd name="connsiteX10" fmla="*/ 1089546 w 4492387"/>
                <a:gd name="connsiteY10" fmla="*/ 328683 h 978089"/>
                <a:gd name="connsiteX11" fmla="*/ 1342029 w 4492387"/>
                <a:gd name="connsiteY11" fmla="*/ 574343 h 978089"/>
                <a:gd name="connsiteX12" fmla="*/ 1451211 w 4492387"/>
                <a:gd name="connsiteY12" fmla="*/ 792707 h 978089"/>
                <a:gd name="connsiteX13" fmla="*/ 1703695 w 4492387"/>
                <a:gd name="connsiteY13" fmla="*/ 936008 h 978089"/>
                <a:gd name="connsiteX14" fmla="*/ 2270077 w 4492387"/>
                <a:gd name="connsiteY14" fmla="*/ 956480 h 978089"/>
                <a:gd name="connsiteX15" fmla="*/ 2788692 w 4492387"/>
                <a:gd name="connsiteY15" fmla="*/ 936008 h 978089"/>
                <a:gd name="connsiteX16" fmla="*/ 3041175 w 4492387"/>
                <a:gd name="connsiteY16" fmla="*/ 703996 h 978089"/>
                <a:gd name="connsiteX17" fmla="*/ 3164005 w 4492387"/>
                <a:gd name="connsiteY17" fmla="*/ 485632 h 978089"/>
                <a:gd name="connsiteX18" fmla="*/ 3389193 w 4492387"/>
                <a:gd name="connsiteY18" fmla="*/ 321859 h 978089"/>
                <a:gd name="connsiteX19" fmla="*/ 3566614 w 4492387"/>
                <a:gd name="connsiteY19" fmla="*/ 287740 h 978089"/>
                <a:gd name="connsiteX20" fmla="*/ 3819098 w 4492387"/>
                <a:gd name="connsiteY20" fmla="*/ 315035 h 978089"/>
                <a:gd name="connsiteX21" fmla="*/ 4112525 w 4492387"/>
                <a:gd name="connsiteY21" fmla="*/ 512928 h 978089"/>
                <a:gd name="connsiteX22" fmla="*/ 4208059 w 4492387"/>
                <a:gd name="connsiteY22" fmla="*/ 703996 h 978089"/>
                <a:gd name="connsiteX23" fmla="*/ 4269474 w 4492387"/>
                <a:gd name="connsiteY23" fmla="*/ 833650 h 978089"/>
                <a:gd name="connsiteX24" fmla="*/ 4399128 w 4492387"/>
                <a:gd name="connsiteY24" fmla="*/ 908713 h 978089"/>
                <a:gd name="connsiteX25" fmla="*/ 4481014 w 4492387"/>
                <a:gd name="connsiteY25" fmla="*/ 806354 h 978089"/>
                <a:gd name="connsiteX26" fmla="*/ 4330889 w 4492387"/>
                <a:gd name="connsiteY26" fmla="*/ 622110 h 978089"/>
                <a:gd name="connsiteX27" fmla="*/ 4167116 w 4492387"/>
                <a:gd name="connsiteY27" fmla="*/ 437865 h 978089"/>
                <a:gd name="connsiteX28" fmla="*/ 4085229 w 4492387"/>
                <a:gd name="connsiteY28" fmla="*/ 239972 h 978089"/>
                <a:gd name="connsiteX29" fmla="*/ 4010166 w 4492387"/>
                <a:gd name="connsiteY29" fmla="*/ 96671 h 978089"/>
                <a:gd name="connsiteX30" fmla="*/ 3962399 w 4492387"/>
                <a:gd name="connsiteY30" fmla="*/ 178557 h 978089"/>
                <a:gd name="connsiteX31" fmla="*/ 3791802 w 4492387"/>
                <a:gd name="connsiteY31" fmla="*/ 158086 h 978089"/>
                <a:gd name="connsiteX32" fmla="*/ 3532495 w 4492387"/>
                <a:gd name="connsiteY32" fmla="*/ 151262 h 978089"/>
                <a:gd name="connsiteX33" fmla="*/ 3375546 w 4492387"/>
                <a:gd name="connsiteY33" fmla="*/ 199029 h 978089"/>
                <a:gd name="connsiteX34" fmla="*/ 3273187 w 4492387"/>
                <a:gd name="connsiteY34" fmla="*/ 103495 h 978089"/>
                <a:gd name="connsiteX35" fmla="*/ 3218596 w 4492387"/>
                <a:gd name="connsiteY35" fmla="*/ 55728 h 978089"/>
                <a:gd name="connsiteX36" fmla="*/ 3088943 w 4492387"/>
                <a:gd name="connsiteY36" fmla="*/ 437865 h 978089"/>
                <a:gd name="connsiteX37" fmla="*/ 2877402 w 4492387"/>
                <a:gd name="connsiteY37" fmla="*/ 758587 h 978089"/>
                <a:gd name="connsiteX38" fmla="*/ 2699981 w 4492387"/>
                <a:gd name="connsiteY38" fmla="*/ 860946 h 978089"/>
                <a:gd name="connsiteX39" fmla="*/ 2331492 w 4492387"/>
                <a:gd name="connsiteY39" fmla="*/ 888241 h 978089"/>
                <a:gd name="connsiteX40" fmla="*/ 1785581 w 4492387"/>
                <a:gd name="connsiteY40" fmla="*/ 860946 h 978089"/>
                <a:gd name="connsiteX41" fmla="*/ 1567217 w 4492387"/>
                <a:gd name="connsiteY41" fmla="*/ 779059 h 978089"/>
                <a:gd name="connsiteX42" fmla="*/ 1294262 w 4492387"/>
                <a:gd name="connsiteY42" fmla="*/ 267268 h 978089"/>
                <a:gd name="connsiteX43" fmla="*/ 1212375 w 4492387"/>
                <a:gd name="connsiteY43" fmla="*/ 62551 h 978089"/>
                <a:gd name="connsiteX44" fmla="*/ 1191904 w 4492387"/>
                <a:gd name="connsiteY44" fmla="*/ 117143 h 978089"/>
                <a:gd name="connsiteX45" fmla="*/ 1089546 w 4492387"/>
                <a:gd name="connsiteY45" fmla="*/ 185381 h 978089"/>
                <a:gd name="connsiteX46" fmla="*/ 980363 w 4492387"/>
                <a:gd name="connsiteY46" fmla="*/ 171734 h 978089"/>
                <a:gd name="connsiteX47" fmla="*/ 857534 w 4492387"/>
                <a:gd name="connsiteY47" fmla="*/ 123966 h 978089"/>
                <a:gd name="connsiteX48" fmla="*/ 584578 w 4492387"/>
                <a:gd name="connsiteY48" fmla="*/ 164910 h 978089"/>
                <a:gd name="connsiteX49" fmla="*/ 475396 w 4492387"/>
                <a:gd name="connsiteY49" fmla="*/ 171734 h 978089"/>
                <a:gd name="connsiteX50" fmla="*/ 434453 w 4492387"/>
                <a:gd name="connsiteY50" fmla="*/ 83023 h 978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4492387" h="978089">
                  <a:moveTo>
                    <a:pt x="434453" y="83023"/>
                  </a:moveTo>
                  <a:cubicBezTo>
                    <a:pt x="426492" y="100083"/>
                    <a:pt x="448101" y="216089"/>
                    <a:pt x="427629" y="274092"/>
                  </a:cubicBezTo>
                  <a:cubicBezTo>
                    <a:pt x="407157" y="332095"/>
                    <a:pt x="369626" y="361665"/>
                    <a:pt x="311623" y="431041"/>
                  </a:cubicBezTo>
                  <a:cubicBezTo>
                    <a:pt x="253620" y="500417"/>
                    <a:pt x="130790" y="619836"/>
                    <a:pt x="79611" y="690349"/>
                  </a:cubicBezTo>
                  <a:cubicBezTo>
                    <a:pt x="28432" y="760863"/>
                    <a:pt x="9098" y="816591"/>
                    <a:pt x="4549" y="854122"/>
                  </a:cubicBezTo>
                  <a:cubicBezTo>
                    <a:pt x="0" y="891653"/>
                    <a:pt x="23883" y="915537"/>
                    <a:pt x="52316" y="915537"/>
                  </a:cubicBezTo>
                  <a:cubicBezTo>
                    <a:pt x="80749" y="915537"/>
                    <a:pt x="139889" y="899615"/>
                    <a:pt x="175146" y="854122"/>
                  </a:cubicBezTo>
                  <a:cubicBezTo>
                    <a:pt x="210403" y="808629"/>
                    <a:pt x="222913" y="710820"/>
                    <a:pt x="263856" y="642581"/>
                  </a:cubicBezTo>
                  <a:cubicBezTo>
                    <a:pt x="304799" y="574342"/>
                    <a:pt x="350292" y="502692"/>
                    <a:pt x="420805" y="444689"/>
                  </a:cubicBezTo>
                  <a:cubicBezTo>
                    <a:pt x="491318" y="386686"/>
                    <a:pt x="575480" y="313897"/>
                    <a:pt x="686937" y="294563"/>
                  </a:cubicBezTo>
                  <a:cubicBezTo>
                    <a:pt x="798394" y="275229"/>
                    <a:pt x="980364" y="282053"/>
                    <a:pt x="1089546" y="328683"/>
                  </a:cubicBezTo>
                  <a:cubicBezTo>
                    <a:pt x="1198728" y="375313"/>
                    <a:pt x="1281752" y="497006"/>
                    <a:pt x="1342029" y="574343"/>
                  </a:cubicBezTo>
                  <a:cubicBezTo>
                    <a:pt x="1402307" y="651680"/>
                    <a:pt x="1390933" y="732430"/>
                    <a:pt x="1451211" y="792707"/>
                  </a:cubicBezTo>
                  <a:cubicBezTo>
                    <a:pt x="1511489" y="852984"/>
                    <a:pt x="1567217" y="908713"/>
                    <a:pt x="1703695" y="936008"/>
                  </a:cubicBezTo>
                  <a:cubicBezTo>
                    <a:pt x="1840173" y="963303"/>
                    <a:pt x="2089244" y="956480"/>
                    <a:pt x="2270077" y="956480"/>
                  </a:cubicBezTo>
                  <a:cubicBezTo>
                    <a:pt x="2450910" y="956480"/>
                    <a:pt x="2660176" y="978089"/>
                    <a:pt x="2788692" y="936008"/>
                  </a:cubicBezTo>
                  <a:cubicBezTo>
                    <a:pt x="2917208" y="893927"/>
                    <a:pt x="2978623" y="779059"/>
                    <a:pt x="3041175" y="703996"/>
                  </a:cubicBezTo>
                  <a:cubicBezTo>
                    <a:pt x="3103727" y="628933"/>
                    <a:pt x="3106002" y="549322"/>
                    <a:pt x="3164005" y="485632"/>
                  </a:cubicBezTo>
                  <a:cubicBezTo>
                    <a:pt x="3222008" y="421943"/>
                    <a:pt x="3322092" y="354841"/>
                    <a:pt x="3389193" y="321859"/>
                  </a:cubicBezTo>
                  <a:cubicBezTo>
                    <a:pt x="3456294" y="288877"/>
                    <a:pt x="3494963" y="288877"/>
                    <a:pt x="3566614" y="287740"/>
                  </a:cubicBezTo>
                  <a:cubicBezTo>
                    <a:pt x="3638265" y="286603"/>
                    <a:pt x="3728113" y="277504"/>
                    <a:pt x="3819098" y="315035"/>
                  </a:cubicBezTo>
                  <a:cubicBezTo>
                    <a:pt x="3910083" y="352566"/>
                    <a:pt x="4047698" y="448101"/>
                    <a:pt x="4112525" y="512928"/>
                  </a:cubicBezTo>
                  <a:cubicBezTo>
                    <a:pt x="4177352" y="577755"/>
                    <a:pt x="4181901" y="650542"/>
                    <a:pt x="4208059" y="703996"/>
                  </a:cubicBezTo>
                  <a:cubicBezTo>
                    <a:pt x="4234217" y="757450"/>
                    <a:pt x="4237629" y="799531"/>
                    <a:pt x="4269474" y="833650"/>
                  </a:cubicBezTo>
                  <a:cubicBezTo>
                    <a:pt x="4301319" y="867769"/>
                    <a:pt x="4363871" y="913262"/>
                    <a:pt x="4399128" y="908713"/>
                  </a:cubicBezTo>
                  <a:cubicBezTo>
                    <a:pt x="4434385" y="904164"/>
                    <a:pt x="4492387" y="854121"/>
                    <a:pt x="4481014" y="806354"/>
                  </a:cubicBezTo>
                  <a:cubicBezTo>
                    <a:pt x="4469641" y="758587"/>
                    <a:pt x="4383205" y="683525"/>
                    <a:pt x="4330889" y="622110"/>
                  </a:cubicBezTo>
                  <a:cubicBezTo>
                    <a:pt x="4278573" y="560695"/>
                    <a:pt x="4208059" y="501555"/>
                    <a:pt x="4167116" y="437865"/>
                  </a:cubicBezTo>
                  <a:cubicBezTo>
                    <a:pt x="4126173" y="374175"/>
                    <a:pt x="4111387" y="296838"/>
                    <a:pt x="4085229" y="239972"/>
                  </a:cubicBezTo>
                  <a:cubicBezTo>
                    <a:pt x="4059071" y="183106"/>
                    <a:pt x="4030638" y="106907"/>
                    <a:pt x="4010166" y="96671"/>
                  </a:cubicBezTo>
                  <a:cubicBezTo>
                    <a:pt x="3989694" y="86435"/>
                    <a:pt x="3998793" y="168321"/>
                    <a:pt x="3962399" y="178557"/>
                  </a:cubicBezTo>
                  <a:cubicBezTo>
                    <a:pt x="3926005" y="188793"/>
                    <a:pt x="3863453" y="162635"/>
                    <a:pt x="3791802" y="158086"/>
                  </a:cubicBezTo>
                  <a:cubicBezTo>
                    <a:pt x="3720151" y="153537"/>
                    <a:pt x="3601871" y="144438"/>
                    <a:pt x="3532495" y="151262"/>
                  </a:cubicBezTo>
                  <a:cubicBezTo>
                    <a:pt x="3463119" y="158086"/>
                    <a:pt x="3418764" y="206990"/>
                    <a:pt x="3375546" y="199029"/>
                  </a:cubicBezTo>
                  <a:cubicBezTo>
                    <a:pt x="3332328" y="191068"/>
                    <a:pt x="3299345" y="127378"/>
                    <a:pt x="3273187" y="103495"/>
                  </a:cubicBezTo>
                  <a:cubicBezTo>
                    <a:pt x="3247029" y="79612"/>
                    <a:pt x="3249303" y="0"/>
                    <a:pt x="3218596" y="55728"/>
                  </a:cubicBezTo>
                  <a:cubicBezTo>
                    <a:pt x="3187889" y="111456"/>
                    <a:pt x="3145809" y="320722"/>
                    <a:pt x="3088943" y="437865"/>
                  </a:cubicBezTo>
                  <a:cubicBezTo>
                    <a:pt x="3032077" y="555008"/>
                    <a:pt x="2942229" y="688074"/>
                    <a:pt x="2877402" y="758587"/>
                  </a:cubicBezTo>
                  <a:cubicBezTo>
                    <a:pt x="2812575" y="829100"/>
                    <a:pt x="2790966" y="839337"/>
                    <a:pt x="2699981" y="860946"/>
                  </a:cubicBezTo>
                  <a:cubicBezTo>
                    <a:pt x="2608996" y="882555"/>
                    <a:pt x="2483892" y="888241"/>
                    <a:pt x="2331492" y="888241"/>
                  </a:cubicBezTo>
                  <a:cubicBezTo>
                    <a:pt x="2179092" y="888241"/>
                    <a:pt x="1912960" y="879143"/>
                    <a:pt x="1785581" y="860946"/>
                  </a:cubicBezTo>
                  <a:cubicBezTo>
                    <a:pt x="1658202" y="842749"/>
                    <a:pt x="1649104" y="878005"/>
                    <a:pt x="1567217" y="779059"/>
                  </a:cubicBezTo>
                  <a:cubicBezTo>
                    <a:pt x="1485331" y="680113"/>
                    <a:pt x="1353402" y="386686"/>
                    <a:pt x="1294262" y="267268"/>
                  </a:cubicBezTo>
                  <a:cubicBezTo>
                    <a:pt x="1235122" y="147850"/>
                    <a:pt x="1229435" y="87572"/>
                    <a:pt x="1212375" y="62551"/>
                  </a:cubicBezTo>
                  <a:cubicBezTo>
                    <a:pt x="1195315" y="37530"/>
                    <a:pt x="1212375" y="96671"/>
                    <a:pt x="1191904" y="117143"/>
                  </a:cubicBezTo>
                  <a:cubicBezTo>
                    <a:pt x="1171433" y="137615"/>
                    <a:pt x="1124803" y="176283"/>
                    <a:pt x="1089546" y="185381"/>
                  </a:cubicBezTo>
                  <a:cubicBezTo>
                    <a:pt x="1054289" y="194479"/>
                    <a:pt x="1019032" y="181970"/>
                    <a:pt x="980363" y="171734"/>
                  </a:cubicBezTo>
                  <a:cubicBezTo>
                    <a:pt x="941694" y="161498"/>
                    <a:pt x="923498" y="125103"/>
                    <a:pt x="857534" y="123966"/>
                  </a:cubicBezTo>
                  <a:cubicBezTo>
                    <a:pt x="791570" y="122829"/>
                    <a:pt x="648268" y="156949"/>
                    <a:pt x="584578" y="164910"/>
                  </a:cubicBezTo>
                  <a:cubicBezTo>
                    <a:pt x="520888" y="172871"/>
                    <a:pt x="500417" y="181970"/>
                    <a:pt x="475396" y="171734"/>
                  </a:cubicBezTo>
                  <a:cubicBezTo>
                    <a:pt x="450375" y="161498"/>
                    <a:pt x="442414" y="65963"/>
                    <a:pt x="434453" y="83023"/>
                  </a:cubicBezTo>
                  <a:close/>
                </a:path>
              </a:pathLst>
            </a:custGeom>
            <a:solidFill>
              <a:srgbClr val="FF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3" name="Skupina 43"/>
          <p:cNvGrpSpPr>
            <a:grpSpLocks/>
          </p:cNvGrpSpPr>
          <p:nvPr/>
        </p:nvGrpSpPr>
        <p:grpSpPr bwMode="auto">
          <a:xfrm>
            <a:off x="4716463" y="4581525"/>
            <a:ext cx="3430587" cy="857250"/>
            <a:chOff x="4713236" y="4572008"/>
            <a:chExt cx="3430612" cy="856644"/>
          </a:xfrm>
        </p:grpSpPr>
        <p:grpSp>
          <p:nvGrpSpPr>
            <p:cNvPr id="9228" name="Skupina 29"/>
            <p:cNvGrpSpPr>
              <a:grpSpLocks/>
            </p:cNvGrpSpPr>
            <p:nvPr/>
          </p:nvGrpSpPr>
          <p:grpSpPr bwMode="auto">
            <a:xfrm>
              <a:off x="4713236" y="4641246"/>
              <a:ext cx="3430612" cy="787406"/>
              <a:chOff x="4357686" y="5500702"/>
              <a:chExt cx="3430612" cy="787406"/>
            </a:xfrm>
          </p:grpSpPr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3965851" y="5893100"/>
                <a:ext cx="785258" cy="1587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10800000">
                <a:off x="4357686" y="6286522"/>
                <a:ext cx="3429025" cy="1586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 rot="5400000">
                <a:off x="7394876" y="5893100"/>
                <a:ext cx="785258" cy="1587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Volný tvar 40"/>
            <p:cNvSpPr/>
            <p:nvPr/>
          </p:nvSpPr>
          <p:spPr>
            <a:xfrm>
              <a:off x="4714823" y="4572008"/>
              <a:ext cx="3413150" cy="826503"/>
            </a:xfrm>
            <a:custGeom>
              <a:avLst/>
              <a:gdLst>
                <a:gd name="connsiteX0" fmla="*/ 250788 w 3413088"/>
                <a:gd name="connsiteY0" fmla="*/ 121621 h 826471"/>
                <a:gd name="connsiteX1" fmla="*/ 3138 w 3413088"/>
                <a:gd name="connsiteY1" fmla="*/ 93046 h 826471"/>
                <a:gd name="connsiteX2" fmla="*/ 12663 w 3413088"/>
                <a:gd name="connsiteY2" fmla="*/ 826471 h 826471"/>
                <a:gd name="connsiteX3" fmla="*/ 3413088 w 3413088"/>
                <a:gd name="connsiteY3" fmla="*/ 826471 h 826471"/>
                <a:gd name="connsiteX4" fmla="*/ 3413088 w 3413088"/>
                <a:gd name="connsiteY4" fmla="*/ 93046 h 826471"/>
                <a:gd name="connsiteX5" fmla="*/ 3155913 w 3413088"/>
                <a:gd name="connsiteY5" fmla="*/ 102571 h 826471"/>
                <a:gd name="connsiteX6" fmla="*/ 3194013 w 3413088"/>
                <a:gd name="connsiteY6" fmla="*/ 350221 h 826471"/>
                <a:gd name="connsiteX7" fmla="*/ 3194013 w 3413088"/>
                <a:gd name="connsiteY7" fmla="*/ 597871 h 826471"/>
                <a:gd name="connsiteX8" fmla="*/ 3184488 w 3413088"/>
                <a:gd name="connsiteY8" fmla="*/ 645496 h 826471"/>
                <a:gd name="connsiteX9" fmla="*/ 250788 w 3413088"/>
                <a:gd name="connsiteY9" fmla="*/ 635971 h 826471"/>
                <a:gd name="connsiteX10" fmla="*/ 231738 w 3413088"/>
                <a:gd name="connsiteY10" fmla="*/ 578821 h 826471"/>
                <a:gd name="connsiteX11" fmla="*/ 222213 w 3413088"/>
                <a:gd name="connsiteY11" fmla="*/ 274021 h 826471"/>
                <a:gd name="connsiteX12" fmla="*/ 250788 w 3413088"/>
                <a:gd name="connsiteY12" fmla="*/ 121621 h 826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13088" h="826471">
                  <a:moveTo>
                    <a:pt x="250788" y="121621"/>
                  </a:moveTo>
                  <a:cubicBezTo>
                    <a:pt x="0" y="83038"/>
                    <a:pt x="3138" y="0"/>
                    <a:pt x="3138" y="93046"/>
                  </a:cubicBezTo>
                  <a:lnTo>
                    <a:pt x="12663" y="826471"/>
                  </a:lnTo>
                  <a:lnTo>
                    <a:pt x="3413088" y="826471"/>
                  </a:lnTo>
                  <a:lnTo>
                    <a:pt x="3413088" y="93046"/>
                  </a:lnTo>
                  <a:lnTo>
                    <a:pt x="3155913" y="102571"/>
                  </a:lnTo>
                  <a:lnTo>
                    <a:pt x="3194013" y="350221"/>
                  </a:lnTo>
                  <a:cubicBezTo>
                    <a:pt x="3203717" y="592833"/>
                    <a:pt x="3259709" y="532175"/>
                    <a:pt x="3194013" y="597871"/>
                  </a:cubicBezTo>
                  <a:lnTo>
                    <a:pt x="3184488" y="645496"/>
                  </a:lnTo>
                  <a:lnTo>
                    <a:pt x="250788" y="635971"/>
                  </a:lnTo>
                  <a:lnTo>
                    <a:pt x="231738" y="578821"/>
                  </a:lnTo>
                  <a:cubicBezTo>
                    <a:pt x="228461" y="477224"/>
                    <a:pt x="222213" y="375671"/>
                    <a:pt x="222213" y="274021"/>
                  </a:cubicBezTo>
                  <a:lnTo>
                    <a:pt x="250788" y="12162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500063" y="2143125"/>
            <a:ext cx="4286250" cy="393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660066"/>
              </a:buClr>
              <a:buFontTx/>
              <a:buChar char="•"/>
            </a:pPr>
            <a:r>
              <a:rPr lang="cs-CZ" sz="2800">
                <a:latin typeface="Georgia" pitchFamily="18" charset="0"/>
              </a:rPr>
              <a:t> Model náhrady se upevní do spodního dílu kyvety</a:t>
            </a:r>
          </a:p>
          <a:p>
            <a:pPr>
              <a:buClr>
                <a:srgbClr val="660066"/>
              </a:buClr>
              <a:buFontTx/>
              <a:buChar char="•"/>
            </a:pPr>
            <a:r>
              <a:rPr lang="cs-CZ" sz="2800">
                <a:latin typeface="Georgia" pitchFamily="18" charset="0"/>
              </a:rPr>
              <a:t> Izolace silikonovou hmotou (reprodukce gingivální modelace)</a:t>
            </a:r>
          </a:p>
          <a:p>
            <a:pPr>
              <a:buClr>
                <a:srgbClr val="660066"/>
              </a:buClr>
              <a:buFontTx/>
              <a:buChar char="•"/>
            </a:pPr>
            <a:r>
              <a:rPr lang="cs-CZ" sz="2800">
                <a:latin typeface="Georgia" pitchFamily="18" charset="0"/>
              </a:rPr>
              <a:t> Izolace sádrových ploch</a:t>
            </a:r>
          </a:p>
          <a:p>
            <a:pPr>
              <a:buClr>
                <a:srgbClr val="660066"/>
              </a:buClr>
              <a:buFontTx/>
              <a:buChar char="•"/>
            </a:pPr>
            <a:r>
              <a:rPr lang="cs-CZ" sz="2800">
                <a:latin typeface="Georgia" pitchFamily="18" charset="0"/>
              </a:rPr>
              <a:t> Zhotovení horního dílu kyvety</a:t>
            </a:r>
          </a:p>
        </p:txBody>
      </p:sp>
      <p:pic>
        <p:nvPicPr>
          <p:cNvPr id="15385" name="Picture 25" descr="MC90044212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1989138"/>
            <a:ext cx="1296988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5" grpId="0" animBg="1"/>
      <p:bldP spid="34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44"/>
          <p:cNvSpPr>
            <a:spLocks noGrp="1"/>
          </p:cNvSpPr>
          <p:nvPr>
            <p:ph type="title"/>
          </p:nvPr>
        </p:nvSpPr>
        <p:spPr>
          <a:xfrm>
            <a:off x="468313" y="1125538"/>
            <a:ext cx="8229600" cy="1066800"/>
          </a:xfrm>
        </p:spPr>
        <p:txBody>
          <a:bodyPr/>
          <a:lstStyle/>
          <a:p>
            <a:r>
              <a:rPr lang="cs-CZ" smtClean="0"/>
              <a:t>Vyplavení bazálního vosku</a:t>
            </a:r>
          </a:p>
        </p:txBody>
      </p:sp>
      <p:sp>
        <p:nvSpPr>
          <p:cNvPr id="16386" name="Zástupný symbol pro obsah 45"/>
          <p:cNvSpPr>
            <a:spLocks noGrp="1"/>
          </p:cNvSpPr>
          <p:nvPr>
            <p:ph idx="1"/>
          </p:nvPr>
        </p:nvSpPr>
        <p:spPr>
          <a:xfrm>
            <a:off x="457200" y="2249488"/>
            <a:ext cx="4691063" cy="4324350"/>
          </a:xfrm>
        </p:spPr>
        <p:txBody>
          <a:bodyPr/>
          <a:lstStyle/>
          <a:p>
            <a:r>
              <a:rPr lang="cs-CZ" smtClean="0"/>
              <a:t>Kyveta se zahřeje na teplotu 60-70°C cca 5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min</a:t>
            </a:r>
          </a:p>
          <a:p>
            <a:r>
              <a:rPr lang="cs-CZ" smtClean="0"/>
              <a:t>Rozevření formy a odstranění zbytků bazálního vosku, vlastní vyplavení </a:t>
            </a:r>
          </a:p>
          <a:p>
            <a:endParaRPr lang="cs-CZ" smtClean="0"/>
          </a:p>
        </p:txBody>
      </p:sp>
      <p:grpSp>
        <p:nvGrpSpPr>
          <p:cNvPr id="10244" name="Skupina 22"/>
          <p:cNvGrpSpPr>
            <a:grpSpLocks/>
          </p:cNvGrpSpPr>
          <p:nvPr/>
        </p:nvGrpSpPr>
        <p:grpSpPr bwMode="auto">
          <a:xfrm>
            <a:off x="5073650" y="3429000"/>
            <a:ext cx="3430588" cy="928688"/>
            <a:chOff x="4714876" y="3929066"/>
            <a:chExt cx="3430612" cy="928694"/>
          </a:xfrm>
        </p:grpSpPr>
        <p:sp>
          <p:nvSpPr>
            <p:cNvPr id="24" name="Obdélník 23"/>
            <p:cNvSpPr/>
            <p:nvPr/>
          </p:nvSpPr>
          <p:spPr>
            <a:xfrm>
              <a:off x="4714876" y="3929066"/>
              <a:ext cx="3429024" cy="92869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3" name="Skupina 36"/>
            <p:cNvGrpSpPr/>
            <p:nvPr/>
          </p:nvGrpSpPr>
          <p:grpSpPr>
            <a:xfrm>
              <a:off x="4714876" y="3929066"/>
              <a:ext cx="3430612" cy="787406"/>
              <a:chOff x="4357686" y="5500702"/>
              <a:chExt cx="3430612" cy="787406"/>
            </a:xfrm>
            <a:scene3d>
              <a:camera prst="orthographicFront">
                <a:rot lat="0" lon="0" rev="10800000"/>
              </a:camera>
              <a:lightRig rig="threePt" dir="t"/>
            </a:scene3d>
          </p:grpSpPr>
          <p:cxnSp>
            <p:nvCxnSpPr>
              <p:cNvPr id="47" name="Přímá spojovací čára 46"/>
              <p:cNvCxnSpPr/>
              <p:nvPr/>
            </p:nvCxnSpPr>
            <p:spPr>
              <a:xfrm rot="5400000">
                <a:off x="3965571" y="5892817"/>
                <a:ext cx="78581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ovací čára 47"/>
              <p:cNvCxnSpPr/>
              <p:nvPr/>
            </p:nvCxnSpPr>
            <p:spPr>
              <a:xfrm rot="10800000">
                <a:off x="4357686" y="6286520"/>
                <a:ext cx="3429024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5400000">
                <a:off x="7394595" y="5892817"/>
                <a:ext cx="78581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0" name="Elipsa 49"/>
          <p:cNvSpPr/>
          <p:nvPr/>
        </p:nvSpPr>
        <p:spPr>
          <a:xfrm rot="20992105">
            <a:off x="7747000" y="3660775"/>
            <a:ext cx="225425" cy="3683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Elipsa 50"/>
          <p:cNvSpPr/>
          <p:nvPr/>
        </p:nvSpPr>
        <p:spPr>
          <a:xfrm rot="20992105">
            <a:off x="6103938" y="3660775"/>
            <a:ext cx="225425" cy="3683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Elipsa 51"/>
          <p:cNvSpPr/>
          <p:nvPr/>
        </p:nvSpPr>
        <p:spPr>
          <a:xfrm rot="1017740">
            <a:off x="7192963" y="3667125"/>
            <a:ext cx="214312" cy="3571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" name="Elipsa 52"/>
          <p:cNvSpPr/>
          <p:nvPr/>
        </p:nvSpPr>
        <p:spPr>
          <a:xfrm rot="1017740">
            <a:off x="5549900" y="3667125"/>
            <a:ext cx="214313" cy="3571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5" name="Vývojový diagram: postup 54"/>
          <p:cNvSpPr/>
          <p:nvPr/>
        </p:nvSpPr>
        <p:spPr>
          <a:xfrm>
            <a:off x="7315200" y="4289425"/>
            <a:ext cx="717550" cy="84138"/>
          </a:xfrm>
          <a:prstGeom prst="flowChartProcess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0250" name="Skupina 10"/>
          <p:cNvGrpSpPr>
            <a:grpSpLocks/>
          </p:cNvGrpSpPr>
          <p:nvPr/>
        </p:nvGrpSpPr>
        <p:grpSpPr bwMode="auto">
          <a:xfrm>
            <a:off x="5292725" y="3573463"/>
            <a:ext cx="1719263" cy="1143000"/>
            <a:chOff x="1428728" y="3857628"/>
            <a:chExt cx="2786082" cy="1929578"/>
          </a:xfrm>
        </p:grpSpPr>
        <p:sp>
          <p:nvSpPr>
            <p:cNvPr id="66" name="Tětiva 65"/>
            <p:cNvSpPr/>
            <p:nvPr/>
          </p:nvSpPr>
          <p:spPr>
            <a:xfrm rot="7483675">
              <a:off x="1871475" y="4493475"/>
              <a:ext cx="1334625" cy="1252837"/>
            </a:xfrm>
            <a:prstGeom prst="chord">
              <a:avLst>
                <a:gd name="adj1" fmla="val 3194839"/>
                <a:gd name="adj2" fmla="val 1421305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5" name="Skupina 60"/>
            <p:cNvGrpSpPr/>
            <p:nvPr/>
          </p:nvGrpSpPr>
          <p:grpSpPr>
            <a:xfrm>
              <a:off x="1428728" y="3857628"/>
              <a:ext cx="2786082" cy="1928826"/>
              <a:chOff x="1428728" y="3857628"/>
              <a:chExt cx="2786082" cy="1928826"/>
            </a:xfrm>
            <a:solidFill>
              <a:schemeClr val="tx2"/>
            </a:solidFill>
          </p:grpSpPr>
          <p:sp>
            <p:nvSpPr>
              <p:cNvPr id="68" name="Vývojový diagram: alternativní postup 14"/>
              <p:cNvSpPr/>
              <p:nvPr/>
            </p:nvSpPr>
            <p:spPr>
              <a:xfrm>
                <a:off x="1428728" y="5143512"/>
                <a:ext cx="2786082" cy="642942"/>
              </a:xfrm>
              <a:prstGeom prst="flowChartAlternateProcess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69" name="Volný tvar 68"/>
              <p:cNvSpPr/>
              <p:nvPr/>
            </p:nvSpPr>
            <p:spPr>
              <a:xfrm>
                <a:off x="2143108" y="3857628"/>
                <a:ext cx="857256" cy="571504"/>
              </a:xfrm>
              <a:custGeom>
                <a:avLst/>
                <a:gdLst>
                  <a:gd name="connsiteX0" fmla="*/ 2232338 w 2238777"/>
                  <a:gd name="connsiteY0" fmla="*/ 594575 h 1328670"/>
                  <a:gd name="connsiteX1" fmla="*/ 1845972 w 2238777"/>
                  <a:gd name="connsiteY1" fmla="*/ 15025 h 1328670"/>
                  <a:gd name="connsiteX2" fmla="*/ 1163391 w 2238777"/>
                  <a:gd name="connsiteY2" fmla="*/ 504422 h 1328670"/>
                  <a:gd name="connsiteX3" fmla="*/ 583842 w 2238777"/>
                  <a:gd name="connsiteY3" fmla="*/ 15025 h 1328670"/>
                  <a:gd name="connsiteX4" fmla="*/ 68687 w 2238777"/>
                  <a:gd name="connsiteY4" fmla="*/ 452907 h 1328670"/>
                  <a:gd name="connsiteX5" fmla="*/ 171718 w 2238777"/>
                  <a:gd name="connsiteY5" fmla="*/ 1174124 h 1328670"/>
                  <a:gd name="connsiteX6" fmla="*/ 686873 w 2238777"/>
                  <a:gd name="connsiteY6" fmla="*/ 1187003 h 1328670"/>
                  <a:gd name="connsiteX7" fmla="*/ 1305059 w 2238777"/>
                  <a:gd name="connsiteY7" fmla="*/ 1161245 h 1328670"/>
                  <a:gd name="connsiteX8" fmla="*/ 1884608 w 2238777"/>
                  <a:gd name="connsiteY8" fmla="*/ 1238518 h 1328670"/>
                  <a:gd name="connsiteX9" fmla="*/ 2232338 w 2238777"/>
                  <a:gd name="connsiteY9" fmla="*/ 594575 h 1328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238777" h="1328670">
                    <a:moveTo>
                      <a:pt x="2232338" y="594575"/>
                    </a:moveTo>
                    <a:cubicBezTo>
                      <a:pt x="2225899" y="390660"/>
                      <a:pt x="2024130" y="30050"/>
                      <a:pt x="1845972" y="15025"/>
                    </a:cubicBezTo>
                    <a:cubicBezTo>
                      <a:pt x="1667814" y="0"/>
                      <a:pt x="1373746" y="504422"/>
                      <a:pt x="1163391" y="504422"/>
                    </a:cubicBezTo>
                    <a:cubicBezTo>
                      <a:pt x="953036" y="504422"/>
                      <a:pt x="766293" y="23611"/>
                      <a:pt x="583842" y="15025"/>
                    </a:cubicBezTo>
                    <a:cubicBezTo>
                      <a:pt x="401391" y="6439"/>
                      <a:pt x="137374" y="259724"/>
                      <a:pt x="68687" y="452907"/>
                    </a:cubicBezTo>
                    <a:cubicBezTo>
                      <a:pt x="0" y="646090"/>
                      <a:pt x="68687" y="1051775"/>
                      <a:pt x="171718" y="1174124"/>
                    </a:cubicBezTo>
                    <a:cubicBezTo>
                      <a:pt x="274749" y="1296473"/>
                      <a:pt x="497983" y="1189149"/>
                      <a:pt x="686873" y="1187003"/>
                    </a:cubicBezTo>
                    <a:cubicBezTo>
                      <a:pt x="875763" y="1184857"/>
                      <a:pt x="1105436" y="1152659"/>
                      <a:pt x="1305059" y="1161245"/>
                    </a:cubicBezTo>
                    <a:cubicBezTo>
                      <a:pt x="1504682" y="1169831"/>
                      <a:pt x="1727915" y="1328670"/>
                      <a:pt x="1884608" y="1238518"/>
                    </a:cubicBezTo>
                    <a:cubicBezTo>
                      <a:pt x="2041301" y="1148366"/>
                      <a:pt x="2238777" y="798490"/>
                      <a:pt x="2232338" y="594575"/>
                    </a:cubicBezTo>
                    <a:close/>
                  </a:path>
                </a:pathLst>
              </a:custGeom>
              <a:solidFill>
                <a:srgbClr val="7030A0"/>
              </a:solidFill>
              <a:ln>
                <a:noFill/>
              </a:ln>
              <a:scene3d>
                <a:camera prst="orthographicFront">
                  <a:rot lat="0" lon="0" rev="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0" name="Volný tvar 69"/>
              <p:cNvSpPr/>
              <p:nvPr/>
            </p:nvSpPr>
            <p:spPr>
              <a:xfrm>
                <a:off x="2928926" y="4572008"/>
                <a:ext cx="854298" cy="738397"/>
              </a:xfrm>
              <a:custGeom>
                <a:avLst/>
                <a:gdLst>
                  <a:gd name="connsiteX0" fmla="*/ 27904 w 854298"/>
                  <a:gd name="connsiteY0" fmla="*/ 25758 h 738389"/>
                  <a:gd name="connsiteX1" fmla="*/ 349876 w 854298"/>
                  <a:gd name="connsiteY1" fmla="*/ 476519 h 738389"/>
                  <a:gd name="connsiteX2" fmla="*/ 826394 w 854298"/>
                  <a:gd name="connsiteY2" fmla="*/ 669702 h 738389"/>
                  <a:gd name="connsiteX3" fmla="*/ 182451 w 854298"/>
                  <a:gd name="connsiteY3" fmla="*/ 631065 h 738389"/>
                  <a:gd name="connsiteX4" fmla="*/ 27904 w 854298"/>
                  <a:gd name="connsiteY4" fmla="*/ 25758 h 738389"/>
                  <a:gd name="connsiteX0" fmla="*/ 27904 w 854298"/>
                  <a:gd name="connsiteY0" fmla="*/ 49574 h 762205"/>
                  <a:gd name="connsiteX1" fmla="*/ 349876 w 854298"/>
                  <a:gd name="connsiteY1" fmla="*/ 357435 h 762205"/>
                  <a:gd name="connsiteX2" fmla="*/ 826394 w 854298"/>
                  <a:gd name="connsiteY2" fmla="*/ 693518 h 762205"/>
                  <a:gd name="connsiteX3" fmla="*/ 182451 w 854298"/>
                  <a:gd name="connsiteY3" fmla="*/ 654881 h 762205"/>
                  <a:gd name="connsiteX4" fmla="*/ 27904 w 854298"/>
                  <a:gd name="connsiteY4" fmla="*/ 49574 h 762205"/>
                  <a:gd name="connsiteX0" fmla="*/ 27904 w 854298"/>
                  <a:gd name="connsiteY0" fmla="*/ 25766 h 738397"/>
                  <a:gd name="connsiteX1" fmla="*/ 349876 w 854298"/>
                  <a:gd name="connsiteY1" fmla="*/ 476479 h 738397"/>
                  <a:gd name="connsiteX2" fmla="*/ 826394 w 854298"/>
                  <a:gd name="connsiteY2" fmla="*/ 669710 h 738397"/>
                  <a:gd name="connsiteX3" fmla="*/ 182451 w 854298"/>
                  <a:gd name="connsiteY3" fmla="*/ 631073 h 738397"/>
                  <a:gd name="connsiteX4" fmla="*/ 27904 w 854298"/>
                  <a:gd name="connsiteY4" fmla="*/ 25766 h 7383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4298" h="738397">
                    <a:moveTo>
                      <a:pt x="27904" y="25766"/>
                    </a:moveTo>
                    <a:cubicBezTo>
                      <a:pt x="55808" y="0"/>
                      <a:pt x="216794" y="369155"/>
                      <a:pt x="349876" y="476479"/>
                    </a:cubicBezTo>
                    <a:cubicBezTo>
                      <a:pt x="482958" y="583803"/>
                      <a:pt x="854298" y="643944"/>
                      <a:pt x="826394" y="669710"/>
                    </a:cubicBezTo>
                    <a:cubicBezTo>
                      <a:pt x="798490" y="695476"/>
                      <a:pt x="315533" y="738397"/>
                      <a:pt x="182451" y="631073"/>
                    </a:cubicBezTo>
                    <a:cubicBezTo>
                      <a:pt x="49369" y="523749"/>
                      <a:pt x="0" y="51532"/>
                      <a:pt x="27904" y="2576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1" name="Volný tvar 70"/>
              <p:cNvSpPr/>
              <p:nvPr/>
            </p:nvSpPr>
            <p:spPr>
              <a:xfrm>
                <a:off x="1428728" y="4857760"/>
                <a:ext cx="285752" cy="571504"/>
              </a:xfrm>
              <a:custGeom>
                <a:avLst/>
                <a:gdLst>
                  <a:gd name="connsiteX0" fmla="*/ 343436 w 397098"/>
                  <a:gd name="connsiteY0" fmla="*/ 521594 h 577402"/>
                  <a:gd name="connsiteX1" fmla="*/ 369194 w 397098"/>
                  <a:gd name="connsiteY1" fmla="*/ 148106 h 577402"/>
                  <a:gd name="connsiteX2" fmla="*/ 240405 w 397098"/>
                  <a:gd name="connsiteY2" fmla="*/ 6439 h 577402"/>
                  <a:gd name="connsiteX3" fmla="*/ 72980 w 397098"/>
                  <a:gd name="connsiteY3" fmla="*/ 109470 h 577402"/>
                  <a:gd name="connsiteX4" fmla="*/ 47222 w 397098"/>
                  <a:gd name="connsiteY4" fmla="*/ 482957 h 577402"/>
                  <a:gd name="connsiteX5" fmla="*/ 343436 w 397098"/>
                  <a:gd name="connsiteY5" fmla="*/ 521594 h 5774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7098" h="577402">
                    <a:moveTo>
                      <a:pt x="343436" y="521594"/>
                    </a:moveTo>
                    <a:cubicBezTo>
                      <a:pt x="397098" y="465786"/>
                      <a:pt x="386366" y="233965"/>
                      <a:pt x="369194" y="148106"/>
                    </a:cubicBezTo>
                    <a:cubicBezTo>
                      <a:pt x="352022" y="62247"/>
                      <a:pt x="289774" y="12878"/>
                      <a:pt x="240405" y="6439"/>
                    </a:cubicBezTo>
                    <a:cubicBezTo>
                      <a:pt x="191036" y="0"/>
                      <a:pt x="105177" y="30050"/>
                      <a:pt x="72980" y="109470"/>
                    </a:cubicBezTo>
                    <a:cubicBezTo>
                      <a:pt x="40783" y="188890"/>
                      <a:pt x="0" y="416416"/>
                      <a:pt x="47222" y="482957"/>
                    </a:cubicBezTo>
                    <a:cubicBezTo>
                      <a:pt x="94444" y="549498"/>
                      <a:pt x="289774" y="577402"/>
                      <a:pt x="343436" y="52159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72" name="Volný tvar 71"/>
              <p:cNvSpPr/>
              <p:nvPr/>
            </p:nvSpPr>
            <p:spPr>
              <a:xfrm>
                <a:off x="1643042" y="4929198"/>
                <a:ext cx="367047" cy="429295"/>
              </a:xfrm>
              <a:custGeom>
                <a:avLst/>
                <a:gdLst>
                  <a:gd name="connsiteX0" fmla="*/ 25757 w 367047"/>
                  <a:gd name="connsiteY0" fmla="*/ 32197 h 429295"/>
                  <a:gd name="connsiteX1" fmla="*/ 154546 w 367047"/>
                  <a:gd name="connsiteY1" fmla="*/ 160985 h 429295"/>
                  <a:gd name="connsiteX2" fmla="*/ 321971 w 367047"/>
                  <a:gd name="connsiteY2" fmla="*/ 57954 h 429295"/>
                  <a:gd name="connsiteX3" fmla="*/ 321971 w 367047"/>
                  <a:gd name="connsiteY3" fmla="*/ 379926 h 429295"/>
                  <a:gd name="connsiteX4" fmla="*/ 51515 w 367047"/>
                  <a:gd name="connsiteY4" fmla="*/ 354168 h 429295"/>
                  <a:gd name="connsiteX5" fmla="*/ 25757 w 367047"/>
                  <a:gd name="connsiteY5" fmla="*/ 32197 h 4292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7047" h="429295">
                    <a:moveTo>
                      <a:pt x="25757" y="32197"/>
                    </a:moveTo>
                    <a:cubicBezTo>
                      <a:pt x="42929" y="0"/>
                      <a:pt x="105177" y="156692"/>
                      <a:pt x="154546" y="160985"/>
                    </a:cubicBezTo>
                    <a:cubicBezTo>
                      <a:pt x="203915" y="165278"/>
                      <a:pt x="294067" y="21464"/>
                      <a:pt x="321971" y="57954"/>
                    </a:cubicBezTo>
                    <a:cubicBezTo>
                      <a:pt x="349875" y="94444"/>
                      <a:pt x="367047" y="330557"/>
                      <a:pt x="321971" y="379926"/>
                    </a:cubicBezTo>
                    <a:cubicBezTo>
                      <a:pt x="276895" y="429295"/>
                      <a:pt x="103031" y="407830"/>
                      <a:pt x="51515" y="354168"/>
                    </a:cubicBezTo>
                    <a:cubicBezTo>
                      <a:pt x="0" y="300506"/>
                      <a:pt x="8585" y="64394"/>
                      <a:pt x="25757" y="3219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6" name="Skupina 3"/>
          <p:cNvGrpSpPr/>
          <p:nvPr/>
        </p:nvGrpSpPr>
        <p:grpSpPr>
          <a:xfrm>
            <a:off x="6393658" y="3588727"/>
            <a:ext cx="1943918" cy="1143007"/>
            <a:chOff x="3714748" y="2571747"/>
            <a:chExt cx="3286150" cy="1929578"/>
          </a:xfrm>
          <a:solidFill>
            <a:schemeClr val="tx2"/>
          </a:solidFill>
          <a:scene3d>
            <a:camera prst="orthographicFront">
              <a:rot lat="0" lon="10800000" rev="0"/>
            </a:camera>
            <a:lightRig rig="threePt" dir="t"/>
          </a:scene3d>
        </p:grpSpPr>
        <p:sp>
          <p:nvSpPr>
            <p:cNvPr id="60" name="Tětiva 4"/>
            <p:cNvSpPr/>
            <p:nvPr/>
          </p:nvSpPr>
          <p:spPr>
            <a:xfrm rot="7483675">
              <a:off x="4157684" y="3207073"/>
              <a:ext cx="1333796" cy="1254708"/>
            </a:xfrm>
            <a:prstGeom prst="chord">
              <a:avLst>
                <a:gd name="adj1" fmla="val 3194839"/>
                <a:gd name="adj2" fmla="val 1421305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1" name="Volný tvar 60"/>
            <p:cNvSpPr/>
            <p:nvPr/>
          </p:nvSpPr>
          <p:spPr>
            <a:xfrm>
              <a:off x="4429128" y="2571747"/>
              <a:ext cx="857257" cy="571504"/>
            </a:xfrm>
            <a:custGeom>
              <a:avLst/>
              <a:gdLst>
                <a:gd name="connsiteX0" fmla="*/ 2232338 w 2238777"/>
                <a:gd name="connsiteY0" fmla="*/ 594575 h 1328670"/>
                <a:gd name="connsiteX1" fmla="*/ 1845972 w 2238777"/>
                <a:gd name="connsiteY1" fmla="*/ 15025 h 1328670"/>
                <a:gd name="connsiteX2" fmla="*/ 1163391 w 2238777"/>
                <a:gd name="connsiteY2" fmla="*/ 504422 h 1328670"/>
                <a:gd name="connsiteX3" fmla="*/ 583842 w 2238777"/>
                <a:gd name="connsiteY3" fmla="*/ 15025 h 1328670"/>
                <a:gd name="connsiteX4" fmla="*/ 68687 w 2238777"/>
                <a:gd name="connsiteY4" fmla="*/ 452907 h 1328670"/>
                <a:gd name="connsiteX5" fmla="*/ 171718 w 2238777"/>
                <a:gd name="connsiteY5" fmla="*/ 1174124 h 1328670"/>
                <a:gd name="connsiteX6" fmla="*/ 686873 w 2238777"/>
                <a:gd name="connsiteY6" fmla="*/ 1187003 h 1328670"/>
                <a:gd name="connsiteX7" fmla="*/ 1305059 w 2238777"/>
                <a:gd name="connsiteY7" fmla="*/ 1161245 h 1328670"/>
                <a:gd name="connsiteX8" fmla="*/ 1884608 w 2238777"/>
                <a:gd name="connsiteY8" fmla="*/ 1238518 h 1328670"/>
                <a:gd name="connsiteX9" fmla="*/ 2232338 w 2238777"/>
                <a:gd name="connsiteY9" fmla="*/ 594575 h 132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8777" h="1328670">
                  <a:moveTo>
                    <a:pt x="2232338" y="594575"/>
                  </a:moveTo>
                  <a:cubicBezTo>
                    <a:pt x="2225899" y="390660"/>
                    <a:pt x="2024130" y="30050"/>
                    <a:pt x="1845972" y="15025"/>
                  </a:cubicBezTo>
                  <a:cubicBezTo>
                    <a:pt x="1667814" y="0"/>
                    <a:pt x="1373746" y="504422"/>
                    <a:pt x="1163391" y="504422"/>
                  </a:cubicBezTo>
                  <a:cubicBezTo>
                    <a:pt x="953036" y="504422"/>
                    <a:pt x="766293" y="23611"/>
                    <a:pt x="583842" y="15025"/>
                  </a:cubicBezTo>
                  <a:cubicBezTo>
                    <a:pt x="401391" y="6439"/>
                    <a:pt x="137374" y="259724"/>
                    <a:pt x="68687" y="452907"/>
                  </a:cubicBezTo>
                  <a:cubicBezTo>
                    <a:pt x="0" y="646090"/>
                    <a:pt x="68687" y="1051775"/>
                    <a:pt x="171718" y="1174124"/>
                  </a:cubicBezTo>
                  <a:cubicBezTo>
                    <a:pt x="274749" y="1296473"/>
                    <a:pt x="497983" y="1189149"/>
                    <a:pt x="686873" y="1187003"/>
                  </a:cubicBezTo>
                  <a:cubicBezTo>
                    <a:pt x="875763" y="1184857"/>
                    <a:pt x="1105436" y="1152659"/>
                    <a:pt x="1305059" y="1161245"/>
                  </a:cubicBezTo>
                  <a:cubicBezTo>
                    <a:pt x="1504682" y="1169831"/>
                    <a:pt x="1727915" y="1328670"/>
                    <a:pt x="1884608" y="1238518"/>
                  </a:cubicBezTo>
                  <a:cubicBezTo>
                    <a:pt x="2041301" y="1148366"/>
                    <a:pt x="2238777" y="798490"/>
                    <a:pt x="2232338" y="594575"/>
                  </a:cubicBez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2" name="Vývojový diagram: alternativní postup 61"/>
            <p:cNvSpPr/>
            <p:nvPr/>
          </p:nvSpPr>
          <p:spPr>
            <a:xfrm>
              <a:off x="3714748" y="3857631"/>
              <a:ext cx="3286150" cy="642943"/>
            </a:xfrm>
            <a:prstGeom prst="flowChartAlternateProcess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5214945" y="3286127"/>
              <a:ext cx="854299" cy="738398"/>
            </a:xfrm>
            <a:custGeom>
              <a:avLst/>
              <a:gdLst>
                <a:gd name="connsiteX0" fmla="*/ 27904 w 854298"/>
                <a:gd name="connsiteY0" fmla="*/ 25758 h 738389"/>
                <a:gd name="connsiteX1" fmla="*/ 349876 w 854298"/>
                <a:gd name="connsiteY1" fmla="*/ 476519 h 738389"/>
                <a:gd name="connsiteX2" fmla="*/ 826394 w 854298"/>
                <a:gd name="connsiteY2" fmla="*/ 669702 h 738389"/>
                <a:gd name="connsiteX3" fmla="*/ 182451 w 854298"/>
                <a:gd name="connsiteY3" fmla="*/ 631065 h 738389"/>
                <a:gd name="connsiteX4" fmla="*/ 27904 w 854298"/>
                <a:gd name="connsiteY4" fmla="*/ 25758 h 738389"/>
                <a:gd name="connsiteX0" fmla="*/ 27904 w 854298"/>
                <a:gd name="connsiteY0" fmla="*/ 49574 h 762205"/>
                <a:gd name="connsiteX1" fmla="*/ 349876 w 854298"/>
                <a:gd name="connsiteY1" fmla="*/ 357435 h 762205"/>
                <a:gd name="connsiteX2" fmla="*/ 826394 w 854298"/>
                <a:gd name="connsiteY2" fmla="*/ 693518 h 762205"/>
                <a:gd name="connsiteX3" fmla="*/ 182451 w 854298"/>
                <a:gd name="connsiteY3" fmla="*/ 654881 h 762205"/>
                <a:gd name="connsiteX4" fmla="*/ 27904 w 854298"/>
                <a:gd name="connsiteY4" fmla="*/ 49574 h 762205"/>
                <a:gd name="connsiteX0" fmla="*/ 27904 w 854298"/>
                <a:gd name="connsiteY0" fmla="*/ 25766 h 738397"/>
                <a:gd name="connsiteX1" fmla="*/ 349876 w 854298"/>
                <a:gd name="connsiteY1" fmla="*/ 476479 h 738397"/>
                <a:gd name="connsiteX2" fmla="*/ 826394 w 854298"/>
                <a:gd name="connsiteY2" fmla="*/ 669710 h 738397"/>
                <a:gd name="connsiteX3" fmla="*/ 182451 w 854298"/>
                <a:gd name="connsiteY3" fmla="*/ 631073 h 738397"/>
                <a:gd name="connsiteX4" fmla="*/ 27904 w 854298"/>
                <a:gd name="connsiteY4" fmla="*/ 25766 h 738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4298" h="738397">
                  <a:moveTo>
                    <a:pt x="27904" y="25766"/>
                  </a:moveTo>
                  <a:cubicBezTo>
                    <a:pt x="55808" y="0"/>
                    <a:pt x="216794" y="369155"/>
                    <a:pt x="349876" y="476479"/>
                  </a:cubicBezTo>
                  <a:cubicBezTo>
                    <a:pt x="482958" y="583803"/>
                    <a:pt x="854298" y="643944"/>
                    <a:pt x="826394" y="669710"/>
                  </a:cubicBezTo>
                  <a:cubicBezTo>
                    <a:pt x="798490" y="695476"/>
                    <a:pt x="315533" y="738397"/>
                    <a:pt x="182451" y="631073"/>
                  </a:cubicBezTo>
                  <a:cubicBezTo>
                    <a:pt x="49369" y="523749"/>
                    <a:pt x="0" y="51532"/>
                    <a:pt x="27904" y="25766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4" name="Volný tvar 13"/>
            <p:cNvSpPr/>
            <p:nvPr/>
          </p:nvSpPr>
          <p:spPr>
            <a:xfrm>
              <a:off x="3714749" y="3571881"/>
              <a:ext cx="285753" cy="571504"/>
            </a:xfrm>
            <a:custGeom>
              <a:avLst/>
              <a:gdLst>
                <a:gd name="connsiteX0" fmla="*/ 343436 w 397098"/>
                <a:gd name="connsiteY0" fmla="*/ 521594 h 577402"/>
                <a:gd name="connsiteX1" fmla="*/ 369194 w 397098"/>
                <a:gd name="connsiteY1" fmla="*/ 148106 h 577402"/>
                <a:gd name="connsiteX2" fmla="*/ 240405 w 397098"/>
                <a:gd name="connsiteY2" fmla="*/ 6439 h 577402"/>
                <a:gd name="connsiteX3" fmla="*/ 72980 w 397098"/>
                <a:gd name="connsiteY3" fmla="*/ 109470 h 577402"/>
                <a:gd name="connsiteX4" fmla="*/ 47222 w 397098"/>
                <a:gd name="connsiteY4" fmla="*/ 482957 h 577402"/>
                <a:gd name="connsiteX5" fmla="*/ 343436 w 397098"/>
                <a:gd name="connsiteY5" fmla="*/ 521594 h 577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98" h="577402">
                  <a:moveTo>
                    <a:pt x="343436" y="521594"/>
                  </a:moveTo>
                  <a:cubicBezTo>
                    <a:pt x="397098" y="465786"/>
                    <a:pt x="386366" y="233965"/>
                    <a:pt x="369194" y="148106"/>
                  </a:cubicBezTo>
                  <a:cubicBezTo>
                    <a:pt x="352022" y="62247"/>
                    <a:pt x="289774" y="12878"/>
                    <a:pt x="240405" y="6439"/>
                  </a:cubicBezTo>
                  <a:cubicBezTo>
                    <a:pt x="191036" y="0"/>
                    <a:pt x="105177" y="30050"/>
                    <a:pt x="72980" y="109470"/>
                  </a:cubicBezTo>
                  <a:cubicBezTo>
                    <a:pt x="40783" y="188890"/>
                    <a:pt x="0" y="416416"/>
                    <a:pt x="47222" y="482957"/>
                  </a:cubicBezTo>
                  <a:cubicBezTo>
                    <a:pt x="94444" y="549498"/>
                    <a:pt x="289774" y="577402"/>
                    <a:pt x="343436" y="52159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5" name="Volný tvar 14"/>
            <p:cNvSpPr/>
            <p:nvPr/>
          </p:nvSpPr>
          <p:spPr>
            <a:xfrm>
              <a:off x="3929058" y="3643314"/>
              <a:ext cx="367048" cy="429295"/>
            </a:xfrm>
            <a:custGeom>
              <a:avLst/>
              <a:gdLst>
                <a:gd name="connsiteX0" fmla="*/ 25757 w 367047"/>
                <a:gd name="connsiteY0" fmla="*/ 32197 h 429295"/>
                <a:gd name="connsiteX1" fmla="*/ 154546 w 367047"/>
                <a:gd name="connsiteY1" fmla="*/ 160985 h 429295"/>
                <a:gd name="connsiteX2" fmla="*/ 321971 w 367047"/>
                <a:gd name="connsiteY2" fmla="*/ 57954 h 429295"/>
                <a:gd name="connsiteX3" fmla="*/ 321971 w 367047"/>
                <a:gd name="connsiteY3" fmla="*/ 379926 h 429295"/>
                <a:gd name="connsiteX4" fmla="*/ 51515 w 367047"/>
                <a:gd name="connsiteY4" fmla="*/ 354168 h 429295"/>
                <a:gd name="connsiteX5" fmla="*/ 25757 w 367047"/>
                <a:gd name="connsiteY5" fmla="*/ 32197 h 429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47" h="429295">
                  <a:moveTo>
                    <a:pt x="25757" y="32197"/>
                  </a:moveTo>
                  <a:cubicBezTo>
                    <a:pt x="42929" y="0"/>
                    <a:pt x="105177" y="156692"/>
                    <a:pt x="154546" y="160985"/>
                  </a:cubicBezTo>
                  <a:cubicBezTo>
                    <a:pt x="203915" y="165278"/>
                    <a:pt x="294067" y="21464"/>
                    <a:pt x="321971" y="57954"/>
                  </a:cubicBezTo>
                  <a:cubicBezTo>
                    <a:pt x="349875" y="94444"/>
                    <a:pt x="367047" y="330557"/>
                    <a:pt x="321971" y="379926"/>
                  </a:cubicBezTo>
                  <a:cubicBezTo>
                    <a:pt x="276895" y="429295"/>
                    <a:pt x="103031" y="407830"/>
                    <a:pt x="51515" y="354168"/>
                  </a:cubicBezTo>
                  <a:cubicBezTo>
                    <a:pt x="0" y="300506"/>
                    <a:pt x="8585" y="64394"/>
                    <a:pt x="25757" y="3219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8" name="Vývojový diagram: postup 57"/>
          <p:cNvSpPr/>
          <p:nvPr/>
        </p:nvSpPr>
        <p:spPr>
          <a:xfrm>
            <a:off x="5581650" y="4246563"/>
            <a:ext cx="719138" cy="127000"/>
          </a:xfrm>
          <a:prstGeom prst="flowChartProcess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5500688" y="3786188"/>
            <a:ext cx="2657475" cy="579437"/>
          </a:xfrm>
          <a:custGeom>
            <a:avLst/>
            <a:gdLst>
              <a:gd name="connsiteX0" fmla="*/ 434453 w 4492387"/>
              <a:gd name="connsiteY0" fmla="*/ 83023 h 978089"/>
              <a:gd name="connsiteX1" fmla="*/ 427629 w 4492387"/>
              <a:gd name="connsiteY1" fmla="*/ 274092 h 978089"/>
              <a:gd name="connsiteX2" fmla="*/ 311623 w 4492387"/>
              <a:gd name="connsiteY2" fmla="*/ 431041 h 978089"/>
              <a:gd name="connsiteX3" fmla="*/ 79611 w 4492387"/>
              <a:gd name="connsiteY3" fmla="*/ 690349 h 978089"/>
              <a:gd name="connsiteX4" fmla="*/ 4549 w 4492387"/>
              <a:gd name="connsiteY4" fmla="*/ 854122 h 978089"/>
              <a:gd name="connsiteX5" fmla="*/ 52316 w 4492387"/>
              <a:gd name="connsiteY5" fmla="*/ 915537 h 978089"/>
              <a:gd name="connsiteX6" fmla="*/ 175146 w 4492387"/>
              <a:gd name="connsiteY6" fmla="*/ 854122 h 978089"/>
              <a:gd name="connsiteX7" fmla="*/ 263856 w 4492387"/>
              <a:gd name="connsiteY7" fmla="*/ 642581 h 978089"/>
              <a:gd name="connsiteX8" fmla="*/ 420805 w 4492387"/>
              <a:gd name="connsiteY8" fmla="*/ 444689 h 978089"/>
              <a:gd name="connsiteX9" fmla="*/ 686937 w 4492387"/>
              <a:gd name="connsiteY9" fmla="*/ 294563 h 978089"/>
              <a:gd name="connsiteX10" fmla="*/ 1089546 w 4492387"/>
              <a:gd name="connsiteY10" fmla="*/ 328683 h 978089"/>
              <a:gd name="connsiteX11" fmla="*/ 1342029 w 4492387"/>
              <a:gd name="connsiteY11" fmla="*/ 574343 h 978089"/>
              <a:gd name="connsiteX12" fmla="*/ 1451211 w 4492387"/>
              <a:gd name="connsiteY12" fmla="*/ 792707 h 978089"/>
              <a:gd name="connsiteX13" fmla="*/ 1703695 w 4492387"/>
              <a:gd name="connsiteY13" fmla="*/ 936008 h 978089"/>
              <a:gd name="connsiteX14" fmla="*/ 2270077 w 4492387"/>
              <a:gd name="connsiteY14" fmla="*/ 956480 h 978089"/>
              <a:gd name="connsiteX15" fmla="*/ 2788692 w 4492387"/>
              <a:gd name="connsiteY15" fmla="*/ 936008 h 978089"/>
              <a:gd name="connsiteX16" fmla="*/ 3041175 w 4492387"/>
              <a:gd name="connsiteY16" fmla="*/ 703996 h 978089"/>
              <a:gd name="connsiteX17" fmla="*/ 3164005 w 4492387"/>
              <a:gd name="connsiteY17" fmla="*/ 485632 h 978089"/>
              <a:gd name="connsiteX18" fmla="*/ 3389193 w 4492387"/>
              <a:gd name="connsiteY18" fmla="*/ 321859 h 978089"/>
              <a:gd name="connsiteX19" fmla="*/ 3566614 w 4492387"/>
              <a:gd name="connsiteY19" fmla="*/ 287740 h 978089"/>
              <a:gd name="connsiteX20" fmla="*/ 3819098 w 4492387"/>
              <a:gd name="connsiteY20" fmla="*/ 315035 h 978089"/>
              <a:gd name="connsiteX21" fmla="*/ 4112525 w 4492387"/>
              <a:gd name="connsiteY21" fmla="*/ 512928 h 978089"/>
              <a:gd name="connsiteX22" fmla="*/ 4208059 w 4492387"/>
              <a:gd name="connsiteY22" fmla="*/ 703996 h 978089"/>
              <a:gd name="connsiteX23" fmla="*/ 4269474 w 4492387"/>
              <a:gd name="connsiteY23" fmla="*/ 833650 h 978089"/>
              <a:gd name="connsiteX24" fmla="*/ 4399128 w 4492387"/>
              <a:gd name="connsiteY24" fmla="*/ 908713 h 978089"/>
              <a:gd name="connsiteX25" fmla="*/ 4481014 w 4492387"/>
              <a:gd name="connsiteY25" fmla="*/ 806354 h 978089"/>
              <a:gd name="connsiteX26" fmla="*/ 4330889 w 4492387"/>
              <a:gd name="connsiteY26" fmla="*/ 622110 h 978089"/>
              <a:gd name="connsiteX27" fmla="*/ 4167116 w 4492387"/>
              <a:gd name="connsiteY27" fmla="*/ 437865 h 978089"/>
              <a:gd name="connsiteX28" fmla="*/ 4085229 w 4492387"/>
              <a:gd name="connsiteY28" fmla="*/ 239972 h 978089"/>
              <a:gd name="connsiteX29" fmla="*/ 4010166 w 4492387"/>
              <a:gd name="connsiteY29" fmla="*/ 96671 h 978089"/>
              <a:gd name="connsiteX30" fmla="*/ 3962399 w 4492387"/>
              <a:gd name="connsiteY30" fmla="*/ 178557 h 978089"/>
              <a:gd name="connsiteX31" fmla="*/ 3791802 w 4492387"/>
              <a:gd name="connsiteY31" fmla="*/ 158086 h 978089"/>
              <a:gd name="connsiteX32" fmla="*/ 3532495 w 4492387"/>
              <a:gd name="connsiteY32" fmla="*/ 151262 h 978089"/>
              <a:gd name="connsiteX33" fmla="*/ 3375546 w 4492387"/>
              <a:gd name="connsiteY33" fmla="*/ 199029 h 978089"/>
              <a:gd name="connsiteX34" fmla="*/ 3273187 w 4492387"/>
              <a:gd name="connsiteY34" fmla="*/ 103495 h 978089"/>
              <a:gd name="connsiteX35" fmla="*/ 3218596 w 4492387"/>
              <a:gd name="connsiteY35" fmla="*/ 55728 h 978089"/>
              <a:gd name="connsiteX36" fmla="*/ 3088943 w 4492387"/>
              <a:gd name="connsiteY36" fmla="*/ 437865 h 978089"/>
              <a:gd name="connsiteX37" fmla="*/ 2877402 w 4492387"/>
              <a:gd name="connsiteY37" fmla="*/ 758587 h 978089"/>
              <a:gd name="connsiteX38" fmla="*/ 2699981 w 4492387"/>
              <a:gd name="connsiteY38" fmla="*/ 860946 h 978089"/>
              <a:gd name="connsiteX39" fmla="*/ 2331492 w 4492387"/>
              <a:gd name="connsiteY39" fmla="*/ 888241 h 978089"/>
              <a:gd name="connsiteX40" fmla="*/ 1785581 w 4492387"/>
              <a:gd name="connsiteY40" fmla="*/ 860946 h 978089"/>
              <a:gd name="connsiteX41" fmla="*/ 1567217 w 4492387"/>
              <a:gd name="connsiteY41" fmla="*/ 779059 h 978089"/>
              <a:gd name="connsiteX42" fmla="*/ 1294262 w 4492387"/>
              <a:gd name="connsiteY42" fmla="*/ 267268 h 978089"/>
              <a:gd name="connsiteX43" fmla="*/ 1212375 w 4492387"/>
              <a:gd name="connsiteY43" fmla="*/ 62551 h 978089"/>
              <a:gd name="connsiteX44" fmla="*/ 1191904 w 4492387"/>
              <a:gd name="connsiteY44" fmla="*/ 117143 h 978089"/>
              <a:gd name="connsiteX45" fmla="*/ 1089546 w 4492387"/>
              <a:gd name="connsiteY45" fmla="*/ 185381 h 978089"/>
              <a:gd name="connsiteX46" fmla="*/ 980363 w 4492387"/>
              <a:gd name="connsiteY46" fmla="*/ 171734 h 978089"/>
              <a:gd name="connsiteX47" fmla="*/ 857534 w 4492387"/>
              <a:gd name="connsiteY47" fmla="*/ 123966 h 978089"/>
              <a:gd name="connsiteX48" fmla="*/ 584578 w 4492387"/>
              <a:gd name="connsiteY48" fmla="*/ 164910 h 978089"/>
              <a:gd name="connsiteX49" fmla="*/ 475396 w 4492387"/>
              <a:gd name="connsiteY49" fmla="*/ 171734 h 978089"/>
              <a:gd name="connsiteX50" fmla="*/ 434453 w 4492387"/>
              <a:gd name="connsiteY50" fmla="*/ 83023 h 978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492387" h="978089">
                <a:moveTo>
                  <a:pt x="434453" y="83023"/>
                </a:moveTo>
                <a:cubicBezTo>
                  <a:pt x="426492" y="100083"/>
                  <a:pt x="448101" y="216089"/>
                  <a:pt x="427629" y="274092"/>
                </a:cubicBezTo>
                <a:cubicBezTo>
                  <a:pt x="407157" y="332095"/>
                  <a:pt x="369626" y="361665"/>
                  <a:pt x="311623" y="431041"/>
                </a:cubicBezTo>
                <a:cubicBezTo>
                  <a:pt x="253620" y="500417"/>
                  <a:pt x="130790" y="619836"/>
                  <a:pt x="79611" y="690349"/>
                </a:cubicBezTo>
                <a:cubicBezTo>
                  <a:pt x="28432" y="760863"/>
                  <a:pt x="9098" y="816591"/>
                  <a:pt x="4549" y="854122"/>
                </a:cubicBezTo>
                <a:cubicBezTo>
                  <a:pt x="0" y="891653"/>
                  <a:pt x="23883" y="915537"/>
                  <a:pt x="52316" y="915537"/>
                </a:cubicBezTo>
                <a:cubicBezTo>
                  <a:pt x="80749" y="915537"/>
                  <a:pt x="139889" y="899615"/>
                  <a:pt x="175146" y="854122"/>
                </a:cubicBezTo>
                <a:cubicBezTo>
                  <a:pt x="210403" y="808629"/>
                  <a:pt x="222913" y="710820"/>
                  <a:pt x="263856" y="642581"/>
                </a:cubicBezTo>
                <a:cubicBezTo>
                  <a:pt x="304799" y="574342"/>
                  <a:pt x="350292" y="502692"/>
                  <a:pt x="420805" y="444689"/>
                </a:cubicBezTo>
                <a:cubicBezTo>
                  <a:pt x="491318" y="386686"/>
                  <a:pt x="575480" y="313897"/>
                  <a:pt x="686937" y="294563"/>
                </a:cubicBezTo>
                <a:cubicBezTo>
                  <a:pt x="798394" y="275229"/>
                  <a:pt x="980364" y="282053"/>
                  <a:pt x="1089546" y="328683"/>
                </a:cubicBezTo>
                <a:cubicBezTo>
                  <a:pt x="1198728" y="375313"/>
                  <a:pt x="1281752" y="497006"/>
                  <a:pt x="1342029" y="574343"/>
                </a:cubicBezTo>
                <a:cubicBezTo>
                  <a:pt x="1402307" y="651680"/>
                  <a:pt x="1390933" y="732430"/>
                  <a:pt x="1451211" y="792707"/>
                </a:cubicBezTo>
                <a:cubicBezTo>
                  <a:pt x="1511489" y="852984"/>
                  <a:pt x="1567217" y="908713"/>
                  <a:pt x="1703695" y="936008"/>
                </a:cubicBezTo>
                <a:cubicBezTo>
                  <a:pt x="1840173" y="963303"/>
                  <a:pt x="2089244" y="956480"/>
                  <a:pt x="2270077" y="956480"/>
                </a:cubicBezTo>
                <a:cubicBezTo>
                  <a:pt x="2450910" y="956480"/>
                  <a:pt x="2660176" y="978089"/>
                  <a:pt x="2788692" y="936008"/>
                </a:cubicBezTo>
                <a:cubicBezTo>
                  <a:pt x="2917208" y="893927"/>
                  <a:pt x="2978623" y="779059"/>
                  <a:pt x="3041175" y="703996"/>
                </a:cubicBezTo>
                <a:cubicBezTo>
                  <a:pt x="3103727" y="628933"/>
                  <a:pt x="3106002" y="549322"/>
                  <a:pt x="3164005" y="485632"/>
                </a:cubicBezTo>
                <a:cubicBezTo>
                  <a:pt x="3222008" y="421943"/>
                  <a:pt x="3322092" y="354841"/>
                  <a:pt x="3389193" y="321859"/>
                </a:cubicBezTo>
                <a:cubicBezTo>
                  <a:pt x="3456294" y="288877"/>
                  <a:pt x="3494963" y="288877"/>
                  <a:pt x="3566614" y="287740"/>
                </a:cubicBezTo>
                <a:cubicBezTo>
                  <a:pt x="3638265" y="286603"/>
                  <a:pt x="3728113" y="277504"/>
                  <a:pt x="3819098" y="315035"/>
                </a:cubicBezTo>
                <a:cubicBezTo>
                  <a:pt x="3910083" y="352566"/>
                  <a:pt x="4047698" y="448101"/>
                  <a:pt x="4112525" y="512928"/>
                </a:cubicBezTo>
                <a:cubicBezTo>
                  <a:pt x="4177352" y="577755"/>
                  <a:pt x="4181901" y="650542"/>
                  <a:pt x="4208059" y="703996"/>
                </a:cubicBezTo>
                <a:cubicBezTo>
                  <a:pt x="4234217" y="757450"/>
                  <a:pt x="4237629" y="799531"/>
                  <a:pt x="4269474" y="833650"/>
                </a:cubicBezTo>
                <a:cubicBezTo>
                  <a:pt x="4301319" y="867769"/>
                  <a:pt x="4363871" y="913262"/>
                  <a:pt x="4399128" y="908713"/>
                </a:cubicBezTo>
                <a:cubicBezTo>
                  <a:pt x="4434385" y="904164"/>
                  <a:pt x="4492387" y="854121"/>
                  <a:pt x="4481014" y="806354"/>
                </a:cubicBezTo>
                <a:cubicBezTo>
                  <a:pt x="4469641" y="758587"/>
                  <a:pt x="4383205" y="683525"/>
                  <a:pt x="4330889" y="622110"/>
                </a:cubicBezTo>
                <a:cubicBezTo>
                  <a:pt x="4278573" y="560695"/>
                  <a:pt x="4208059" y="501555"/>
                  <a:pt x="4167116" y="437865"/>
                </a:cubicBezTo>
                <a:cubicBezTo>
                  <a:pt x="4126173" y="374175"/>
                  <a:pt x="4111387" y="296838"/>
                  <a:pt x="4085229" y="239972"/>
                </a:cubicBezTo>
                <a:cubicBezTo>
                  <a:pt x="4059071" y="183106"/>
                  <a:pt x="4030638" y="106907"/>
                  <a:pt x="4010166" y="96671"/>
                </a:cubicBezTo>
                <a:cubicBezTo>
                  <a:pt x="3989694" y="86435"/>
                  <a:pt x="3998793" y="168321"/>
                  <a:pt x="3962399" y="178557"/>
                </a:cubicBezTo>
                <a:cubicBezTo>
                  <a:pt x="3926005" y="188793"/>
                  <a:pt x="3863453" y="162635"/>
                  <a:pt x="3791802" y="158086"/>
                </a:cubicBezTo>
                <a:cubicBezTo>
                  <a:pt x="3720151" y="153537"/>
                  <a:pt x="3601871" y="144438"/>
                  <a:pt x="3532495" y="151262"/>
                </a:cubicBezTo>
                <a:cubicBezTo>
                  <a:pt x="3463119" y="158086"/>
                  <a:pt x="3418764" y="206990"/>
                  <a:pt x="3375546" y="199029"/>
                </a:cubicBezTo>
                <a:cubicBezTo>
                  <a:pt x="3332328" y="191068"/>
                  <a:pt x="3299345" y="127378"/>
                  <a:pt x="3273187" y="103495"/>
                </a:cubicBezTo>
                <a:cubicBezTo>
                  <a:pt x="3247029" y="79612"/>
                  <a:pt x="3249303" y="0"/>
                  <a:pt x="3218596" y="55728"/>
                </a:cubicBezTo>
                <a:cubicBezTo>
                  <a:pt x="3187889" y="111456"/>
                  <a:pt x="3145809" y="320722"/>
                  <a:pt x="3088943" y="437865"/>
                </a:cubicBezTo>
                <a:cubicBezTo>
                  <a:pt x="3032077" y="555008"/>
                  <a:pt x="2942229" y="688074"/>
                  <a:pt x="2877402" y="758587"/>
                </a:cubicBezTo>
                <a:cubicBezTo>
                  <a:pt x="2812575" y="829100"/>
                  <a:pt x="2790966" y="839337"/>
                  <a:pt x="2699981" y="860946"/>
                </a:cubicBezTo>
                <a:cubicBezTo>
                  <a:pt x="2608996" y="882555"/>
                  <a:pt x="2483892" y="888241"/>
                  <a:pt x="2331492" y="888241"/>
                </a:cubicBezTo>
                <a:cubicBezTo>
                  <a:pt x="2179092" y="888241"/>
                  <a:pt x="1912960" y="879143"/>
                  <a:pt x="1785581" y="860946"/>
                </a:cubicBezTo>
                <a:cubicBezTo>
                  <a:pt x="1658202" y="842749"/>
                  <a:pt x="1649104" y="878005"/>
                  <a:pt x="1567217" y="779059"/>
                </a:cubicBezTo>
                <a:cubicBezTo>
                  <a:pt x="1485331" y="680113"/>
                  <a:pt x="1353402" y="386686"/>
                  <a:pt x="1294262" y="267268"/>
                </a:cubicBezTo>
                <a:cubicBezTo>
                  <a:pt x="1235122" y="147850"/>
                  <a:pt x="1229435" y="87572"/>
                  <a:pt x="1212375" y="62551"/>
                </a:cubicBezTo>
                <a:cubicBezTo>
                  <a:pt x="1195315" y="37530"/>
                  <a:pt x="1212375" y="96671"/>
                  <a:pt x="1191904" y="117143"/>
                </a:cubicBezTo>
                <a:cubicBezTo>
                  <a:pt x="1171433" y="137615"/>
                  <a:pt x="1124803" y="176283"/>
                  <a:pt x="1089546" y="185381"/>
                </a:cubicBezTo>
                <a:cubicBezTo>
                  <a:pt x="1054289" y="194479"/>
                  <a:pt x="1019032" y="181970"/>
                  <a:pt x="980363" y="171734"/>
                </a:cubicBezTo>
                <a:cubicBezTo>
                  <a:pt x="941694" y="161498"/>
                  <a:pt x="923498" y="125103"/>
                  <a:pt x="857534" y="123966"/>
                </a:cubicBezTo>
                <a:cubicBezTo>
                  <a:pt x="791570" y="122829"/>
                  <a:pt x="648268" y="156949"/>
                  <a:pt x="584578" y="164910"/>
                </a:cubicBezTo>
                <a:cubicBezTo>
                  <a:pt x="520888" y="172871"/>
                  <a:pt x="500417" y="181970"/>
                  <a:pt x="475396" y="171734"/>
                </a:cubicBezTo>
                <a:cubicBezTo>
                  <a:pt x="450375" y="161498"/>
                  <a:pt x="442414" y="65963"/>
                  <a:pt x="434453" y="83023"/>
                </a:cubicBezTo>
                <a:close/>
              </a:path>
            </a:pathLst>
          </a:custGeom>
          <a:solidFill>
            <a:srgbClr val="FF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0254" name="Skupina 72"/>
          <p:cNvGrpSpPr>
            <a:grpSpLocks/>
          </p:cNvGrpSpPr>
          <p:nvPr/>
        </p:nvGrpSpPr>
        <p:grpSpPr bwMode="auto">
          <a:xfrm>
            <a:off x="5076825" y="4076700"/>
            <a:ext cx="3430588" cy="857250"/>
            <a:chOff x="4713236" y="4572008"/>
            <a:chExt cx="3430612" cy="856644"/>
          </a:xfrm>
        </p:grpSpPr>
        <p:grpSp>
          <p:nvGrpSpPr>
            <p:cNvPr id="10256" name="Skupina 29"/>
            <p:cNvGrpSpPr>
              <a:grpSpLocks/>
            </p:cNvGrpSpPr>
            <p:nvPr/>
          </p:nvGrpSpPr>
          <p:grpSpPr bwMode="auto">
            <a:xfrm>
              <a:off x="4713236" y="4641246"/>
              <a:ext cx="3430612" cy="787406"/>
              <a:chOff x="4357686" y="5500702"/>
              <a:chExt cx="3430612" cy="787406"/>
            </a:xfrm>
          </p:grpSpPr>
          <p:cxnSp>
            <p:nvCxnSpPr>
              <p:cNvPr id="76" name="Přímá spojovací čára 75"/>
              <p:cNvCxnSpPr/>
              <p:nvPr/>
            </p:nvCxnSpPr>
            <p:spPr>
              <a:xfrm rot="5400000">
                <a:off x="3965851" y="5893100"/>
                <a:ext cx="78525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ovací čára 76"/>
              <p:cNvCxnSpPr/>
              <p:nvPr/>
            </p:nvCxnSpPr>
            <p:spPr>
              <a:xfrm rot="10800000">
                <a:off x="4357686" y="6286522"/>
                <a:ext cx="3429024" cy="1586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ovací čára 77"/>
              <p:cNvCxnSpPr/>
              <p:nvPr/>
            </p:nvCxnSpPr>
            <p:spPr>
              <a:xfrm rot="5400000">
                <a:off x="7394875" y="5893100"/>
                <a:ext cx="78525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5" name="Volný tvar 74"/>
            <p:cNvSpPr/>
            <p:nvPr/>
          </p:nvSpPr>
          <p:spPr>
            <a:xfrm>
              <a:off x="4714824" y="4572008"/>
              <a:ext cx="3413149" cy="826503"/>
            </a:xfrm>
            <a:custGeom>
              <a:avLst/>
              <a:gdLst>
                <a:gd name="connsiteX0" fmla="*/ 250788 w 3413088"/>
                <a:gd name="connsiteY0" fmla="*/ 121621 h 826471"/>
                <a:gd name="connsiteX1" fmla="*/ 3138 w 3413088"/>
                <a:gd name="connsiteY1" fmla="*/ 93046 h 826471"/>
                <a:gd name="connsiteX2" fmla="*/ 12663 w 3413088"/>
                <a:gd name="connsiteY2" fmla="*/ 826471 h 826471"/>
                <a:gd name="connsiteX3" fmla="*/ 3413088 w 3413088"/>
                <a:gd name="connsiteY3" fmla="*/ 826471 h 826471"/>
                <a:gd name="connsiteX4" fmla="*/ 3413088 w 3413088"/>
                <a:gd name="connsiteY4" fmla="*/ 93046 h 826471"/>
                <a:gd name="connsiteX5" fmla="*/ 3155913 w 3413088"/>
                <a:gd name="connsiteY5" fmla="*/ 102571 h 826471"/>
                <a:gd name="connsiteX6" fmla="*/ 3194013 w 3413088"/>
                <a:gd name="connsiteY6" fmla="*/ 350221 h 826471"/>
                <a:gd name="connsiteX7" fmla="*/ 3194013 w 3413088"/>
                <a:gd name="connsiteY7" fmla="*/ 597871 h 826471"/>
                <a:gd name="connsiteX8" fmla="*/ 3184488 w 3413088"/>
                <a:gd name="connsiteY8" fmla="*/ 645496 h 826471"/>
                <a:gd name="connsiteX9" fmla="*/ 250788 w 3413088"/>
                <a:gd name="connsiteY9" fmla="*/ 635971 h 826471"/>
                <a:gd name="connsiteX10" fmla="*/ 231738 w 3413088"/>
                <a:gd name="connsiteY10" fmla="*/ 578821 h 826471"/>
                <a:gd name="connsiteX11" fmla="*/ 222213 w 3413088"/>
                <a:gd name="connsiteY11" fmla="*/ 274021 h 826471"/>
                <a:gd name="connsiteX12" fmla="*/ 250788 w 3413088"/>
                <a:gd name="connsiteY12" fmla="*/ 121621 h 826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13088" h="826471">
                  <a:moveTo>
                    <a:pt x="250788" y="121621"/>
                  </a:moveTo>
                  <a:cubicBezTo>
                    <a:pt x="0" y="83038"/>
                    <a:pt x="3138" y="0"/>
                    <a:pt x="3138" y="93046"/>
                  </a:cubicBezTo>
                  <a:lnTo>
                    <a:pt x="12663" y="826471"/>
                  </a:lnTo>
                  <a:lnTo>
                    <a:pt x="3413088" y="826471"/>
                  </a:lnTo>
                  <a:lnTo>
                    <a:pt x="3413088" y="93046"/>
                  </a:lnTo>
                  <a:lnTo>
                    <a:pt x="3155913" y="102571"/>
                  </a:lnTo>
                  <a:lnTo>
                    <a:pt x="3194013" y="350221"/>
                  </a:lnTo>
                  <a:cubicBezTo>
                    <a:pt x="3203717" y="592833"/>
                    <a:pt x="3259709" y="532175"/>
                    <a:pt x="3194013" y="597871"/>
                  </a:cubicBezTo>
                  <a:lnTo>
                    <a:pt x="3184488" y="645496"/>
                  </a:lnTo>
                  <a:lnTo>
                    <a:pt x="250788" y="635971"/>
                  </a:lnTo>
                  <a:lnTo>
                    <a:pt x="231738" y="578821"/>
                  </a:lnTo>
                  <a:cubicBezTo>
                    <a:pt x="228461" y="477224"/>
                    <a:pt x="222213" y="375671"/>
                    <a:pt x="222213" y="274021"/>
                  </a:cubicBezTo>
                  <a:lnTo>
                    <a:pt x="250788" y="12162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80" name="Volný tvar 79"/>
          <p:cNvSpPr/>
          <p:nvPr/>
        </p:nvSpPr>
        <p:spPr>
          <a:xfrm>
            <a:off x="5508625" y="3789363"/>
            <a:ext cx="2657475" cy="579437"/>
          </a:xfrm>
          <a:custGeom>
            <a:avLst/>
            <a:gdLst>
              <a:gd name="connsiteX0" fmla="*/ 434453 w 4492387"/>
              <a:gd name="connsiteY0" fmla="*/ 83023 h 978089"/>
              <a:gd name="connsiteX1" fmla="*/ 427629 w 4492387"/>
              <a:gd name="connsiteY1" fmla="*/ 274092 h 978089"/>
              <a:gd name="connsiteX2" fmla="*/ 311623 w 4492387"/>
              <a:gd name="connsiteY2" fmla="*/ 431041 h 978089"/>
              <a:gd name="connsiteX3" fmla="*/ 79611 w 4492387"/>
              <a:gd name="connsiteY3" fmla="*/ 690349 h 978089"/>
              <a:gd name="connsiteX4" fmla="*/ 4549 w 4492387"/>
              <a:gd name="connsiteY4" fmla="*/ 854122 h 978089"/>
              <a:gd name="connsiteX5" fmla="*/ 52316 w 4492387"/>
              <a:gd name="connsiteY5" fmla="*/ 915537 h 978089"/>
              <a:gd name="connsiteX6" fmla="*/ 175146 w 4492387"/>
              <a:gd name="connsiteY6" fmla="*/ 854122 h 978089"/>
              <a:gd name="connsiteX7" fmla="*/ 263856 w 4492387"/>
              <a:gd name="connsiteY7" fmla="*/ 642581 h 978089"/>
              <a:gd name="connsiteX8" fmla="*/ 420805 w 4492387"/>
              <a:gd name="connsiteY8" fmla="*/ 444689 h 978089"/>
              <a:gd name="connsiteX9" fmla="*/ 686937 w 4492387"/>
              <a:gd name="connsiteY9" fmla="*/ 294563 h 978089"/>
              <a:gd name="connsiteX10" fmla="*/ 1089546 w 4492387"/>
              <a:gd name="connsiteY10" fmla="*/ 328683 h 978089"/>
              <a:gd name="connsiteX11" fmla="*/ 1342029 w 4492387"/>
              <a:gd name="connsiteY11" fmla="*/ 574343 h 978089"/>
              <a:gd name="connsiteX12" fmla="*/ 1451211 w 4492387"/>
              <a:gd name="connsiteY12" fmla="*/ 792707 h 978089"/>
              <a:gd name="connsiteX13" fmla="*/ 1703695 w 4492387"/>
              <a:gd name="connsiteY13" fmla="*/ 936008 h 978089"/>
              <a:gd name="connsiteX14" fmla="*/ 2270077 w 4492387"/>
              <a:gd name="connsiteY14" fmla="*/ 956480 h 978089"/>
              <a:gd name="connsiteX15" fmla="*/ 2788692 w 4492387"/>
              <a:gd name="connsiteY15" fmla="*/ 936008 h 978089"/>
              <a:gd name="connsiteX16" fmla="*/ 3041175 w 4492387"/>
              <a:gd name="connsiteY16" fmla="*/ 703996 h 978089"/>
              <a:gd name="connsiteX17" fmla="*/ 3164005 w 4492387"/>
              <a:gd name="connsiteY17" fmla="*/ 485632 h 978089"/>
              <a:gd name="connsiteX18" fmla="*/ 3389193 w 4492387"/>
              <a:gd name="connsiteY18" fmla="*/ 321859 h 978089"/>
              <a:gd name="connsiteX19" fmla="*/ 3566614 w 4492387"/>
              <a:gd name="connsiteY19" fmla="*/ 287740 h 978089"/>
              <a:gd name="connsiteX20" fmla="*/ 3819098 w 4492387"/>
              <a:gd name="connsiteY20" fmla="*/ 315035 h 978089"/>
              <a:gd name="connsiteX21" fmla="*/ 4112525 w 4492387"/>
              <a:gd name="connsiteY21" fmla="*/ 512928 h 978089"/>
              <a:gd name="connsiteX22" fmla="*/ 4208059 w 4492387"/>
              <a:gd name="connsiteY22" fmla="*/ 703996 h 978089"/>
              <a:gd name="connsiteX23" fmla="*/ 4269474 w 4492387"/>
              <a:gd name="connsiteY23" fmla="*/ 833650 h 978089"/>
              <a:gd name="connsiteX24" fmla="*/ 4399128 w 4492387"/>
              <a:gd name="connsiteY24" fmla="*/ 908713 h 978089"/>
              <a:gd name="connsiteX25" fmla="*/ 4481014 w 4492387"/>
              <a:gd name="connsiteY25" fmla="*/ 806354 h 978089"/>
              <a:gd name="connsiteX26" fmla="*/ 4330889 w 4492387"/>
              <a:gd name="connsiteY26" fmla="*/ 622110 h 978089"/>
              <a:gd name="connsiteX27" fmla="*/ 4167116 w 4492387"/>
              <a:gd name="connsiteY27" fmla="*/ 437865 h 978089"/>
              <a:gd name="connsiteX28" fmla="*/ 4085229 w 4492387"/>
              <a:gd name="connsiteY28" fmla="*/ 239972 h 978089"/>
              <a:gd name="connsiteX29" fmla="*/ 4010166 w 4492387"/>
              <a:gd name="connsiteY29" fmla="*/ 96671 h 978089"/>
              <a:gd name="connsiteX30" fmla="*/ 3962399 w 4492387"/>
              <a:gd name="connsiteY30" fmla="*/ 178557 h 978089"/>
              <a:gd name="connsiteX31" fmla="*/ 3791802 w 4492387"/>
              <a:gd name="connsiteY31" fmla="*/ 158086 h 978089"/>
              <a:gd name="connsiteX32" fmla="*/ 3532495 w 4492387"/>
              <a:gd name="connsiteY32" fmla="*/ 151262 h 978089"/>
              <a:gd name="connsiteX33" fmla="*/ 3375546 w 4492387"/>
              <a:gd name="connsiteY33" fmla="*/ 199029 h 978089"/>
              <a:gd name="connsiteX34" fmla="*/ 3273187 w 4492387"/>
              <a:gd name="connsiteY34" fmla="*/ 103495 h 978089"/>
              <a:gd name="connsiteX35" fmla="*/ 3218596 w 4492387"/>
              <a:gd name="connsiteY35" fmla="*/ 55728 h 978089"/>
              <a:gd name="connsiteX36" fmla="*/ 3088943 w 4492387"/>
              <a:gd name="connsiteY36" fmla="*/ 437865 h 978089"/>
              <a:gd name="connsiteX37" fmla="*/ 2877402 w 4492387"/>
              <a:gd name="connsiteY37" fmla="*/ 758587 h 978089"/>
              <a:gd name="connsiteX38" fmla="*/ 2699981 w 4492387"/>
              <a:gd name="connsiteY38" fmla="*/ 860946 h 978089"/>
              <a:gd name="connsiteX39" fmla="*/ 2331492 w 4492387"/>
              <a:gd name="connsiteY39" fmla="*/ 888241 h 978089"/>
              <a:gd name="connsiteX40" fmla="*/ 1785581 w 4492387"/>
              <a:gd name="connsiteY40" fmla="*/ 860946 h 978089"/>
              <a:gd name="connsiteX41" fmla="*/ 1567217 w 4492387"/>
              <a:gd name="connsiteY41" fmla="*/ 779059 h 978089"/>
              <a:gd name="connsiteX42" fmla="*/ 1294262 w 4492387"/>
              <a:gd name="connsiteY42" fmla="*/ 267268 h 978089"/>
              <a:gd name="connsiteX43" fmla="*/ 1212375 w 4492387"/>
              <a:gd name="connsiteY43" fmla="*/ 62551 h 978089"/>
              <a:gd name="connsiteX44" fmla="*/ 1191904 w 4492387"/>
              <a:gd name="connsiteY44" fmla="*/ 117143 h 978089"/>
              <a:gd name="connsiteX45" fmla="*/ 1089546 w 4492387"/>
              <a:gd name="connsiteY45" fmla="*/ 185381 h 978089"/>
              <a:gd name="connsiteX46" fmla="*/ 980363 w 4492387"/>
              <a:gd name="connsiteY46" fmla="*/ 171734 h 978089"/>
              <a:gd name="connsiteX47" fmla="*/ 857534 w 4492387"/>
              <a:gd name="connsiteY47" fmla="*/ 123966 h 978089"/>
              <a:gd name="connsiteX48" fmla="*/ 584578 w 4492387"/>
              <a:gd name="connsiteY48" fmla="*/ 164910 h 978089"/>
              <a:gd name="connsiteX49" fmla="*/ 475396 w 4492387"/>
              <a:gd name="connsiteY49" fmla="*/ 171734 h 978089"/>
              <a:gd name="connsiteX50" fmla="*/ 434453 w 4492387"/>
              <a:gd name="connsiteY50" fmla="*/ 83023 h 978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492387" h="978089">
                <a:moveTo>
                  <a:pt x="434453" y="83023"/>
                </a:moveTo>
                <a:cubicBezTo>
                  <a:pt x="426492" y="100083"/>
                  <a:pt x="448101" y="216089"/>
                  <a:pt x="427629" y="274092"/>
                </a:cubicBezTo>
                <a:cubicBezTo>
                  <a:pt x="407157" y="332095"/>
                  <a:pt x="369626" y="361665"/>
                  <a:pt x="311623" y="431041"/>
                </a:cubicBezTo>
                <a:cubicBezTo>
                  <a:pt x="253620" y="500417"/>
                  <a:pt x="130790" y="619836"/>
                  <a:pt x="79611" y="690349"/>
                </a:cubicBezTo>
                <a:cubicBezTo>
                  <a:pt x="28432" y="760863"/>
                  <a:pt x="9098" y="816591"/>
                  <a:pt x="4549" y="854122"/>
                </a:cubicBezTo>
                <a:cubicBezTo>
                  <a:pt x="0" y="891653"/>
                  <a:pt x="23883" y="915537"/>
                  <a:pt x="52316" y="915537"/>
                </a:cubicBezTo>
                <a:cubicBezTo>
                  <a:pt x="80749" y="915537"/>
                  <a:pt x="139889" y="899615"/>
                  <a:pt x="175146" y="854122"/>
                </a:cubicBezTo>
                <a:cubicBezTo>
                  <a:pt x="210403" y="808629"/>
                  <a:pt x="222913" y="710820"/>
                  <a:pt x="263856" y="642581"/>
                </a:cubicBezTo>
                <a:cubicBezTo>
                  <a:pt x="304799" y="574342"/>
                  <a:pt x="350292" y="502692"/>
                  <a:pt x="420805" y="444689"/>
                </a:cubicBezTo>
                <a:cubicBezTo>
                  <a:pt x="491318" y="386686"/>
                  <a:pt x="575480" y="313897"/>
                  <a:pt x="686937" y="294563"/>
                </a:cubicBezTo>
                <a:cubicBezTo>
                  <a:pt x="798394" y="275229"/>
                  <a:pt x="980364" y="282053"/>
                  <a:pt x="1089546" y="328683"/>
                </a:cubicBezTo>
                <a:cubicBezTo>
                  <a:pt x="1198728" y="375313"/>
                  <a:pt x="1281752" y="497006"/>
                  <a:pt x="1342029" y="574343"/>
                </a:cubicBezTo>
                <a:cubicBezTo>
                  <a:pt x="1402307" y="651680"/>
                  <a:pt x="1390933" y="732430"/>
                  <a:pt x="1451211" y="792707"/>
                </a:cubicBezTo>
                <a:cubicBezTo>
                  <a:pt x="1511489" y="852984"/>
                  <a:pt x="1567217" y="908713"/>
                  <a:pt x="1703695" y="936008"/>
                </a:cubicBezTo>
                <a:cubicBezTo>
                  <a:pt x="1840173" y="963303"/>
                  <a:pt x="2089244" y="956480"/>
                  <a:pt x="2270077" y="956480"/>
                </a:cubicBezTo>
                <a:cubicBezTo>
                  <a:pt x="2450910" y="956480"/>
                  <a:pt x="2660176" y="978089"/>
                  <a:pt x="2788692" y="936008"/>
                </a:cubicBezTo>
                <a:cubicBezTo>
                  <a:pt x="2917208" y="893927"/>
                  <a:pt x="2978623" y="779059"/>
                  <a:pt x="3041175" y="703996"/>
                </a:cubicBezTo>
                <a:cubicBezTo>
                  <a:pt x="3103727" y="628933"/>
                  <a:pt x="3106002" y="549322"/>
                  <a:pt x="3164005" y="485632"/>
                </a:cubicBezTo>
                <a:cubicBezTo>
                  <a:pt x="3222008" y="421943"/>
                  <a:pt x="3322092" y="354841"/>
                  <a:pt x="3389193" y="321859"/>
                </a:cubicBezTo>
                <a:cubicBezTo>
                  <a:pt x="3456294" y="288877"/>
                  <a:pt x="3494963" y="288877"/>
                  <a:pt x="3566614" y="287740"/>
                </a:cubicBezTo>
                <a:cubicBezTo>
                  <a:pt x="3638265" y="286603"/>
                  <a:pt x="3728113" y="277504"/>
                  <a:pt x="3819098" y="315035"/>
                </a:cubicBezTo>
                <a:cubicBezTo>
                  <a:pt x="3910083" y="352566"/>
                  <a:pt x="4047698" y="448101"/>
                  <a:pt x="4112525" y="512928"/>
                </a:cubicBezTo>
                <a:cubicBezTo>
                  <a:pt x="4177352" y="577755"/>
                  <a:pt x="4181901" y="650542"/>
                  <a:pt x="4208059" y="703996"/>
                </a:cubicBezTo>
                <a:cubicBezTo>
                  <a:pt x="4234217" y="757450"/>
                  <a:pt x="4237629" y="799531"/>
                  <a:pt x="4269474" y="833650"/>
                </a:cubicBezTo>
                <a:cubicBezTo>
                  <a:pt x="4301319" y="867769"/>
                  <a:pt x="4363871" y="913262"/>
                  <a:pt x="4399128" y="908713"/>
                </a:cubicBezTo>
                <a:cubicBezTo>
                  <a:pt x="4434385" y="904164"/>
                  <a:pt x="4492387" y="854121"/>
                  <a:pt x="4481014" y="806354"/>
                </a:cubicBezTo>
                <a:cubicBezTo>
                  <a:pt x="4469641" y="758587"/>
                  <a:pt x="4383205" y="683525"/>
                  <a:pt x="4330889" y="622110"/>
                </a:cubicBezTo>
                <a:cubicBezTo>
                  <a:pt x="4278573" y="560695"/>
                  <a:pt x="4208059" y="501555"/>
                  <a:pt x="4167116" y="437865"/>
                </a:cubicBezTo>
                <a:cubicBezTo>
                  <a:pt x="4126173" y="374175"/>
                  <a:pt x="4111387" y="296838"/>
                  <a:pt x="4085229" y="239972"/>
                </a:cubicBezTo>
                <a:cubicBezTo>
                  <a:pt x="4059071" y="183106"/>
                  <a:pt x="4030638" y="106907"/>
                  <a:pt x="4010166" y="96671"/>
                </a:cubicBezTo>
                <a:cubicBezTo>
                  <a:pt x="3989694" y="86435"/>
                  <a:pt x="3998793" y="168321"/>
                  <a:pt x="3962399" y="178557"/>
                </a:cubicBezTo>
                <a:cubicBezTo>
                  <a:pt x="3926005" y="188793"/>
                  <a:pt x="3863453" y="162635"/>
                  <a:pt x="3791802" y="158086"/>
                </a:cubicBezTo>
                <a:cubicBezTo>
                  <a:pt x="3720151" y="153537"/>
                  <a:pt x="3601871" y="144438"/>
                  <a:pt x="3532495" y="151262"/>
                </a:cubicBezTo>
                <a:cubicBezTo>
                  <a:pt x="3463119" y="158086"/>
                  <a:pt x="3418764" y="206990"/>
                  <a:pt x="3375546" y="199029"/>
                </a:cubicBezTo>
                <a:cubicBezTo>
                  <a:pt x="3332328" y="191068"/>
                  <a:pt x="3299345" y="127378"/>
                  <a:pt x="3273187" y="103495"/>
                </a:cubicBezTo>
                <a:cubicBezTo>
                  <a:pt x="3247029" y="79612"/>
                  <a:pt x="3249303" y="0"/>
                  <a:pt x="3218596" y="55728"/>
                </a:cubicBezTo>
                <a:cubicBezTo>
                  <a:pt x="3187889" y="111456"/>
                  <a:pt x="3145809" y="320722"/>
                  <a:pt x="3088943" y="437865"/>
                </a:cubicBezTo>
                <a:cubicBezTo>
                  <a:pt x="3032077" y="555008"/>
                  <a:pt x="2942229" y="688074"/>
                  <a:pt x="2877402" y="758587"/>
                </a:cubicBezTo>
                <a:cubicBezTo>
                  <a:pt x="2812575" y="829100"/>
                  <a:pt x="2790966" y="839337"/>
                  <a:pt x="2699981" y="860946"/>
                </a:cubicBezTo>
                <a:cubicBezTo>
                  <a:pt x="2608996" y="882555"/>
                  <a:pt x="2483892" y="888241"/>
                  <a:pt x="2331492" y="888241"/>
                </a:cubicBezTo>
                <a:cubicBezTo>
                  <a:pt x="2179092" y="888241"/>
                  <a:pt x="1912960" y="879143"/>
                  <a:pt x="1785581" y="860946"/>
                </a:cubicBezTo>
                <a:cubicBezTo>
                  <a:pt x="1658202" y="842749"/>
                  <a:pt x="1649104" y="878005"/>
                  <a:pt x="1567217" y="779059"/>
                </a:cubicBezTo>
                <a:cubicBezTo>
                  <a:pt x="1485331" y="680113"/>
                  <a:pt x="1353402" y="386686"/>
                  <a:pt x="1294262" y="267268"/>
                </a:cubicBezTo>
                <a:cubicBezTo>
                  <a:pt x="1235122" y="147850"/>
                  <a:pt x="1229435" y="87572"/>
                  <a:pt x="1212375" y="62551"/>
                </a:cubicBezTo>
                <a:cubicBezTo>
                  <a:pt x="1195315" y="37530"/>
                  <a:pt x="1212375" y="96671"/>
                  <a:pt x="1191904" y="117143"/>
                </a:cubicBezTo>
                <a:cubicBezTo>
                  <a:pt x="1171433" y="137615"/>
                  <a:pt x="1124803" y="176283"/>
                  <a:pt x="1089546" y="185381"/>
                </a:cubicBezTo>
                <a:cubicBezTo>
                  <a:pt x="1054289" y="194479"/>
                  <a:pt x="1019032" y="181970"/>
                  <a:pt x="980363" y="171734"/>
                </a:cubicBezTo>
                <a:cubicBezTo>
                  <a:pt x="941694" y="161498"/>
                  <a:pt x="923498" y="125103"/>
                  <a:pt x="857534" y="123966"/>
                </a:cubicBezTo>
                <a:cubicBezTo>
                  <a:pt x="791570" y="122829"/>
                  <a:pt x="648268" y="156949"/>
                  <a:pt x="584578" y="164910"/>
                </a:cubicBezTo>
                <a:cubicBezTo>
                  <a:pt x="520888" y="172871"/>
                  <a:pt x="500417" y="181970"/>
                  <a:pt x="475396" y="171734"/>
                </a:cubicBezTo>
                <a:cubicBezTo>
                  <a:pt x="450375" y="161498"/>
                  <a:pt x="442414" y="65963"/>
                  <a:pt x="434453" y="8302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Úprava pracovních modelů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88"/>
            <a:ext cx="4471988" cy="4324350"/>
          </a:xfrm>
        </p:spPr>
        <p:txBody>
          <a:bodyPr/>
          <a:lstStyle/>
          <a:p>
            <a:r>
              <a:rPr lang="cs-CZ" smtClean="0"/>
              <a:t>Případné radýrování distální části modelu</a:t>
            </a:r>
          </a:p>
          <a:p>
            <a:r>
              <a:rPr lang="cs-CZ" smtClean="0"/>
              <a:t>Úprava patrového švu</a:t>
            </a:r>
          </a:p>
          <a:p>
            <a:r>
              <a:rPr lang="cs-CZ" smtClean="0"/>
              <a:t>Izolace alginátovým roztokem</a:t>
            </a:r>
          </a:p>
        </p:txBody>
      </p:sp>
      <p:grpSp>
        <p:nvGrpSpPr>
          <p:cNvPr id="11268" name="Skupina 38"/>
          <p:cNvGrpSpPr>
            <a:grpSpLocks/>
          </p:cNvGrpSpPr>
          <p:nvPr/>
        </p:nvGrpSpPr>
        <p:grpSpPr bwMode="auto">
          <a:xfrm>
            <a:off x="5643563" y="3571875"/>
            <a:ext cx="3000375" cy="1143000"/>
            <a:chOff x="1928794" y="3929066"/>
            <a:chExt cx="4071966" cy="1428760"/>
          </a:xfrm>
        </p:grpSpPr>
        <p:sp>
          <p:nvSpPr>
            <p:cNvPr id="40" name="Vývojový diagram: postup 39"/>
            <p:cNvSpPr/>
            <p:nvPr/>
          </p:nvSpPr>
          <p:spPr>
            <a:xfrm>
              <a:off x="4682219" y="4827995"/>
              <a:ext cx="973825" cy="105172"/>
            </a:xfrm>
            <a:prstGeom prst="flowChartProcess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1270" name="Skupina 10"/>
            <p:cNvGrpSpPr>
              <a:grpSpLocks/>
            </p:cNvGrpSpPr>
            <p:nvPr/>
          </p:nvGrpSpPr>
          <p:grpSpPr bwMode="auto">
            <a:xfrm>
              <a:off x="1928794" y="3929066"/>
              <a:ext cx="2236714" cy="1428760"/>
              <a:chOff x="1428728" y="3857628"/>
              <a:chExt cx="2786082" cy="1929578"/>
            </a:xfrm>
          </p:grpSpPr>
          <p:sp>
            <p:nvSpPr>
              <p:cNvPr id="51" name="Tětiva 50"/>
              <p:cNvSpPr/>
              <p:nvPr/>
            </p:nvSpPr>
            <p:spPr>
              <a:xfrm rot="7483675">
                <a:off x="1871103" y="4493263"/>
                <a:ext cx="1334625" cy="1253263"/>
              </a:xfrm>
              <a:prstGeom prst="chord">
                <a:avLst>
                  <a:gd name="adj1" fmla="val 3194839"/>
                  <a:gd name="adj2" fmla="val 14213052"/>
                </a:avLst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grpSp>
            <p:nvGrpSpPr>
              <p:cNvPr id="4" name="Skupina 60"/>
              <p:cNvGrpSpPr/>
              <p:nvPr/>
            </p:nvGrpSpPr>
            <p:grpSpPr>
              <a:xfrm>
                <a:off x="1428728" y="3857628"/>
                <a:ext cx="2786082" cy="1928826"/>
                <a:chOff x="1428728" y="3857628"/>
                <a:chExt cx="2786082" cy="1928826"/>
              </a:xfrm>
              <a:solidFill>
                <a:schemeClr val="tx2"/>
              </a:solidFill>
            </p:grpSpPr>
            <p:sp>
              <p:nvSpPr>
                <p:cNvPr id="53" name="Vývojový diagram: alternativní postup 14"/>
                <p:cNvSpPr/>
                <p:nvPr/>
              </p:nvSpPr>
              <p:spPr>
                <a:xfrm>
                  <a:off x="1428728" y="5143512"/>
                  <a:ext cx="2786082" cy="642942"/>
                </a:xfrm>
                <a:prstGeom prst="flowChartAlternateProcess">
                  <a:avLst/>
                </a:prstGeom>
                <a:solidFill>
                  <a:schemeClr val="tx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54" name="Volný tvar 53"/>
                <p:cNvSpPr/>
                <p:nvPr/>
              </p:nvSpPr>
              <p:spPr>
                <a:xfrm>
                  <a:off x="2143108" y="3857628"/>
                  <a:ext cx="857256" cy="571504"/>
                </a:xfrm>
                <a:custGeom>
                  <a:avLst/>
                  <a:gdLst>
                    <a:gd name="connsiteX0" fmla="*/ 2232338 w 2238777"/>
                    <a:gd name="connsiteY0" fmla="*/ 594575 h 1328670"/>
                    <a:gd name="connsiteX1" fmla="*/ 1845972 w 2238777"/>
                    <a:gd name="connsiteY1" fmla="*/ 15025 h 1328670"/>
                    <a:gd name="connsiteX2" fmla="*/ 1163391 w 2238777"/>
                    <a:gd name="connsiteY2" fmla="*/ 504422 h 1328670"/>
                    <a:gd name="connsiteX3" fmla="*/ 583842 w 2238777"/>
                    <a:gd name="connsiteY3" fmla="*/ 15025 h 1328670"/>
                    <a:gd name="connsiteX4" fmla="*/ 68687 w 2238777"/>
                    <a:gd name="connsiteY4" fmla="*/ 452907 h 1328670"/>
                    <a:gd name="connsiteX5" fmla="*/ 171718 w 2238777"/>
                    <a:gd name="connsiteY5" fmla="*/ 1174124 h 1328670"/>
                    <a:gd name="connsiteX6" fmla="*/ 686873 w 2238777"/>
                    <a:gd name="connsiteY6" fmla="*/ 1187003 h 1328670"/>
                    <a:gd name="connsiteX7" fmla="*/ 1305059 w 2238777"/>
                    <a:gd name="connsiteY7" fmla="*/ 1161245 h 1328670"/>
                    <a:gd name="connsiteX8" fmla="*/ 1884608 w 2238777"/>
                    <a:gd name="connsiteY8" fmla="*/ 1238518 h 1328670"/>
                    <a:gd name="connsiteX9" fmla="*/ 2232338 w 2238777"/>
                    <a:gd name="connsiteY9" fmla="*/ 594575 h 13286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238777" h="1328670">
                      <a:moveTo>
                        <a:pt x="2232338" y="594575"/>
                      </a:moveTo>
                      <a:cubicBezTo>
                        <a:pt x="2225899" y="390660"/>
                        <a:pt x="2024130" y="30050"/>
                        <a:pt x="1845972" y="15025"/>
                      </a:cubicBezTo>
                      <a:cubicBezTo>
                        <a:pt x="1667814" y="0"/>
                        <a:pt x="1373746" y="504422"/>
                        <a:pt x="1163391" y="504422"/>
                      </a:cubicBezTo>
                      <a:cubicBezTo>
                        <a:pt x="953036" y="504422"/>
                        <a:pt x="766293" y="23611"/>
                        <a:pt x="583842" y="15025"/>
                      </a:cubicBezTo>
                      <a:cubicBezTo>
                        <a:pt x="401391" y="6439"/>
                        <a:pt x="137374" y="259724"/>
                        <a:pt x="68687" y="452907"/>
                      </a:cubicBezTo>
                      <a:cubicBezTo>
                        <a:pt x="0" y="646090"/>
                        <a:pt x="68687" y="1051775"/>
                        <a:pt x="171718" y="1174124"/>
                      </a:cubicBezTo>
                      <a:cubicBezTo>
                        <a:pt x="274749" y="1296473"/>
                        <a:pt x="497983" y="1189149"/>
                        <a:pt x="686873" y="1187003"/>
                      </a:cubicBezTo>
                      <a:cubicBezTo>
                        <a:pt x="875763" y="1184857"/>
                        <a:pt x="1105436" y="1152659"/>
                        <a:pt x="1305059" y="1161245"/>
                      </a:cubicBezTo>
                      <a:cubicBezTo>
                        <a:pt x="1504682" y="1169831"/>
                        <a:pt x="1727915" y="1328670"/>
                        <a:pt x="1884608" y="1238518"/>
                      </a:cubicBezTo>
                      <a:cubicBezTo>
                        <a:pt x="2041301" y="1148366"/>
                        <a:pt x="2238777" y="798490"/>
                        <a:pt x="2232338" y="594575"/>
                      </a:cubicBezTo>
                      <a:close/>
                    </a:path>
                  </a:pathLst>
                </a:custGeom>
                <a:solidFill>
                  <a:schemeClr val="accent2">
                    <a:lumMod val="60000"/>
                    <a:lumOff val="40000"/>
                  </a:schemeClr>
                </a:solidFill>
                <a:ln>
                  <a:noFill/>
                </a:ln>
                <a:scene3d>
                  <a:camera prst="orthographicFront">
                    <a:rot lat="0" lon="0" rev="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55" name="Volný tvar 54"/>
                <p:cNvSpPr/>
                <p:nvPr/>
              </p:nvSpPr>
              <p:spPr>
                <a:xfrm>
                  <a:off x="2928926" y="4572008"/>
                  <a:ext cx="854298" cy="738397"/>
                </a:xfrm>
                <a:custGeom>
                  <a:avLst/>
                  <a:gdLst>
                    <a:gd name="connsiteX0" fmla="*/ 27904 w 854298"/>
                    <a:gd name="connsiteY0" fmla="*/ 25758 h 738389"/>
                    <a:gd name="connsiteX1" fmla="*/ 349876 w 854298"/>
                    <a:gd name="connsiteY1" fmla="*/ 476519 h 738389"/>
                    <a:gd name="connsiteX2" fmla="*/ 826394 w 854298"/>
                    <a:gd name="connsiteY2" fmla="*/ 669702 h 738389"/>
                    <a:gd name="connsiteX3" fmla="*/ 182451 w 854298"/>
                    <a:gd name="connsiteY3" fmla="*/ 631065 h 738389"/>
                    <a:gd name="connsiteX4" fmla="*/ 27904 w 854298"/>
                    <a:gd name="connsiteY4" fmla="*/ 25758 h 738389"/>
                    <a:gd name="connsiteX0" fmla="*/ 27904 w 854298"/>
                    <a:gd name="connsiteY0" fmla="*/ 49574 h 762205"/>
                    <a:gd name="connsiteX1" fmla="*/ 349876 w 854298"/>
                    <a:gd name="connsiteY1" fmla="*/ 357435 h 762205"/>
                    <a:gd name="connsiteX2" fmla="*/ 826394 w 854298"/>
                    <a:gd name="connsiteY2" fmla="*/ 693518 h 762205"/>
                    <a:gd name="connsiteX3" fmla="*/ 182451 w 854298"/>
                    <a:gd name="connsiteY3" fmla="*/ 654881 h 762205"/>
                    <a:gd name="connsiteX4" fmla="*/ 27904 w 854298"/>
                    <a:gd name="connsiteY4" fmla="*/ 49574 h 762205"/>
                    <a:gd name="connsiteX0" fmla="*/ 27904 w 854298"/>
                    <a:gd name="connsiteY0" fmla="*/ 25766 h 738397"/>
                    <a:gd name="connsiteX1" fmla="*/ 349876 w 854298"/>
                    <a:gd name="connsiteY1" fmla="*/ 476479 h 738397"/>
                    <a:gd name="connsiteX2" fmla="*/ 826394 w 854298"/>
                    <a:gd name="connsiteY2" fmla="*/ 669710 h 738397"/>
                    <a:gd name="connsiteX3" fmla="*/ 182451 w 854298"/>
                    <a:gd name="connsiteY3" fmla="*/ 631073 h 738397"/>
                    <a:gd name="connsiteX4" fmla="*/ 27904 w 854298"/>
                    <a:gd name="connsiteY4" fmla="*/ 25766 h 7383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54298" h="738397">
                      <a:moveTo>
                        <a:pt x="27904" y="25766"/>
                      </a:moveTo>
                      <a:cubicBezTo>
                        <a:pt x="55808" y="0"/>
                        <a:pt x="216794" y="369155"/>
                        <a:pt x="349876" y="476479"/>
                      </a:cubicBezTo>
                      <a:cubicBezTo>
                        <a:pt x="482958" y="583803"/>
                        <a:pt x="854298" y="643944"/>
                        <a:pt x="826394" y="669710"/>
                      </a:cubicBezTo>
                      <a:cubicBezTo>
                        <a:pt x="798490" y="695476"/>
                        <a:pt x="315533" y="738397"/>
                        <a:pt x="182451" y="631073"/>
                      </a:cubicBezTo>
                      <a:cubicBezTo>
                        <a:pt x="49369" y="523749"/>
                        <a:pt x="0" y="51532"/>
                        <a:pt x="27904" y="2576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56" name="Volný tvar 55"/>
                <p:cNvSpPr/>
                <p:nvPr/>
              </p:nvSpPr>
              <p:spPr>
                <a:xfrm>
                  <a:off x="1428728" y="4857760"/>
                  <a:ext cx="285752" cy="571504"/>
                </a:xfrm>
                <a:custGeom>
                  <a:avLst/>
                  <a:gdLst>
                    <a:gd name="connsiteX0" fmla="*/ 343436 w 397098"/>
                    <a:gd name="connsiteY0" fmla="*/ 521594 h 577402"/>
                    <a:gd name="connsiteX1" fmla="*/ 369194 w 397098"/>
                    <a:gd name="connsiteY1" fmla="*/ 148106 h 577402"/>
                    <a:gd name="connsiteX2" fmla="*/ 240405 w 397098"/>
                    <a:gd name="connsiteY2" fmla="*/ 6439 h 577402"/>
                    <a:gd name="connsiteX3" fmla="*/ 72980 w 397098"/>
                    <a:gd name="connsiteY3" fmla="*/ 109470 h 577402"/>
                    <a:gd name="connsiteX4" fmla="*/ 47222 w 397098"/>
                    <a:gd name="connsiteY4" fmla="*/ 482957 h 577402"/>
                    <a:gd name="connsiteX5" fmla="*/ 343436 w 397098"/>
                    <a:gd name="connsiteY5" fmla="*/ 521594 h 5774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97098" h="577402">
                      <a:moveTo>
                        <a:pt x="343436" y="521594"/>
                      </a:moveTo>
                      <a:cubicBezTo>
                        <a:pt x="397098" y="465786"/>
                        <a:pt x="386366" y="233965"/>
                        <a:pt x="369194" y="148106"/>
                      </a:cubicBezTo>
                      <a:cubicBezTo>
                        <a:pt x="352022" y="62247"/>
                        <a:pt x="289774" y="12878"/>
                        <a:pt x="240405" y="6439"/>
                      </a:cubicBezTo>
                      <a:cubicBezTo>
                        <a:pt x="191036" y="0"/>
                        <a:pt x="105177" y="30050"/>
                        <a:pt x="72980" y="109470"/>
                      </a:cubicBezTo>
                      <a:cubicBezTo>
                        <a:pt x="40783" y="188890"/>
                        <a:pt x="0" y="416416"/>
                        <a:pt x="47222" y="482957"/>
                      </a:cubicBezTo>
                      <a:cubicBezTo>
                        <a:pt x="94444" y="549498"/>
                        <a:pt x="289774" y="577402"/>
                        <a:pt x="343436" y="52159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57" name="Volný tvar 56"/>
                <p:cNvSpPr/>
                <p:nvPr/>
              </p:nvSpPr>
              <p:spPr>
                <a:xfrm>
                  <a:off x="1643042" y="4929198"/>
                  <a:ext cx="367047" cy="429295"/>
                </a:xfrm>
                <a:custGeom>
                  <a:avLst/>
                  <a:gdLst>
                    <a:gd name="connsiteX0" fmla="*/ 25757 w 367047"/>
                    <a:gd name="connsiteY0" fmla="*/ 32197 h 429295"/>
                    <a:gd name="connsiteX1" fmla="*/ 154546 w 367047"/>
                    <a:gd name="connsiteY1" fmla="*/ 160985 h 429295"/>
                    <a:gd name="connsiteX2" fmla="*/ 321971 w 367047"/>
                    <a:gd name="connsiteY2" fmla="*/ 57954 h 429295"/>
                    <a:gd name="connsiteX3" fmla="*/ 321971 w 367047"/>
                    <a:gd name="connsiteY3" fmla="*/ 379926 h 429295"/>
                    <a:gd name="connsiteX4" fmla="*/ 51515 w 367047"/>
                    <a:gd name="connsiteY4" fmla="*/ 354168 h 429295"/>
                    <a:gd name="connsiteX5" fmla="*/ 25757 w 367047"/>
                    <a:gd name="connsiteY5" fmla="*/ 32197 h 42929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67047" h="429295">
                      <a:moveTo>
                        <a:pt x="25757" y="32197"/>
                      </a:moveTo>
                      <a:cubicBezTo>
                        <a:pt x="42929" y="0"/>
                        <a:pt x="105177" y="156692"/>
                        <a:pt x="154546" y="160985"/>
                      </a:cubicBezTo>
                      <a:cubicBezTo>
                        <a:pt x="203915" y="165278"/>
                        <a:pt x="294067" y="21464"/>
                        <a:pt x="321971" y="57954"/>
                      </a:cubicBezTo>
                      <a:cubicBezTo>
                        <a:pt x="349875" y="94444"/>
                        <a:pt x="367047" y="330557"/>
                        <a:pt x="321971" y="379926"/>
                      </a:cubicBezTo>
                      <a:cubicBezTo>
                        <a:pt x="276895" y="429295"/>
                        <a:pt x="103031" y="407830"/>
                        <a:pt x="51515" y="354168"/>
                      </a:cubicBezTo>
                      <a:cubicBezTo>
                        <a:pt x="0" y="300506"/>
                        <a:pt x="8585" y="64394"/>
                        <a:pt x="25757" y="32197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grpSp>
          <p:nvGrpSpPr>
            <p:cNvPr id="5" name="Skupina 3"/>
            <p:cNvGrpSpPr/>
            <p:nvPr/>
          </p:nvGrpSpPr>
          <p:grpSpPr>
            <a:xfrm>
              <a:off x="3362585" y="3929067"/>
              <a:ext cx="2638175" cy="1428759"/>
              <a:chOff x="3714748" y="2571747"/>
              <a:chExt cx="3286150" cy="1929578"/>
            </a:xfrm>
            <a:solidFill>
              <a:schemeClr val="tx2"/>
            </a:solidFill>
            <a:scene3d>
              <a:camera prst="orthographicFront">
                <a:rot lat="0" lon="10800000" rev="0"/>
              </a:camera>
              <a:lightRig rig="threePt" dir="t"/>
            </a:scene3d>
          </p:grpSpPr>
          <p:sp>
            <p:nvSpPr>
              <p:cNvPr id="45" name="Tětiva 4"/>
              <p:cNvSpPr/>
              <p:nvPr/>
            </p:nvSpPr>
            <p:spPr>
              <a:xfrm rot="7483675">
                <a:off x="4157684" y="3207073"/>
                <a:ext cx="1333796" cy="1254708"/>
              </a:xfrm>
              <a:prstGeom prst="chord">
                <a:avLst>
                  <a:gd name="adj1" fmla="val 3194839"/>
                  <a:gd name="adj2" fmla="val 14213052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6" name="Volný tvar 45"/>
              <p:cNvSpPr/>
              <p:nvPr/>
            </p:nvSpPr>
            <p:spPr>
              <a:xfrm>
                <a:off x="4429128" y="2571747"/>
                <a:ext cx="857257" cy="571504"/>
              </a:xfrm>
              <a:custGeom>
                <a:avLst/>
                <a:gdLst>
                  <a:gd name="connsiteX0" fmla="*/ 2232338 w 2238777"/>
                  <a:gd name="connsiteY0" fmla="*/ 594575 h 1328670"/>
                  <a:gd name="connsiteX1" fmla="*/ 1845972 w 2238777"/>
                  <a:gd name="connsiteY1" fmla="*/ 15025 h 1328670"/>
                  <a:gd name="connsiteX2" fmla="*/ 1163391 w 2238777"/>
                  <a:gd name="connsiteY2" fmla="*/ 504422 h 1328670"/>
                  <a:gd name="connsiteX3" fmla="*/ 583842 w 2238777"/>
                  <a:gd name="connsiteY3" fmla="*/ 15025 h 1328670"/>
                  <a:gd name="connsiteX4" fmla="*/ 68687 w 2238777"/>
                  <a:gd name="connsiteY4" fmla="*/ 452907 h 1328670"/>
                  <a:gd name="connsiteX5" fmla="*/ 171718 w 2238777"/>
                  <a:gd name="connsiteY5" fmla="*/ 1174124 h 1328670"/>
                  <a:gd name="connsiteX6" fmla="*/ 686873 w 2238777"/>
                  <a:gd name="connsiteY6" fmla="*/ 1187003 h 1328670"/>
                  <a:gd name="connsiteX7" fmla="*/ 1305059 w 2238777"/>
                  <a:gd name="connsiteY7" fmla="*/ 1161245 h 1328670"/>
                  <a:gd name="connsiteX8" fmla="*/ 1884608 w 2238777"/>
                  <a:gd name="connsiteY8" fmla="*/ 1238518 h 1328670"/>
                  <a:gd name="connsiteX9" fmla="*/ 2232338 w 2238777"/>
                  <a:gd name="connsiteY9" fmla="*/ 594575 h 1328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238777" h="1328670">
                    <a:moveTo>
                      <a:pt x="2232338" y="594575"/>
                    </a:moveTo>
                    <a:cubicBezTo>
                      <a:pt x="2225899" y="390660"/>
                      <a:pt x="2024130" y="30050"/>
                      <a:pt x="1845972" y="15025"/>
                    </a:cubicBezTo>
                    <a:cubicBezTo>
                      <a:pt x="1667814" y="0"/>
                      <a:pt x="1373746" y="504422"/>
                      <a:pt x="1163391" y="504422"/>
                    </a:cubicBezTo>
                    <a:cubicBezTo>
                      <a:pt x="953036" y="504422"/>
                      <a:pt x="766293" y="23611"/>
                      <a:pt x="583842" y="15025"/>
                    </a:cubicBezTo>
                    <a:cubicBezTo>
                      <a:pt x="401391" y="6439"/>
                      <a:pt x="137374" y="259724"/>
                      <a:pt x="68687" y="452907"/>
                    </a:cubicBezTo>
                    <a:cubicBezTo>
                      <a:pt x="0" y="646090"/>
                      <a:pt x="68687" y="1051775"/>
                      <a:pt x="171718" y="1174124"/>
                    </a:cubicBezTo>
                    <a:cubicBezTo>
                      <a:pt x="274749" y="1296473"/>
                      <a:pt x="497983" y="1189149"/>
                      <a:pt x="686873" y="1187003"/>
                    </a:cubicBezTo>
                    <a:cubicBezTo>
                      <a:pt x="875763" y="1184857"/>
                      <a:pt x="1105436" y="1152659"/>
                      <a:pt x="1305059" y="1161245"/>
                    </a:cubicBezTo>
                    <a:cubicBezTo>
                      <a:pt x="1504682" y="1169831"/>
                      <a:pt x="1727915" y="1328670"/>
                      <a:pt x="1884608" y="1238518"/>
                    </a:cubicBezTo>
                    <a:cubicBezTo>
                      <a:pt x="2041301" y="1148366"/>
                      <a:pt x="2238777" y="798490"/>
                      <a:pt x="2232338" y="594575"/>
                    </a:cubicBez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7" name="Vývojový diagram: alternativní postup 46"/>
              <p:cNvSpPr/>
              <p:nvPr/>
            </p:nvSpPr>
            <p:spPr>
              <a:xfrm>
                <a:off x="3714748" y="3857631"/>
                <a:ext cx="3286150" cy="642943"/>
              </a:xfrm>
              <a:prstGeom prst="flowChartAlternateProcess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8" name="Volný tvar 47"/>
              <p:cNvSpPr/>
              <p:nvPr/>
            </p:nvSpPr>
            <p:spPr>
              <a:xfrm>
                <a:off x="5214945" y="3286127"/>
                <a:ext cx="854299" cy="738398"/>
              </a:xfrm>
              <a:custGeom>
                <a:avLst/>
                <a:gdLst>
                  <a:gd name="connsiteX0" fmla="*/ 27904 w 854298"/>
                  <a:gd name="connsiteY0" fmla="*/ 25758 h 738389"/>
                  <a:gd name="connsiteX1" fmla="*/ 349876 w 854298"/>
                  <a:gd name="connsiteY1" fmla="*/ 476519 h 738389"/>
                  <a:gd name="connsiteX2" fmla="*/ 826394 w 854298"/>
                  <a:gd name="connsiteY2" fmla="*/ 669702 h 738389"/>
                  <a:gd name="connsiteX3" fmla="*/ 182451 w 854298"/>
                  <a:gd name="connsiteY3" fmla="*/ 631065 h 738389"/>
                  <a:gd name="connsiteX4" fmla="*/ 27904 w 854298"/>
                  <a:gd name="connsiteY4" fmla="*/ 25758 h 738389"/>
                  <a:gd name="connsiteX0" fmla="*/ 27904 w 854298"/>
                  <a:gd name="connsiteY0" fmla="*/ 49574 h 762205"/>
                  <a:gd name="connsiteX1" fmla="*/ 349876 w 854298"/>
                  <a:gd name="connsiteY1" fmla="*/ 357435 h 762205"/>
                  <a:gd name="connsiteX2" fmla="*/ 826394 w 854298"/>
                  <a:gd name="connsiteY2" fmla="*/ 693518 h 762205"/>
                  <a:gd name="connsiteX3" fmla="*/ 182451 w 854298"/>
                  <a:gd name="connsiteY3" fmla="*/ 654881 h 762205"/>
                  <a:gd name="connsiteX4" fmla="*/ 27904 w 854298"/>
                  <a:gd name="connsiteY4" fmla="*/ 49574 h 762205"/>
                  <a:gd name="connsiteX0" fmla="*/ 27904 w 854298"/>
                  <a:gd name="connsiteY0" fmla="*/ 25766 h 738397"/>
                  <a:gd name="connsiteX1" fmla="*/ 349876 w 854298"/>
                  <a:gd name="connsiteY1" fmla="*/ 476479 h 738397"/>
                  <a:gd name="connsiteX2" fmla="*/ 826394 w 854298"/>
                  <a:gd name="connsiteY2" fmla="*/ 669710 h 738397"/>
                  <a:gd name="connsiteX3" fmla="*/ 182451 w 854298"/>
                  <a:gd name="connsiteY3" fmla="*/ 631073 h 738397"/>
                  <a:gd name="connsiteX4" fmla="*/ 27904 w 854298"/>
                  <a:gd name="connsiteY4" fmla="*/ 25766 h 7383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4298" h="738397">
                    <a:moveTo>
                      <a:pt x="27904" y="25766"/>
                    </a:moveTo>
                    <a:cubicBezTo>
                      <a:pt x="55808" y="0"/>
                      <a:pt x="216794" y="369155"/>
                      <a:pt x="349876" y="476479"/>
                    </a:cubicBezTo>
                    <a:cubicBezTo>
                      <a:pt x="482958" y="583803"/>
                      <a:pt x="854298" y="643944"/>
                      <a:pt x="826394" y="669710"/>
                    </a:cubicBezTo>
                    <a:cubicBezTo>
                      <a:pt x="798490" y="695476"/>
                      <a:pt x="315533" y="738397"/>
                      <a:pt x="182451" y="631073"/>
                    </a:cubicBezTo>
                    <a:cubicBezTo>
                      <a:pt x="49369" y="523749"/>
                      <a:pt x="0" y="51532"/>
                      <a:pt x="27904" y="2576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9" name="Volný tvar 48"/>
              <p:cNvSpPr/>
              <p:nvPr/>
            </p:nvSpPr>
            <p:spPr>
              <a:xfrm>
                <a:off x="3714749" y="3571881"/>
                <a:ext cx="285753" cy="571504"/>
              </a:xfrm>
              <a:custGeom>
                <a:avLst/>
                <a:gdLst>
                  <a:gd name="connsiteX0" fmla="*/ 343436 w 397098"/>
                  <a:gd name="connsiteY0" fmla="*/ 521594 h 577402"/>
                  <a:gd name="connsiteX1" fmla="*/ 369194 w 397098"/>
                  <a:gd name="connsiteY1" fmla="*/ 148106 h 577402"/>
                  <a:gd name="connsiteX2" fmla="*/ 240405 w 397098"/>
                  <a:gd name="connsiteY2" fmla="*/ 6439 h 577402"/>
                  <a:gd name="connsiteX3" fmla="*/ 72980 w 397098"/>
                  <a:gd name="connsiteY3" fmla="*/ 109470 h 577402"/>
                  <a:gd name="connsiteX4" fmla="*/ 47222 w 397098"/>
                  <a:gd name="connsiteY4" fmla="*/ 482957 h 577402"/>
                  <a:gd name="connsiteX5" fmla="*/ 343436 w 397098"/>
                  <a:gd name="connsiteY5" fmla="*/ 521594 h 5774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7098" h="577402">
                    <a:moveTo>
                      <a:pt x="343436" y="521594"/>
                    </a:moveTo>
                    <a:cubicBezTo>
                      <a:pt x="397098" y="465786"/>
                      <a:pt x="386366" y="233965"/>
                      <a:pt x="369194" y="148106"/>
                    </a:cubicBezTo>
                    <a:cubicBezTo>
                      <a:pt x="352022" y="62247"/>
                      <a:pt x="289774" y="12878"/>
                      <a:pt x="240405" y="6439"/>
                    </a:cubicBezTo>
                    <a:cubicBezTo>
                      <a:pt x="191036" y="0"/>
                      <a:pt x="105177" y="30050"/>
                      <a:pt x="72980" y="109470"/>
                    </a:cubicBezTo>
                    <a:cubicBezTo>
                      <a:pt x="40783" y="188890"/>
                      <a:pt x="0" y="416416"/>
                      <a:pt x="47222" y="482957"/>
                    </a:cubicBezTo>
                    <a:cubicBezTo>
                      <a:pt x="94444" y="549498"/>
                      <a:pt x="289774" y="577402"/>
                      <a:pt x="343436" y="52159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0" name="Volný tvar 49"/>
              <p:cNvSpPr/>
              <p:nvPr/>
            </p:nvSpPr>
            <p:spPr>
              <a:xfrm>
                <a:off x="3929058" y="3643314"/>
                <a:ext cx="367048" cy="429295"/>
              </a:xfrm>
              <a:custGeom>
                <a:avLst/>
                <a:gdLst>
                  <a:gd name="connsiteX0" fmla="*/ 25757 w 367047"/>
                  <a:gd name="connsiteY0" fmla="*/ 32197 h 429295"/>
                  <a:gd name="connsiteX1" fmla="*/ 154546 w 367047"/>
                  <a:gd name="connsiteY1" fmla="*/ 160985 h 429295"/>
                  <a:gd name="connsiteX2" fmla="*/ 321971 w 367047"/>
                  <a:gd name="connsiteY2" fmla="*/ 57954 h 429295"/>
                  <a:gd name="connsiteX3" fmla="*/ 321971 w 367047"/>
                  <a:gd name="connsiteY3" fmla="*/ 379926 h 429295"/>
                  <a:gd name="connsiteX4" fmla="*/ 51515 w 367047"/>
                  <a:gd name="connsiteY4" fmla="*/ 354168 h 429295"/>
                  <a:gd name="connsiteX5" fmla="*/ 25757 w 367047"/>
                  <a:gd name="connsiteY5" fmla="*/ 32197 h 4292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7047" h="429295">
                    <a:moveTo>
                      <a:pt x="25757" y="32197"/>
                    </a:moveTo>
                    <a:cubicBezTo>
                      <a:pt x="42929" y="0"/>
                      <a:pt x="105177" y="156692"/>
                      <a:pt x="154546" y="160985"/>
                    </a:cubicBezTo>
                    <a:cubicBezTo>
                      <a:pt x="203915" y="165278"/>
                      <a:pt x="294067" y="21464"/>
                      <a:pt x="321971" y="57954"/>
                    </a:cubicBezTo>
                    <a:cubicBezTo>
                      <a:pt x="349875" y="94444"/>
                      <a:pt x="367047" y="330557"/>
                      <a:pt x="321971" y="379926"/>
                    </a:cubicBezTo>
                    <a:cubicBezTo>
                      <a:pt x="276895" y="429295"/>
                      <a:pt x="103031" y="407830"/>
                      <a:pt x="51515" y="354168"/>
                    </a:cubicBezTo>
                    <a:cubicBezTo>
                      <a:pt x="0" y="300506"/>
                      <a:pt x="8585" y="64394"/>
                      <a:pt x="25757" y="3219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43" name="Vývojový diagram: postup 42"/>
            <p:cNvSpPr/>
            <p:nvPr/>
          </p:nvSpPr>
          <p:spPr>
            <a:xfrm>
              <a:off x="2329527" y="4776401"/>
              <a:ext cx="975978" cy="156766"/>
            </a:xfrm>
            <a:prstGeom prst="flowChartProcess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>
              <a:off x="2174405" y="4179099"/>
              <a:ext cx="3606598" cy="724303"/>
            </a:xfrm>
            <a:custGeom>
              <a:avLst/>
              <a:gdLst>
                <a:gd name="connsiteX0" fmla="*/ 434453 w 4492387"/>
                <a:gd name="connsiteY0" fmla="*/ 83023 h 978089"/>
                <a:gd name="connsiteX1" fmla="*/ 427629 w 4492387"/>
                <a:gd name="connsiteY1" fmla="*/ 274092 h 978089"/>
                <a:gd name="connsiteX2" fmla="*/ 311623 w 4492387"/>
                <a:gd name="connsiteY2" fmla="*/ 431041 h 978089"/>
                <a:gd name="connsiteX3" fmla="*/ 79611 w 4492387"/>
                <a:gd name="connsiteY3" fmla="*/ 690349 h 978089"/>
                <a:gd name="connsiteX4" fmla="*/ 4549 w 4492387"/>
                <a:gd name="connsiteY4" fmla="*/ 854122 h 978089"/>
                <a:gd name="connsiteX5" fmla="*/ 52316 w 4492387"/>
                <a:gd name="connsiteY5" fmla="*/ 915537 h 978089"/>
                <a:gd name="connsiteX6" fmla="*/ 175146 w 4492387"/>
                <a:gd name="connsiteY6" fmla="*/ 854122 h 978089"/>
                <a:gd name="connsiteX7" fmla="*/ 263856 w 4492387"/>
                <a:gd name="connsiteY7" fmla="*/ 642581 h 978089"/>
                <a:gd name="connsiteX8" fmla="*/ 420805 w 4492387"/>
                <a:gd name="connsiteY8" fmla="*/ 444689 h 978089"/>
                <a:gd name="connsiteX9" fmla="*/ 686937 w 4492387"/>
                <a:gd name="connsiteY9" fmla="*/ 294563 h 978089"/>
                <a:gd name="connsiteX10" fmla="*/ 1089546 w 4492387"/>
                <a:gd name="connsiteY10" fmla="*/ 328683 h 978089"/>
                <a:gd name="connsiteX11" fmla="*/ 1342029 w 4492387"/>
                <a:gd name="connsiteY11" fmla="*/ 574343 h 978089"/>
                <a:gd name="connsiteX12" fmla="*/ 1451211 w 4492387"/>
                <a:gd name="connsiteY12" fmla="*/ 792707 h 978089"/>
                <a:gd name="connsiteX13" fmla="*/ 1703695 w 4492387"/>
                <a:gd name="connsiteY13" fmla="*/ 936008 h 978089"/>
                <a:gd name="connsiteX14" fmla="*/ 2270077 w 4492387"/>
                <a:gd name="connsiteY14" fmla="*/ 956480 h 978089"/>
                <a:gd name="connsiteX15" fmla="*/ 2788692 w 4492387"/>
                <a:gd name="connsiteY15" fmla="*/ 936008 h 978089"/>
                <a:gd name="connsiteX16" fmla="*/ 3041175 w 4492387"/>
                <a:gd name="connsiteY16" fmla="*/ 703996 h 978089"/>
                <a:gd name="connsiteX17" fmla="*/ 3164005 w 4492387"/>
                <a:gd name="connsiteY17" fmla="*/ 485632 h 978089"/>
                <a:gd name="connsiteX18" fmla="*/ 3389193 w 4492387"/>
                <a:gd name="connsiteY18" fmla="*/ 321859 h 978089"/>
                <a:gd name="connsiteX19" fmla="*/ 3566614 w 4492387"/>
                <a:gd name="connsiteY19" fmla="*/ 287740 h 978089"/>
                <a:gd name="connsiteX20" fmla="*/ 3819098 w 4492387"/>
                <a:gd name="connsiteY20" fmla="*/ 315035 h 978089"/>
                <a:gd name="connsiteX21" fmla="*/ 4112525 w 4492387"/>
                <a:gd name="connsiteY21" fmla="*/ 512928 h 978089"/>
                <a:gd name="connsiteX22" fmla="*/ 4208059 w 4492387"/>
                <a:gd name="connsiteY22" fmla="*/ 703996 h 978089"/>
                <a:gd name="connsiteX23" fmla="*/ 4269474 w 4492387"/>
                <a:gd name="connsiteY23" fmla="*/ 833650 h 978089"/>
                <a:gd name="connsiteX24" fmla="*/ 4399128 w 4492387"/>
                <a:gd name="connsiteY24" fmla="*/ 908713 h 978089"/>
                <a:gd name="connsiteX25" fmla="*/ 4481014 w 4492387"/>
                <a:gd name="connsiteY25" fmla="*/ 806354 h 978089"/>
                <a:gd name="connsiteX26" fmla="*/ 4330889 w 4492387"/>
                <a:gd name="connsiteY26" fmla="*/ 622110 h 978089"/>
                <a:gd name="connsiteX27" fmla="*/ 4167116 w 4492387"/>
                <a:gd name="connsiteY27" fmla="*/ 437865 h 978089"/>
                <a:gd name="connsiteX28" fmla="*/ 4085229 w 4492387"/>
                <a:gd name="connsiteY28" fmla="*/ 239972 h 978089"/>
                <a:gd name="connsiteX29" fmla="*/ 4010166 w 4492387"/>
                <a:gd name="connsiteY29" fmla="*/ 96671 h 978089"/>
                <a:gd name="connsiteX30" fmla="*/ 3962399 w 4492387"/>
                <a:gd name="connsiteY30" fmla="*/ 178557 h 978089"/>
                <a:gd name="connsiteX31" fmla="*/ 3791802 w 4492387"/>
                <a:gd name="connsiteY31" fmla="*/ 158086 h 978089"/>
                <a:gd name="connsiteX32" fmla="*/ 3532495 w 4492387"/>
                <a:gd name="connsiteY32" fmla="*/ 151262 h 978089"/>
                <a:gd name="connsiteX33" fmla="*/ 3375546 w 4492387"/>
                <a:gd name="connsiteY33" fmla="*/ 199029 h 978089"/>
                <a:gd name="connsiteX34" fmla="*/ 3273187 w 4492387"/>
                <a:gd name="connsiteY34" fmla="*/ 103495 h 978089"/>
                <a:gd name="connsiteX35" fmla="*/ 3218596 w 4492387"/>
                <a:gd name="connsiteY35" fmla="*/ 55728 h 978089"/>
                <a:gd name="connsiteX36" fmla="*/ 3088943 w 4492387"/>
                <a:gd name="connsiteY36" fmla="*/ 437865 h 978089"/>
                <a:gd name="connsiteX37" fmla="*/ 2877402 w 4492387"/>
                <a:gd name="connsiteY37" fmla="*/ 758587 h 978089"/>
                <a:gd name="connsiteX38" fmla="*/ 2699981 w 4492387"/>
                <a:gd name="connsiteY38" fmla="*/ 860946 h 978089"/>
                <a:gd name="connsiteX39" fmla="*/ 2331492 w 4492387"/>
                <a:gd name="connsiteY39" fmla="*/ 888241 h 978089"/>
                <a:gd name="connsiteX40" fmla="*/ 1785581 w 4492387"/>
                <a:gd name="connsiteY40" fmla="*/ 860946 h 978089"/>
                <a:gd name="connsiteX41" fmla="*/ 1567217 w 4492387"/>
                <a:gd name="connsiteY41" fmla="*/ 779059 h 978089"/>
                <a:gd name="connsiteX42" fmla="*/ 1294262 w 4492387"/>
                <a:gd name="connsiteY42" fmla="*/ 267268 h 978089"/>
                <a:gd name="connsiteX43" fmla="*/ 1212375 w 4492387"/>
                <a:gd name="connsiteY43" fmla="*/ 62551 h 978089"/>
                <a:gd name="connsiteX44" fmla="*/ 1191904 w 4492387"/>
                <a:gd name="connsiteY44" fmla="*/ 117143 h 978089"/>
                <a:gd name="connsiteX45" fmla="*/ 1089546 w 4492387"/>
                <a:gd name="connsiteY45" fmla="*/ 185381 h 978089"/>
                <a:gd name="connsiteX46" fmla="*/ 980363 w 4492387"/>
                <a:gd name="connsiteY46" fmla="*/ 171734 h 978089"/>
                <a:gd name="connsiteX47" fmla="*/ 857534 w 4492387"/>
                <a:gd name="connsiteY47" fmla="*/ 123966 h 978089"/>
                <a:gd name="connsiteX48" fmla="*/ 584578 w 4492387"/>
                <a:gd name="connsiteY48" fmla="*/ 164910 h 978089"/>
                <a:gd name="connsiteX49" fmla="*/ 475396 w 4492387"/>
                <a:gd name="connsiteY49" fmla="*/ 171734 h 978089"/>
                <a:gd name="connsiteX50" fmla="*/ 434453 w 4492387"/>
                <a:gd name="connsiteY50" fmla="*/ 83023 h 978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4492387" h="978089">
                  <a:moveTo>
                    <a:pt x="434453" y="83023"/>
                  </a:moveTo>
                  <a:cubicBezTo>
                    <a:pt x="426492" y="100083"/>
                    <a:pt x="448101" y="216089"/>
                    <a:pt x="427629" y="274092"/>
                  </a:cubicBezTo>
                  <a:cubicBezTo>
                    <a:pt x="407157" y="332095"/>
                    <a:pt x="369626" y="361665"/>
                    <a:pt x="311623" y="431041"/>
                  </a:cubicBezTo>
                  <a:cubicBezTo>
                    <a:pt x="253620" y="500417"/>
                    <a:pt x="130790" y="619836"/>
                    <a:pt x="79611" y="690349"/>
                  </a:cubicBezTo>
                  <a:cubicBezTo>
                    <a:pt x="28432" y="760863"/>
                    <a:pt x="9098" y="816591"/>
                    <a:pt x="4549" y="854122"/>
                  </a:cubicBezTo>
                  <a:cubicBezTo>
                    <a:pt x="0" y="891653"/>
                    <a:pt x="23883" y="915537"/>
                    <a:pt x="52316" y="915537"/>
                  </a:cubicBezTo>
                  <a:cubicBezTo>
                    <a:pt x="80749" y="915537"/>
                    <a:pt x="139889" y="899615"/>
                    <a:pt x="175146" y="854122"/>
                  </a:cubicBezTo>
                  <a:cubicBezTo>
                    <a:pt x="210403" y="808629"/>
                    <a:pt x="222913" y="710820"/>
                    <a:pt x="263856" y="642581"/>
                  </a:cubicBezTo>
                  <a:cubicBezTo>
                    <a:pt x="304799" y="574342"/>
                    <a:pt x="350292" y="502692"/>
                    <a:pt x="420805" y="444689"/>
                  </a:cubicBezTo>
                  <a:cubicBezTo>
                    <a:pt x="491318" y="386686"/>
                    <a:pt x="575480" y="313897"/>
                    <a:pt x="686937" y="294563"/>
                  </a:cubicBezTo>
                  <a:cubicBezTo>
                    <a:pt x="798394" y="275229"/>
                    <a:pt x="980364" y="282053"/>
                    <a:pt x="1089546" y="328683"/>
                  </a:cubicBezTo>
                  <a:cubicBezTo>
                    <a:pt x="1198728" y="375313"/>
                    <a:pt x="1281752" y="497006"/>
                    <a:pt x="1342029" y="574343"/>
                  </a:cubicBezTo>
                  <a:cubicBezTo>
                    <a:pt x="1402307" y="651680"/>
                    <a:pt x="1390933" y="732430"/>
                    <a:pt x="1451211" y="792707"/>
                  </a:cubicBezTo>
                  <a:cubicBezTo>
                    <a:pt x="1511489" y="852984"/>
                    <a:pt x="1567217" y="908713"/>
                    <a:pt x="1703695" y="936008"/>
                  </a:cubicBezTo>
                  <a:cubicBezTo>
                    <a:pt x="1840173" y="963303"/>
                    <a:pt x="2089244" y="956480"/>
                    <a:pt x="2270077" y="956480"/>
                  </a:cubicBezTo>
                  <a:cubicBezTo>
                    <a:pt x="2450910" y="956480"/>
                    <a:pt x="2660176" y="978089"/>
                    <a:pt x="2788692" y="936008"/>
                  </a:cubicBezTo>
                  <a:cubicBezTo>
                    <a:pt x="2917208" y="893927"/>
                    <a:pt x="2978623" y="779059"/>
                    <a:pt x="3041175" y="703996"/>
                  </a:cubicBezTo>
                  <a:cubicBezTo>
                    <a:pt x="3103727" y="628933"/>
                    <a:pt x="3106002" y="549322"/>
                    <a:pt x="3164005" y="485632"/>
                  </a:cubicBezTo>
                  <a:cubicBezTo>
                    <a:pt x="3222008" y="421943"/>
                    <a:pt x="3322092" y="354841"/>
                    <a:pt x="3389193" y="321859"/>
                  </a:cubicBezTo>
                  <a:cubicBezTo>
                    <a:pt x="3456294" y="288877"/>
                    <a:pt x="3494963" y="288877"/>
                    <a:pt x="3566614" y="287740"/>
                  </a:cubicBezTo>
                  <a:cubicBezTo>
                    <a:pt x="3638265" y="286603"/>
                    <a:pt x="3728113" y="277504"/>
                    <a:pt x="3819098" y="315035"/>
                  </a:cubicBezTo>
                  <a:cubicBezTo>
                    <a:pt x="3910083" y="352566"/>
                    <a:pt x="4047698" y="448101"/>
                    <a:pt x="4112525" y="512928"/>
                  </a:cubicBezTo>
                  <a:cubicBezTo>
                    <a:pt x="4177352" y="577755"/>
                    <a:pt x="4181901" y="650542"/>
                    <a:pt x="4208059" y="703996"/>
                  </a:cubicBezTo>
                  <a:cubicBezTo>
                    <a:pt x="4234217" y="757450"/>
                    <a:pt x="4237629" y="799531"/>
                    <a:pt x="4269474" y="833650"/>
                  </a:cubicBezTo>
                  <a:cubicBezTo>
                    <a:pt x="4301319" y="867769"/>
                    <a:pt x="4363871" y="913262"/>
                    <a:pt x="4399128" y="908713"/>
                  </a:cubicBezTo>
                  <a:cubicBezTo>
                    <a:pt x="4434385" y="904164"/>
                    <a:pt x="4492387" y="854121"/>
                    <a:pt x="4481014" y="806354"/>
                  </a:cubicBezTo>
                  <a:cubicBezTo>
                    <a:pt x="4469641" y="758587"/>
                    <a:pt x="4383205" y="683525"/>
                    <a:pt x="4330889" y="622110"/>
                  </a:cubicBezTo>
                  <a:cubicBezTo>
                    <a:pt x="4278573" y="560695"/>
                    <a:pt x="4208059" y="501555"/>
                    <a:pt x="4167116" y="437865"/>
                  </a:cubicBezTo>
                  <a:cubicBezTo>
                    <a:pt x="4126173" y="374175"/>
                    <a:pt x="4111387" y="296838"/>
                    <a:pt x="4085229" y="239972"/>
                  </a:cubicBezTo>
                  <a:cubicBezTo>
                    <a:pt x="4059071" y="183106"/>
                    <a:pt x="4030638" y="106907"/>
                    <a:pt x="4010166" y="96671"/>
                  </a:cubicBezTo>
                  <a:cubicBezTo>
                    <a:pt x="3989694" y="86435"/>
                    <a:pt x="3998793" y="168321"/>
                    <a:pt x="3962399" y="178557"/>
                  </a:cubicBezTo>
                  <a:cubicBezTo>
                    <a:pt x="3926005" y="188793"/>
                    <a:pt x="3863453" y="162635"/>
                    <a:pt x="3791802" y="158086"/>
                  </a:cubicBezTo>
                  <a:cubicBezTo>
                    <a:pt x="3720151" y="153537"/>
                    <a:pt x="3601871" y="144438"/>
                    <a:pt x="3532495" y="151262"/>
                  </a:cubicBezTo>
                  <a:cubicBezTo>
                    <a:pt x="3463119" y="158086"/>
                    <a:pt x="3418764" y="206990"/>
                    <a:pt x="3375546" y="199029"/>
                  </a:cubicBezTo>
                  <a:cubicBezTo>
                    <a:pt x="3332328" y="191068"/>
                    <a:pt x="3299345" y="127378"/>
                    <a:pt x="3273187" y="103495"/>
                  </a:cubicBezTo>
                  <a:cubicBezTo>
                    <a:pt x="3247029" y="79612"/>
                    <a:pt x="3249303" y="0"/>
                    <a:pt x="3218596" y="55728"/>
                  </a:cubicBezTo>
                  <a:cubicBezTo>
                    <a:pt x="3187889" y="111456"/>
                    <a:pt x="3145809" y="320722"/>
                    <a:pt x="3088943" y="437865"/>
                  </a:cubicBezTo>
                  <a:cubicBezTo>
                    <a:pt x="3032077" y="555008"/>
                    <a:pt x="2942229" y="688074"/>
                    <a:pt x="2877402" y="758587"/>
                  </a:cubicBezTo>
                  <a:cubicBezTo>
                    <a:pt x="2812575" y="829100"/>
                    <a:pt x="2790966" y="839337"/>
                    <a:pt x="2699981" y="860946"/>
                  </a:cubicBezTo>
                  <a:cubicBezTo>
                    <a:pt x="2608996" y="882555"/>
                    <a:pt x="2483892" y="888241"/>
                    <a:pt x="2331492" y="888241"/>
                  </a:cubicBezTo>
                  <a:cubicBezTo>
                    <a:pt x="2179092" y="888241"/>
                    <a:pt x="1912960" y="879143"/>
                    <a:pt x="1785581" y="860946"/>
                  </a:cubicBezTo>
                  <a:cubicBezTo>
                    <a:pt x="1658202" y="842749"/>
                    <a:pt x="1649104" y="878005"/>
                    <a:pt x="1567217" y="779059"/>
                  </a:cubicBezTo>
                  <a:cubicBezTo>
                    <a:pt x="1485331" y="680113"/>
                    <a:pt x="1353402" y="386686"/>
                    <a:pt x="1294262" y="267268"/>
                  </a:cubicBezTo>
                  <a:cubicBezTo>
                    <a:pt x="1235122" y="147850"/>
                    <a:pt x="1229435" y="87572"/>
                    <a:pt x="1212375" y="62551"/>
                  </a:cubicBezTo>
                  <a:cubicBezTo>
                    <a:pt x="1195315" y="37530"/>
                    <a:pt x="1212375" y="96671"/>
                    <a:pt x="1191904" y="117143"/>
                  </a:cubicBezTo>
                  <a:cubicBezTo>
                    <a:pt x="1171433" y="137615"/>
                    <a:pt x="1124803" y="176283"/>
                    <a:pt x="1089546" y="185381"/>
                  </a:cubicBezTo>
                  <a:cubicBezTo>
                    <a:pt x="1054289" y="194479"/>
                    <a:pt x="1019032" y="181970"/>
                    <a:pt x="980363" y="171734"/>
                  </a:cubicBezTo>
                  <a:cubicBezTo>
                    <a:pt x="941694" y="161498"/>
                    <a:pt x="923498" y="125103"/>
                    <a:pt x="857534" y="123966"/>
                  </a:cubicBezTo>
                  <a:cubicBezTo>
                    <a:pt x="791570" y="122829"/>
                    <a:pt x="648268" y="156949"/>
                    <a:pt x="584578" y="164910"/>
                  </a:cubicBezTo>
                  <a:cubicBezTo>
                    <a:pt x="520888" y="172871"/>
                    <a:pt x="500417" y="181970"/>
                    <a:pt x="475396" y="171734"/>
                  </a:cubicBezTo>
                  <a:cubicBezTo>
                    <a:pt x="450375" y="161498"/>
                    <a:pt x="442414" y="65963"/>
                    <a:pt x="434453" y="83023"/>
                  </a:cubicBezTo>
                  <a:close/>
                </a:path>
              </a:pathLst>
            </a:custGeom>
            <a:solidFill>
              <a:srgbClr val="FF00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Aplikace plastové hmoty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88"/>
            <a:ext cx="4471988" cy="4324350"/>
          </a:xfrm>
        </p:spPr>
        <p:txBody>
          <a:bodyPr/>
          <a:lstStyle/>
          <a:p>
            <a:r>
              <a:rPr lang="cs-CZ" smtClean="0"/>
              <a:t>Dle pokynů výrobce je připravena plastová hmota</a:t>
            </a:r>
          </a:p>
          <a:p>
            <a:r>
              <a:rPr lang="cs-CZ" smtClean="0"/>
              <a:t>Proces je ukončen v hydraulickém lisu</a:t>
            </a:r>
          </a:p>
          <a:p>
            <a:r>
              <a:rPr lang="cs-CZ" smtClean="0"/>
              <a:t>Kyveta je sevřena do třmenu a vložena do polymerační lázně</a:t>
            </a:r>
          </a:p>
        </p:txBody>
      </p:sp>
      <p:grpSp>
        <p:nvGrpSpPr>
          <p:cNvPr id="12292" name="Skupina 94"/>
          <p:cNvGrpSpPr>
            <a:grpSpLocks/>
          </p:cNvGrpSpPr>
          <p:nvPr/>
        </p:nvGrpSpPr>
        <p:grpSpPr bwMode="auto">
          <a:xfrm>
            <a:off x="5286375" y="3857625"/>
            <a:ext cx="3430588" cy="928688"/>
            <a:chOff x="4714876" y="3929066"/>
            <a:chExt cx="3430612" cy="928694"/>
          </a:xfrm>
        </p:grpSpPr>
        <p:sp>
          <p:nvSpPr>
            <p:cNvPr id="96" name="Obdélník 95"/>
            <p:cNvSpPr/>
            <p:nvPr/>
          </p:nvSpPr>
          <p:spPr>
            <a:xfrm>
              <a:off x="4714876" y="3929066"/>
              <a:ext cx="3429024" cy="92869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3" name="Skupina 36"/>
            <p:cNvGrpSpPr/>
            <p:nvPr/>
          </p:nvGrpSpPr>
          <p:grpSpPr>
            <a:xfrm>
              <a:off x="4714876" y="3929066"/>
              <a:ext cx="3430612" cy="787406"/>
              <a:chOff x="4357686" y="5500702"/>
              <a:chExt cx="3430612" cy="787406"/>
            </a:xfrm>
            <a:scene3d>
              <a:camera prst="orthographicFront">
                <a:rot lat="0" lon="0" rev="10800000"/>
              </a:camera>
              <a:lightRig rig="threePt" dir="t"/>
            </a:scene3d>
          </p:grpSpPr>
          <p:cxnSp>
            <p:nvCxnSpPr>
              <p:cNvPr id="98" name="Přímá spojovací čára 97"/>
              <p:cNvCxnSpPr/>
              <p:nvPr/>
            </p:nvCxnSpPr>
            <p:spPr>
              <a:xfrm rot="5400000">
                <a:off x="3965571" y="5892817"/>
                <a:ext cx="78581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ovací čára 98"/>
              <p:cNvCxnSpPr/>
              <p:nvPr/>
            </p:nvCxnSpPr>
            <p:spPr>
              <a:xfrm rot="10800000">
                <a:off x="4357686" y="6286520"/>
                <a:ext cx="3429024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ovací čára 99"/>
              <p:cNvCxnSpPr/>
              <p:nvPr/>
            </p:nvCxnSpPr>
            <p:spPr>
              <a:xfrm rot="5400000">
                <a:off x="7394595" y="5892817"/>
                <a:ext cx="785818" cy="1588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1" name="Elipsa 100"/>
          <p:cNvSpPr/>
          <p:nvPr/>
        </p:nvSpPr>
        <p:spPr>
          <a:xfrm rot="20992105">
            <a:off x="7959725" y="4089400"/>
            <a:ext cx="225425" cy="3683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" name="Elipsa 101"/>
          <p:cNvSpPr/>
          <p:nvPr/>
        </p:nvSpPr>
        <p:spPr>
          <a:xfrm rot="20992105">
            <a:off x="6316663" y="4089400"/>
            <a:ext cx="225425" cy="3683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" name="Elipsa 102"/>
          <p:cNvSpPr/>
          <p:nvPr/>
        </p:nvSpPr>
        <p:spPr>
          <a:xfrm rot="1017740">
            <a:off x="7405688" y="4095750"/>
            <a:ext cx="214312" cy="3571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" name="Elipsa 103"/>
          <p:cNvSpPr/>
          <p:nvPr/>
        </p:nvSpPr>
        <p:spPr>
          <a:xfrm rot="1017740">
            <a:off x="5762625" y="4095750"/>
            <a:ext cx="214313" cy="3571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5" name="Vývojový diagram: postup 104"/>
          <p:cNvSpPr/>
          <p:nvPr/>
        </p:nvSpPr>
        <p:spPr>
          <a:xfrm>
            <a:off x="7527925" y="4718050"/>
            <a:ext cx="717550" cy="84138"/>
          </a:xfrm>
          <a:prstGeom prst="flowChartProcess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2298" name="Skupina 10"/>
          <p:cNvGrpSpPr>
            <a:grpSpLocks/>
          </p:cNvGrpSpPr>
          <p:nvPr/>
        </p:nvGrpSpPr>
        <p:grpSpPr bwMode="auto">
          <a:xfrm>
            <a:off x="5508625" y="4005263"/>
            <a:ext cx="1647825" cy="1143000"/>
            <a:chOff x="1428728" y="3857628"/>
            <a:chExt cx="2786082" cy="1929578"/>
          </a:xfrm>
        </p:grpSpPr>
        <p:sp>
          <p:nvSpPr>
            <p:cNvPr id="107" name="Tětiva 106"/>
            <p:cNvSpPr/>
            <p:nvPr/>
          </p:nvSpPr>
          <p:spPr>
            <a:xfrm rot="7483675">
              <a:off x="1871286" y="4493159"/>
              <a:ext cx="1334625" cy="1253469"/>
            </a:xfrm>
            <a:prstGeom prst="chord">
              <a:avLst>
                <a:gd name="adj1" fmla="val 3194839"/>
                <a:gd name="adj2" fmla="val 1421305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5" name="Skupina 60"/>
            <p:cNvGrpSpPr/>
            <p:nvPr/>
          </p:nvGrpSpPr>
          <p:grpSpPr>
            <a:xfrm>
              <a:off x="1428728" y="3857628"/>
              <a:ext cx="2786082" cy="1928826"/>
              <a:chOff x="1428728" y="3857628"/>
              <a:chExt cx="2786082" cy="1928826"/>
            </a:xfrm>
            <a:solidFill>
              <a:schemeClr val="tx2"/>
            </a:solidFill>
          </p:grpSpPr>
          <p:sp>
            <p:nvSpPr>
              <p:cNvPr id="109" name="Vývojový diagram: alternativní postup 14"/>
              <p:cNvSpPr/>
              <p:nvPr/>
            </p:nvSpPr>
            <p:spPr>
              <a:xfrm>
                <a:off x="1428728" y="5143512"/>
                <a:ext cx="2786082" cy="642942"/>
              </a:xfrm>
              <a:prstGeom prst="flowChartAlternateProcess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0" name="Volný tvar 109"/>
              <p:cNvSpPr/>
              <p:nvPr/>
            </p:nvSpPr>
            <p:spPr>
              <a:xfrm>
                <a:off x="2143108" y="3857628"/>
                <a:ext cx="857256" cy="571504"/>
              </a:xfrm>
              <a:custGeom>
                <a:avLst/>
                <a:gdLst>
                  <a:gd name="connsiteX0" fmla="*/ 2232338 w 2238777"/>
                  <a:gd name="connsiteY0" fmla="*/ 594575 h 1328670"/>
                  <a:gd name="connsiteX1" fmla="*/ 1845972 w 2238777"/>
                  <a:gd name="connsiteY1" fmla="*/ 15025 h 1328670"/>
                  <a:gd name="connsiteX2" fmla="*/ 1163391 w 2238777"/>
                  <a:gd name="connsiteY2" fmla="*/ 504422 h 1328670"/>
                  <a:gd name="connsiteX3" fmla="*/ 583842 w 2238777"/>
                  <a:gd name="connsiteY3" fmla="*/ 15025 h 1328670"/>
                  <a:gd name="connsiteX4" fmla="*/ 68687 w 2238777"/>
                  <a:gd name="connsiteY4" fmla="*/ 452907 h 1328670"/>
                  <a:gd name="connsiteX5" fmla="*/ 171718 w 2238777"/>
                  <a:gd name="connsiteY5" fmla="*/ 1174124 h 1328670"/>
                  <a:gd name="connsiteX6" fmla="*/ 686873 w 2238777"/>
                  <a:gd name="connsiteY6" fmla="*/ 1187003 h 1328670"/>
                  <a:gd name="connsiteX7" fmla="*/ 1305059 w 2238777"/>
                  <a:gd name="connsiteY7" fmla="*/ 1161245 h 1328670"/>
                  <a:gd name="connsiteX8" fmla="*/ 1884608 w 2238777"/>
                  <a:gd name="connsiteY8" fmla="*/ 1238518 h 1328670"/>
                  <a:gd name="connsiteX9" fmla="*/ 2232338 w 2238777"/>
                  <a:gd name="connsiteY9" fmla="*/ 594575 h 13286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238777" h="1328670">
                    <a:moveTo>
                      <a:pt x="2232338" y="594575"/>
                    </a:moveTo>
                    <a:cubicBezTo>
                      <a:pt x="2225899" y="390660"/>
                      <a:pt x="2024130" y="30050"/>
                      <a:pt x="1845972" y="15025"/>
                    </a:cubicBezTo>
                    <a:cubicBezTo>
                      <a:pt x="1667814" y="0"/>
                      <a:pt x="1373746" y="504422"/>
                      <a:pt x="1163391" y="504422"/>
                    </a:cubicBezTo>
                    <a:cubicBezTo>
                      <a:pt x="953036" y="504422"/>
                      <a:pt x="766293" y="23611"/>
                      <a:pt x="583842" y="15025"/>
                    </a:cubicBezTo>
                    <a:cubicBezTo>
                      <a:pt x="401391" y="6439"/>
                      <a:pt x="137374" y="259724"/>
                      <a:pt x="68687" y="452907"/>
                    </a:cubicBezTo>
                    <a:cubicBezTo>
                      <a:pt x="0" y="646090"/>
                      <a:pt x="68687" y="1051775"/>
                      <a:pt x="171718" y="1174124"/>
                    </a:cubicBezTo>
                    <a:cubicBezTo>
                      <a:pt x="274749" y="1296473"/>
                      <a:pt x="497983" y="1189149"/>
                      <a:pt x="686873" y="1187003"/>
                    </a:cubicBezTo>
                    <a:cubicBezTo>
                      <a:pt x="875763" y="1184857"/>
                      <a:pt x="1105436" y="1152659"/>
                      <a:pt x="1305059" y="1161245"/>
                    </a:cubicBezTo>
                    <a:cubicBezTo>
                      <a:pt x="1504682" y="1169831"/>
                      <a:pt x="1727915" y="1328670"/>
                      <a:pt x="1884608" y="1238518"/>
                    </a:cubicBezTo>
                    <a:cubicBezTo>
                      <a:pt x="2041301" y="1148366"/>
                      <a:pt x="2238777" y="798490"/>
                      <a:pt x="2232338" y="594575"/>
                    </a:cubicBezTo>
                    <a:close/>
                  </a:path>
                </a:pathLst>
              </a:custGeom>
              <a:solidFill>
                <a:srgbClr val="7030A0"/>
              </a:solidFill>
              <a:ln>
                <a:noFill/>
              </a:ln>
              <a:scene3d>
                <a:camera prst="orthographicFront">
                  <a:rot lat="0" lon="0" rev="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1" name="Volný tvar 110"/>
              <p:cNvSpPr/>
              <p:nvPr/>
            </p:nvSpPr>
            <p:spPr>
              <a:xfrm>
                <a:off x="2928926" y="4572008"/>
                <a:ext cx="854298" cy="738397"/>
              </a:xfrm>
              <a:custGeom>
                <a:avLst/>
                <a:gdLst>
                  <a:gd name="connsiteX0" fmla="*/ 27904 w 854298"/>
                  <a:gd name="connsiteY0" fmla="*/ 25758 h 738389"/>
                  <a:gd name="connsiteX1" fmla="*/ 349876 w 854298"/>
                  <a:gd name="connsiteY1" fmla="*/ 476519 h 738389"/>
                  <a:gd name="connsiteX2" fmla="*/ 826394 w 854298"/>
                  <a:gd name="connsiteY2" fmla="*/ 669702 h 738389"/>
                  <a:gd name="connsiteX3" fmla="*/ 182451 w 854298"/>
                  <a:gd name="connsiteY3" fmla="*/ 631065 h 738389"/>
                  <a:gd name="connsiteX4" fmla="*/ 27904 w 854298"/>
                  <a:gd name="connsiteY4" fmla="*/ 25758 h 738389"/>
                  <a:gd name="connsiteX0" fmla="*/ 27904 w 854298"/>
                  <a:gd name="connsiteY0" fmla="*/ 49574 h 762205"/>
                  <a:gd name="connsiteX1" fmla="*/ 349876 w 854298"/>
                  <a:gd name="connsiteY1" fmla="*/ 357435 h 762205"/>
                  <a:gd name="connsiteX2" fmla="*/ 826394 w 854298"/>
                  <a:gd name="connsiteY2" fmla="*/ 693518 h 762205"/>
                  <a:gd name="connsiteX3" fmla="*/ 182451 w 854298"/>
                  <a:gd name="connsiteY3" fmla="*/ 654881 h 762205"/>
                  <a:gd name="connsiteX4" fmla="*/ 27904 w 854298"/>
                  <a:gd name="connsiteY4" fmla="*/ 49574 h 762205"/>
                  <a:gd name="connsiteX0" fmla="*/ 27904 w 854298"/>
                  <a:gd name="connsiteY0" fmla="*/ 25766 h 738397"/>
                  <a:gd name="connsiteX1" fmla="*/ 349876 w 854298"/>
                  <a:gd name="connsiteY1" fmla="*/ 476479 h 738397"/>
                  <a:gd name="connsiteX2" fmla="*/ 826394 w 854298"/>
                  <a:gd name="connsiteY2" fmla="*/ 669710 h 738397"/>
                  <a:gd name="connsiteX3" fmla="*/ 182451 w 854298"/>
                  <a:gd name="connsiteY3" fmla="*/ 631073 h 738397"/>
                  <a:gd name="connsiteX4" fmla="*/ 27904 w 854298"/>
                  <a:gd name="connsiteY4" fmla="*/ 25766 h 7383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54298" h="738397">
                    <a:moveTo>
                      <a:pt x="27904" y="25766"/>
                    </a:moveTo>
                    <a:cubicBezTo>
                      <a:pt x="55808" y="0"/>
                      <a:pt x="216794" y="369155"/>
                      <a:pt x="349876" y="476479"/>
                    </a:cubicBezTo>
                    <a:cubicBezTo>
                      <a:pt x="482958" y="583803"/>
                      <a:pt x="854298" y="643944"/>
                      <a:pt x="826394" y="669710"/>
                    </a:cubicBezTo>
                    <a:cubicBezTo>
                      <a:pt x="798490" y="695476"/>
                      <a:pt x="315533" y="738397"/>
                      <a:pt x="182451" y="631073"/>
                    </a:cubicBezTo>
                    <a:cubicBezTo>
                      <a:pt x="49369" y="523749"/>
                      <a:pt x="0" y="51532"/>
                      <a:pt x="27904" y="25766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2" name="Volný tvar 111"/>
              <p:cNvSpPr/>
              <p:nvPr/>
            </p:nvSpPr>
            <p:spPr>
              <a:xfrm>
                <a:off x="1428728" y="4857760"/>
                <a:ext cx="285752" cy="571504"/>
              </a:xfrm>
              <a:custGeom>
                <a:avLst/>
                <a:gdLst>
                  <a:gd name="connsiteX0" fmla="*/ 343436 w 397098"/>
                  <a:gd name="connsiteY0" fmla="*/ 521594 h 577402"/>
                  <a:gd name="connsiteX1" fmla="*/ 369194 w 397098"/>
                  <a:gd name="connsiteY1" fmla="*/ 148106 h 577402"/>
                  <a:gd name="connsiteX2" fmla="*/ 240405 w 397098"/>
                  <a:gd name="connsiteY2" fmla="*/ 6439 h 577402"/>
                  <a:gd name="connsiteX3" fmla="*/ 72980 w 397098"/>
                  <a:gd name="connsiteY3" fmla="*/ 109470 h 577402"/>
                  <a:gd name="connsiteX4" fmla="*/ 47222 w 397098"/>
                  <a:gd name="connsiteY4" fmla="*/ 482957 h 577402"/>
                  <a:gd name="connsiteX5" fmla="*/ 343436 w 397098"/>
                  <a:gd name="connsiteY5" fmla="*/ 521594 h 5774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7098" h="577402">
                    <a:moveTo>
                      <a:pt x="343436" y="521594"/>
                    </a:moveTo>
                    <a:cubicBezTo>
                      <a:pt x="397098" y="465786"/>
                      <a:pt x="386366" y="233965"/>
                      <a:pt x="369194" y="148106"/>
                    </a:cubicBezTo>
                    <a:cubicBezTo>
                      <a:pt x="352022" y="62247"/>
                      <a:pt x="289774" y="12878"/>
                      <a:pt x="240405" y="6439"/>
                    </a:cubicBezTo>
                    <a:cubicBezTo>
                      <a:pt x="191036" y="0"/>
                      <a:pt x="105177" y="30050"/>
                      <a:pt x="72980" y="109470"/>
                    </a:cubicBezTo>
                    <a:cubicBezTo>
                      <a:pt x="40783" y="188890"/>
                      <a:pt x="0" y="416416"/>
                      <a:pt x="47222" y="482957"/>
                    </a:cubicBezTo>
                    <a:cubicBezTo>
                      <a:pt x="94444" y="549498"/>
                      <a:pt x="289774" y="577402"/>
                      <a:pt x="343436" y="52159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3" name="Volný tvar 112"/>
              <p:cNvSpPr/>
              <p:nvPr/>
            </p:nvSpPr>
            <p:spPr>
              <a:xfrm>
                <a:off x="1643042" y="4929198"/>
                <a:ext cx="367047" cy="429295"/>
              </a:xfrm>
              <a:custGeom>
                <a:avLst/>
                <a:gdLst>
                  <a:gd name="connsiteX0" fmla="*/ 25757 w 367047"/>
                  <a:gd name="connsiteY0" fmla="*/ 32197 h 429295"/>
                  <a:gd name="connsiteX1" fmla="*/ 154546 w 367047"/>
                  <a:gd name="connsiteY1" fmla="*/ 160985 h 429295"/>
                  <a:gd name="connsiteX2" fmla="*/ 321971 w 367047"/>
                  <a:gd name="connsiteY2" fmla="*/ 57954 h 429295"/>
                  <a:gd name="connsiteX3" fmla="*/ 321971 w 367047"/>
                  <a:gd name="connsiteY3" fmla="*/ 379926 h 429295"/>
                  <a:gd name="connsiteX4" fmla="*/ 51515 w 367047"/>
                  <a:gd name="connsiteY4" fmla="*/ 354168 h 429295"/>
                  <a:gd name="connsiteX5" fmla="*/ 25757 w 367047"/>
                  <a:gd name="connsiteY5" fmla="*/ 32197 h 4292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67047" h="429295">
                    <a:moveTo>
                      <a:pt x="25757" y="32197"/>
                    </a:moveTo>
                    <a:cubicBezTo>
                      <a:pt x="42929" y="0"/>
                      <a:pt x="105177" y="156692"/>
                      <a:pt x="154546" y="160985"/>
                    </a:cubicBezTo>
                    <a:cubicBezTo>
                      <a:pt x="203915" y="165278"/>
                      <a:pt x="294067" y="21464"/>
                      <a:pt x="321971" y="57954"/>
                    </a:cubicBezTo>
                    <a:cubicBezTo>
                      <a:pt x="349875" y="94444"/>
                      <a:pt x="367047" y="330557"/>
                      <a:pt x="321971" y="379926"/>
                    </a:cubicBezTo>
                    <a:cubicBezTo>
                      <a:pt x="276895" y="429295"/>
                      <a:pt x="103031" y="407830"/>
                      <a:pt x="51515" y="354168"/>
                    </a:cubicBezTo>
                    <a:cubicBezTo>
                      <a:pt x="0" y="300506"/>
                      <a:pt x="8585" y="64394"/>
                      <a:pt x="25757" y="3219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6" name="Skupina 3"/>
          <p:cNvGrpSpPr/>
          <p:nvPr/>
        </p:nvGrpSpPr>
        <p:grpSpPr>
          <a:xfrm>
            <a:off x="6609507" y="4017355"/>
            <a:ext cx="1943918" cy="1143007"/>
            <a:chOff x="3714748" y="2571747"/>
            <a:chExt cx="3286150" cy="1929578"/>
          </a:xfrm>
          <a:solidFill>
            <a:schemeClr val="tx2"/>
          </a:solidFill>
          <a:scene3d>
            <a:camera prst="orthographicFront">
              <a:rot lat="0" lon="10800000" rev="0"/>
            </a:camera>
            <a:lightRig rig="threePt" dir="t"/>
          </a:scene3d>
        </p:grpSpPr>
        <p:sp>
          <p:nvSpPr>
            <p:cNvPr id="115" name="Tětiva 4"/>
            <p:cNvSpPr/>
            <p:nvPr/>
          </p:nvSpPr>
          <p:spPr>
            <a:xfrm rot="7483675">
              <a:off x="4157684" y="3207073"/>
              <a:ext cx="1333796" cy="1254708"/>
            </a:xfrm>
            <a:prstGeom prst="chord">
              <a:avLst>
                <a:gd name="adj1" fmla="val 3194839"/>
                <a:gd name="adj2" fmla="val 1421305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6" name="Volný tvar 115"/>
            <p:cNvSpPr/>
            <p:nvPr/>
          </p:nvSpPr>
          <p:spPr>
            <a:xfrm>
              <a:off x="4429128" y="2571747"/>
              <a:ext cx="857257" cy="571504"/>
            </a:xfrm>
            <a:custGeom>
              <a:avLst/>
              <a:gdLst>
                <a:gd name="connsiteX0" fmla="*/ 2232338 w 2238777"/>
                <a:gd name="connsiteY0" fmla="*/ 594575 h 1328670"/>
                <a:gd name="connsiteX1" fmla="*/ 1845972 w 2238777"/>
                <a:gd name="connsiteY1" fmla="*/ 15025 h 1328670"/>
                <a:gd name="connsiteX2" fmla="*/ 1163391 w 2238777"/>
                <a:gd name="connsiteY2" fmla="*/ 504422 h 1328670"/>
                <a:gd name="connsiteX3" fmla="*/ 583842 w 2238777"/>
                <a:gd name="connsiteY3" fmla="*/ 15025 h 1328670"/>
                <a:gd name="connsiteX4" fmla="*/ 68687 w 2238777"/>
                <a:gd name="connsiteY4" fmla="*/ 452907 h 1328670"/>
                <a:gd name="connsiteX5" fmla="*/ 171718 w 2238777"/>
                <a:gd name="connsiteY5" fmla="*/ 1174124 h 1328670"/>
                <a:gd name="connsiteX6" fmla="*/ 686873 w 2238777"/>
                <a:gd name="connsiteY6" fmla="*/ 1187003 h 1328670"/>
                <a:gd name="connsiteX7" fmla="*/ 1305059 w 2238777"/>
                <a:gd name="connsiteY7" fmla="*/ 1161245 h 1328670"/>
                <a:gd name="connsiteX8" fmla="*/ 1884608 w 2238777"/>
                <a:gd name="connsiteY8" fmla="*/ 1238518 h 1328670"/>
                <a:gd name="connsiteX9" fmla="*/ 2232338 w 2238777"/>
                <a:gd name="connsiteY9" fmla="*/ 594575 h 132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8777" h="1328670">
                  <a:moveTo>
                    <a:pt x="2232338" y="594575"/>
                  </a:moveTo>
                  <a:cubicBezTo>
                    <a:pt x="2225899" y="390660"/>
                    <a:pt x="2024130" y="30050"/>
                    <a:pt x="1845972" y="15025"/>
                  </a:cubicBezTo>
                  <a:cubicBezTo>
                    <a:pt x="1667814" y="0"/>
                    <a:pt x="1373746" y="504422"/>
                    <a:pt x="1163391" y="504422"/>
                  </a:cubicBezTo>
                  <a:cubicBezTo>
                    <a:pt x="953036" y="504422"/>
                    <a:pt x="766293" y="23611"/>
                    <a:pt x="583842" y="15025"/>
                  </a:cubicBezTo>
                  <a:cubicBezTo>
                    <a:pt x="401391" y="6439"/>
                    <a:pt x="137374" y="259724"/>
                    <a:pt x="68687" y="452907"/>
                  </a:cubicBezTo>
                  <a:cubicBezTo>
                    <a:pt x="0" y="646090"/>
                    <a:pt x="68687" y="1051775"/>
                    <a:pt x="171718" y="1174124"/>
                  </a:cubicBezTo>
                  <a:cubicBezTo>
                    <a:pt x="274749" y="1296473"/>
                    <a:pt x="497983" y="1189149"/>
                    <a:pt x="686873" y="1187003"/>
                  </a:cubicBezTo>
                  <a:cubicBezTo>
                    <a:pt x="875763" y="1184857"/>
                    <a:pt x="1105436" y="1152659"/>
                    <a:pt x="1305059" y="1161245"/>
                  </a:cubicBezTo>
                  <a:cubicBezTo>
                    <a:pt x="1504682" y="1169831"/>
                    <a:pt x="1727915" y="1328670"/>
                    <a:pt x="1884608" y="1238518"/>
                  </a:cubicBezTo>
                  <a:cubicBezTo>
                    <a:pt x="2041301" y="1148366"/>
                    <a:pt x="2238777" y="798490"/>
                    <a:pt x="2232338" y="594575"/>
                  </a:cubicBez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7" name="Vývojový diagram: alternativní postup 116"/>
            <p:cNvSpPr/>
            <p:nvPr/>
          </p:nvSpPr>
          <p:spPr>
            <a:xfrm>
              <a:off x="3714748" y="3857631"/>
              <a:ext cx="3286150" cy="642943"/>
            </a:xfrm>
            <a:prstGeom prst="flowChartAlternateProcess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8" name="Volný tvar 117"/>
            <p:cNvSpPr/>
            <p:nvPr/>
          </p:nvSpPr>
          <p:spPr>
            <a:xfrm>
              <a:off x="5214945" y="3286127"/>
              <a:ext cx="854299" cy="738398"/>
            </a:xfrm>
            <a:custGeom>
              <a:avLst/>
              <a:gdLst>
                <a:gd name="connsiteX0" fmla="*/ 27904 w 854298"/>
                <a:gd name="connsiteY0" fmla="*/ 25758 h 738389"/>
                <a:gd name="connsiteX1" fmla="*/ 349876 w 854298"/>
                <a:gd name="connsiteY1" fmla="*/ 476519 h 738389"/>
                <a:gd name="connsiteX2" fmla="*/ 826394 w 854298"/>
                <a:gd name="connsiteY2" fmla="*/ 669702 h 738389"/>
                <a:gd name="connsiteX3" fmla="*/ 182451 w 854298"/>
                <a:gd name="connsiteY3" fmla="*/ 631065 h 738389"/>
                <a:gd name="connsiteX4" fmla="*/ 27904 w 854298"/>
                <a:gd name="connsiteY4" fmla="*/ 25758 h 738389"/>
                <a:gd name="connsiteX0" fmla="*/ 27904 w 854298"/>
                <a:gd name="connsiteY0" fmla="*/ 49574 h 762205"/>
                <a:gd name="connsiteX1" fmla="*/ 349876 w 854298"/>
                <a:gd name="connsiteY1" fmla="*/ 357435 h 762205"/>
                <a:gd name="connsiteX2" fmla="*/ 826394 w 854298"/>
                <a:gd name="connsiteY2" fmla="*/ 693518 h 762205"/>
                <a:gd name="connsiteX3" fmla="*/ 182451 w 854298"/>
                <a:gd name="connsiteY3" fmla="*/ 654881 h 762205"/>
                <a:gd name="connsiteX4" fmla="*/ 27904 w 854298"/>
                <a:gd name="connsiteY4" fmla="*/ 49574 h 762205"/>
                <a:gd name="connsiteX0" fmla="*/ 27904 w 854298"/>
                <a:gd name="connsiteY0" fmla="*/ 25766 h 738397"/>
                <a:gd name="connsiteX1" fmla="*/ 349876 w 854298"/>
                <a:gd name="connsiteY1" fmla="*/ 476479 h 738397"/>
                <a:gd name="connsiteX2" fmla="*/ 826394 w 854298"/>
                <a:gd name="connsiteY2" fmla="*/ 669710 h 738397"/>
                <a:gd name="connsiteX3" fmla="*/ 182451 w 854298"/>
                <a:gd name="connsiteY3" fmla="*/ 631073 h 738397"/>
                <a:gd name="connsiteX4" fmla="*/ 27904 w 854298"/>
                <a:gd name="connsiteY4" fmla="*/ 25766 h 738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4298" h="738397">
                  <a:moveTo>
                    <a:pt x="27904" y="25766"/>
                  </a:moveTo>
                  <a:cubicBezTo>
                    <a:pt x="55808" y="0"/>
                    <a:pt x="216794" y="369155"/>
                    <a:pt x="349876" y="476479"/>
                  </a:cubicBezTo>
                  <a:cubicBezTo>
                    <a:pt x="482958" y="583803"/>
                    <a:pt x="854298" y="643944"/>
                    <a:pt x="826394" y="669710"/>
                  </a:cubicBezTo>
                  <a:cubicBezTo>
                    <a:pt x="798490" y="695476"/>
                    <a:pt x="315533" y="738397"/>
                    <a:pt x="182451" y="631073"/>
                  </a:cubicBezTo>
                  <a:cubicBezTo>
                    <a:pt x="49369" y="523749"/>
                    <a:pt x="0" y="51532"/>
                    <a:pt x="27904" y="25766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19" name="Volný tvar 13"/>
            <p:cNvSpPr/>
            <p:nvPr/>
          </p:nvSpPr>
          <p:spPr>
            <a:xfrm>
              <a:off x="3714749" y="3571881"/>
              <a:ext cx="285753" cy="571504"/>
            </a:xfrm>
            <a:custGeom>
              <a:avLst/>
              <a:gdLst>
                <a:gd name="connsiteX0" fmla="*/ 343436 w 397098"/>
                <a:gd name="connsiteY0" fmla="*/ 521594 h 577402"/>
                <a:gd name="connsiteX1" fmla="*/ 369194 w 397098"/>
                <a:gd name="connsiteY1" fmla="*/ 148106 h 577402"/>
                <a:gd name="connsiteX2" fmla="*/ 240405 w 397098"/>
                <a:gd name="connsiteY2" fmla="*/ 6439 h 577402"/>
                <a:gd name="connsiteX3" fmla="*/ 72980 w 397098"/>
                <a:gd name="connsiteY3" fmla="*/ 109470 h 577402"/>
                <a:gd name="connsiteX4" fmla="*/ 47222 w 397098"/>
                <a:gd name="connsiteY4" fmla="*/ 482957 h 577402"/>
                <a:gd name="connsiteX5" fmla="*/ 343436 w 397098"/>
                <a:gd name="connsiteY5" fmla="*/ 521594 h 577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98" h="577402">
                  <a:moveTo>
                    <a:pt x="343436" y="521594"/>
                  </a:moveTo>
                  <a:cubicBezTo>
                    <a:pt x="397098" y="465786"/>
                    <a:pt x="386366" y="233965"/>
                    <a:pt x="369194" y="148106"/>
                  </a:cubicBezTo>
                  <a:cubicBezTo>
                    <a:pt x="352022" y="62247"/>
                    <a:pt x="289774" y="12878"/>
                    <a:pt x="240405" y="6439"/>
                  </a:cubicBezTo>
                  <a:cubicBezTo>
                    <a:pt x="191036" y="0"/>
                    <a:pt x="105177" y="30050"/>
                    <a:pt x="72980" y="109470"/>
                  </a:cubicBezTo>
                  <a:cubicBezTo>
                    <a:pt x="40783" y="188890"/>
                    <a:pt x="0" y="416416"/>
                    <a:pt x="47222" y="482957"/>
                  </a:cubicBezTo>
                  <a:cubicBezTo>
                    <a:pt x="94444" y="549498"/>
                    <a:pt x="289774" y="577402"/>
                    <a:pt x="343436" y="52159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0" name="Volný tvar 14"/>
            <p:cNvSpPr/>
            <p:nvPr/>
          </p:nvSpPr>
          <p:spPr>
            <a:xfrm>
              <a:off x="3929058" y="3643314"/>
              <a:ext cx="367048" cy="429295"/>
            </a:xfrm>
            <a:custGeom>
              <a:avLst/>
              <a:gdLst>
                <a:gd name="connsiteX0" fmla="*/ 25757 w 367047"/>
                <a:gd name="connsiteY0" fmla="*/ 32197 h 429295"/>
                <a:gd name="connsiteX1" fmla="*/ 154546 w 367047"/>
                <a:gd name="connsiteY1" fmla="*/ 160985 h 429295"/>
                <a:gd name="connsiteX2" fmla="*/ 321971 w 367047"/>
                <a:gd name="connsiteY2" fmla="*/ 57954 h 429295"/>
                <a:gd name="connsiteX3" fmla="*/ 321971 w 367047"/>
                <a:gd name="connsiteY3" fmla="*/ 379926 h 429295"/>
                <a:gd name="connsiteX4" fmla="*/ 51515 w 367047"/>
                <a:gd name="connsiteY4" fmla="*/ 354168 h 429295"/>
                <a:gd name="connsiteX5" fmla="*/ 25757 w 367047"/>
                <a:gd name="connsiteY5" fmla="*/ 32197 h 429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47" h="429295">
                  <a:moveTo>
                    <a:pt x="25757" y="32197"/>
                  </a:moveTo>
                  <a:cubicBezTo>
                    <a:pt x="42929" y="0"/>
                    <a:pt x="105177" y="156692"/>
                    <a:pt x="154546" y="160985"/>
                  </a:cubicBezTo>
                  <a:cubicBezTo>
                    <a:pt x="203915" y="165278"/>
                    <a:pt x="294067" y="21464"/>
                    <a:pt x="321971" y="57954"/>
                  </a:cubicBezTo>
                  <a:cubicBezTo>
                    <a:pt x="349875" y="94444"/>
                    <a:pt x="367047" y="330557"/>
                    <a:pt x="321971" y="379926"/>
                  </a:cubicBezTo>
                  <a:cubicBezTo>
                    <a:pt x="276895" y="429295"/>
                    <a:pt x="103031" y="407830"/>
                    <a:pt x="51515" y="354168"/>
                  </a:cubicBezTo>
                  <a:cubicBezTo>
                    <a:pt x="0" y="300506"/>
                    <a:pt x="8585" y="64394"/>
                    <a:pt x="25757" y="3219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21" name="Vývojový diagram: postup 120"/>
          <p:cNvSpPr/>
          <p:nvPr/>
        </p:nvSpPr>
        <p:spPr>
          <a:xfrm>
            <a:off x="5794375" y="4675188"/>
            <a:ext cx="719138" cy="127000"/>
          </a:xfrm>
          <a:prstGeom prst="flowChartProcess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2" name="Volný tvar 121"/>
          <p:cNvSpPr/>
          <p:nvPr/>
        </p:nvSpPr>
        <p:spPr>
          <a:xfrm>
            <a:off x="5713413" y="4214813"/>
            <a:ext cx="2657475" cy="579437"/>
          </a:xfrm>
          <a:custGeom>
            <a:avLst/>
            <a:gdLst>
              <a:gd name="connsiteX0" fmla="*/ 434453 w 4492387"/>
              <a:gd name="connsiteY0" fmla="*/ 83023 h 978089"/>
              <a:gd name="connsiteX1" fmla="*/ 427629 w 4492387"/>
              <a:gd name="connsiteY1" fmla="*/ 274092 h 978089"/>
              <a:gd name="connsiteX2" fmla="*/ 311623 w 4492387"/>
              <a:gd name="connsiteY2" fmla="*/ 431041 h 978089"/>
              <a:gd name="connsiteX3" fmla="*/ 79611 w 4492387"/>
              <a:gd name="connsiteY3" fmla="*/ 690349 h 978089"/>
              <a:gd name="connsiteX4" fmla="*/ 4549 w 4492387"/>
              <a:gd name="connsiteY4" fmla="*/ 854122 h 978089"/>
              <a:gd name="connsiteX5" fmla="*/ 52316 w 4492387"/>
              <a:gd name="connsiteY5" fmla="*/ 915537 h 978089"/>
              <a:gd name="connsiteX6" fmla="*/ 175146 w 4492387"/>
              <a:gd name="connsiteY6" fmla="*/ 854122 h 978089"/>
              <a:gd name="connsiteX7" fmla="*/ 263856 w 4492387"/>
              <a:gd name="connsiteY7" fmla="*/ 642581 h 978089"/>
              <a:gd name="connsiteX8" fmla="*/ 420805 w 4492387"/>
              <a:gd name="connsiteY8" fmla="*/ 444689 h 978089"/>
              <a:gd name="connsiteX9" fmla="*/ 686937 w 4492387"/>
              <a:gd name="connsiteY9" fmla="*/ 294563 h 978089"/>
              <a:gd name="connsiteX10" fmla="*/ 1089546 w 4492387"/>
              <a:gd name="connsiteY10" fmla="*/ 328683 h 978089"/>
              <a:gd name="connsiteX11" fmla="*/ 1342029 w 4492387"/>
              <a:gd name="connsiteY11" fmla="*/ 574343 h 978089"/>
              <a:gd name="connsiteX12" fmla="*/ 1451211 w 4492387"/>
              <a:gd name="connsiteY12" fmla="*/ 792707 h 978089"/>
              <a:gd name="connsiteX13" fmla="*/ 1703695 w 4492387"/>
              <a:gd name="connsiteY13" fmla="*/ 936008 h 978089"/>
              <a:gd name="connsiteX14" fmla="*/ 2270077 w 4492387"/>
              <a:gd name="connsiteY14" fmla="*/ 956480 h 978089"/>
              <a:gd name="connsiteX15" fmla="*/ 2788692 w 4492387"/>
              <a:gd name="connsiteY15" fmla="*/ 936008 h 978089"/>
              <a:gd name="connsiteX16" fmla="*/ 3041175 w 4492387"/>
              <a:gd name="connsiteY16" fmla="*/ 703996 h 978089"/>
              <a:gd name="connsiteX17" fmla="*/ 3164005 w 4492387"/>
              <a:gd name="connsiteY17" fmla="*/ 485632 h 978089"/>
              <a:gd name="connsiteX18" fmla="*/ 3389193 w 4492387"/>
              <a:gd name="connsiteY18" fmla="*/ 321859 h 978089"/>
              <a:gd name="connsiteX19" fmla="*/ 3566614 w 4492387"/>
              <a:gd name="connsiteY19" fmla="*/ 287740 h 978089"/>
              <a:gd name="connsiteX20" fmla="*/ 3819098 w 4492387"/>
              <a:gd name="connsiteY20" fmla="*/ 315035 h 978089"/>
              <a:gd name="connsiteX21" fmla="*/ 4112525 w 4492387"/>
              <a:gd name="connsiteY21" fmla="*/ 512928 h 978089"/>
              <a:gd name="connsiteX22" fmla="*/ 4208059 w 4492387"/>
              <a:gd name="connsiteY22" fmla="*/ 703996 h 978089"/>
              <a:gd name="connsiteX23" fmla="*/ 4269474 w 4492387"/>
              <a:gd name="connsiteY23" fmla="*/ 833650 h 978089"/>
              <a:gd name="connsiteX24" fmla="*/ 4399128 w 4492387"/>
              <a:gd name="connsiteY24" fmla="*/ 908713 h 978089"/>
              <a:gd name="connsiteX25" fmla="*/ 4481014 w 4492387"/>
              <a:gd name="connsiteY25" fmla="*/ 806354 h 978089"/>
              <a:gd name="connsiteX26" fmla="*/ 4330889 w 4492387"/>
              <a:gd name="connsiteY26" fmla="*/ 622110 h 978089"/>
              <a:gd name="connsiteX27" fmla="*/ 4167116 w 4492387"/>
              <a:gd name="connsiteY27" fmla="*/ 437865 h 978089"/>
              <a:gd name="connsiteX28" fmla="*/ 4085229 w 4492387"/>
              <a:gd name="connsiteY28" fmla="*/ 239972 h 978089"/>
              <a:gd name="connsiteX29" fmla="*/ 4010166 w 4492387"/>
              <a:gd name="connsiteY29" fmla="*/ 96671 h 978089"/>
              <a:gd name="connsiteX30" fmla="*/ 3962399 w 4492387"/>
              <a:gd name="connsiteY30" fmla="*/ 178557 h 978089"/>
              <a:gd name="connsiteX31" fmla="*/ 3791802 w 4492387"/>
              <a:gd name="connsiteY31" fmla="*/ 158086 h 978089"/>
              <a:gd name="connsiteX32" fmla="*/ 3532495 w 4492387"/>
              <a:gd name="connsiteY32" fmla="*/ 151262 h 978089"/>
              <a:gd name="connsiteX33" fmla="*/ 3375546 w 4492387"/>
              <a:gd name="connsiteY33" fmla="*/ 199029 h 978089"/>
              <a:gd name="connsiteX34" fmla="*/ 3273187 w 4492387"/>
              <a:gd name="connsiteY34" fmla="*/ 103495 h 978089"/>
              <a:gd name="connsiteX35" fmla="*/ 3218596 w 4492387"/>
              <a:gd name="connsiteY35" fmla="*/ 55728 h 978089"/>
              <a:gd name="connsiteX36" fmla="*/ 3088943 w 4492387"/>
              <a:gd name="connsiteY36" fmla="*/ 437865 h 978089"/>
              <a:gd name="connsiteX37" fmla="*/ 2877402 w 4492387"/>
              <a:gd name="connsiteY37" fmla="*/ 758587 h 978089"/>
              <a:gd name="connsiteX38" fmla="*/ 2699981 w 4492387"/>
              <a:gd name="connsiteY38" fmla="*/ 860946 h 978089"/>
              <a:gd name="connsiteX39" fmla="*/ 2331492 w 4492387"/>
              <a:gd name="connsiteY39" fmla="*/ 888241 h 978089"/>
              <a:gd name="connsiteX40" fmla="*/ 1785581 w 4492387"/>
              <a:gd name="connsiteY40" fmla="*/ 860946 h 978089"/>
              <a:gd name="connsiteX41" fmla="*/ 1567217 w 4492387"/>
              <a:gd name="connsiteY41" fmla="*/ 779059 h 978089"/>
              <a:gd name="connsiteX42" fmla="*/ 1294262 w 4492387"/>
              <a:gd name="connsiteY42" fmla="*/ 267268 h 978089"/>
              <a:gd name="connsiteX43" fmla="*/ 1212375 w 4492387"/>
              <a:gd name="connsiteY43" fmla="*/ 62551 h 978089"/>
              <a:gd name="connsiteX44" fmla="*/ 1191904 w 4492387"/>
              <a:gd name="connsiteY44" fmla="*/ 117143 h 978089"/>
              <a:gd name="connsiteX45" fmla="*/ 1089546 w 4492387"/>
              <a:gd name="connsiteY45" fmla="*/ 185381 h 978089"/>
              <a:gd name="connsiteX46" fmla="*/ 980363 w 4492387"/>
              <a:gd name="connsiteY46" fmla="*/ 171734 h 978089"/>
              <a:gd name="connsiteX47" fmla="*/ 857534 w 4492387"/>
              <a:gd name="connsiteY47" fmla="*/ 123966 h 978089"/>
              <a:gd name="connsiteX48" fmla="*/ 584578 w 4492387"/>
              <a:gd name="connsiteY48" fmla="*/ 164910 h 978089"/>
              <a:gd name="connsiteX49" fmla="*/ 475396 w 4492387"/>
              <a:gd name="connsiteY49" fmla="*/ 171734 h 978089"/>
              <a:gd name="connsiteX50" fmla="*/ 434453 w 4492387"/>
              <a:gd name="connsiteY50" fmla="*/ 83023 h 978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492387" h="978089">
                <a:moveTo>
                  <a:pt x="434453" y="83023"/>
                </a:moveTo>
                <a:cubicBezTo>
                  <a:pt x="426492" y="100083"/>
                  <a:pt x="448101" y="216089"/>
                  <a:pt x="427629" y="274092"/>
                </a:cubicBezTo>
                <a:cubicBezTo>
                  <a:pt x="407157" y="332095"/>
                  <a:pt x="369626" y="361665"/>
                  <a:pt x="311623" y="431041"/>
                </a:cubicBezTo>
                <a:cubicBezTo>
                  <a:pt x="253620" y="500417"/>
                  <a:pt x="130790" y="619836"/>
                  <a:pt x="79611" y="690349"/>
                </a:cubicBezTo>
                <a:cubicBezTo>
                  <a:pt x="28432" y="760863"/>
                  <a:pt x="9098" y="816591"/>
                  <a:pt x="4549" y="854122"/>
                </a:cubicBezTo>
                <a:cubicBezTo>
                  <a:pt x="0" y="891653"/>
                  <a:pt x="23883" y="915537"/>
                  <a:pt x="52316" y="915537"/>
                </a:cubicBezTo>
                <a:cubicBezTo>
                  <a:pt x="80749" y="915537"/>
                  <a:pt x="139889" y="899615"/>
                  <a:pt x="175146" y="854122"/>
                </a:cubicBezTo>
                <a:cubicBezTo>
                  <a:pt x="210403" y="808629"/>
                  <a:pt x="222913" y="710820"/>
                  <a:pt x="263856" y="642581"/>
                </a:cubicBezTo>
                <a:cubicBezTo>
                  <a:pt x="304799" y="574342"/>
                  <a:pt x="350292" y="502692"/>
                  <a:pt x="420805" y="444689"/>
                </a:cubicBezTo>
                <a:cubicBezTo>
                  <a:pt x="491318" y="386686"/>
                  <a:pt x="575480" y="313897"/>
                  <a:pt x="686937" y="294563"/>
                </a:cubicBezTo>
                <a:cubicBezTo>
                  <a:pt x="798394" y="275229"/>
                  <a:pt x="980364" y="282053"/>
                  <a:pt x="1089546" y="328683"/>
                </a:cubicBezTo>
                <a:cubicBezTo>
                  <a:pt x="1198728" y="375313"/>
                  <a:pt x="1281752" y="497006"/>
                  <a:pt x="1342029" y="574343"/>
                </a:cubicBezTo>
                <a:cubicBezTo>
                  <a:pt x="1402307" y="651680"/>
                  <a:pt x="1390933" y="732430"/>
                  <a:pt x="1451211" y="792707"/>
                </a:cubicBezTo>
                <a:cubicBezTo>
                  <a:pt x="1511489" y="852984"/>
                  <a:pt x="1567217" y="908713"/>
                  <a:pt x="1703695" y="936008"/>
                </a:cubicBezTo>
                <a:cubicBezTo>
                  <a:pt x="1840173" y="963303"/>
                  <a:pt x="2089244" y="956480"/>
                  <a:pt x="2270077" y="956480"/>
                </a:cubicBezTo>
                <a:cubicBezTo>
                  <a:pt x="2450910" y="956480"/>
                  <a:pt x="2660176" y="978089"/>
                  <a:pt x="2788692" y="936008"/>
                </a:cubicBezTo>
                <a:cubicBezTo>
                  <a:pt x="2917208" y="893927"/>
                  <a:pt x="2978623" y="779059"/>
                  <a:pt x="3041175" y="703996"/>
                </a:cubicBezTo>
                <a:cubicBezTo>
                  <a:pt x="3103727" y="628933"/>
                  <a:pt x="3106002" y="549322"/>
                  <a:pt x="3164005" y="485632"/>
                </a:cubicBezTo>
                <a:cubicBezTo>
                  <a:pt x="3222008" y="421943"/>
                  <a:pt x="3322092" y="354841"/>
                  <a:pt x="3389193" y="321859"/>
                </a:cubicBezTo>
                <a:cubicBezTo>
                  <a:pt x="3456294" y="288877"/>
                  <a:pt x="3494963" y="288877"/>
                  <a:pt x="3566614" y="287740"/>
                </a:cubicBezTo>
                <a:cubicBezTo>
                  <a:pt x="3638265" y="286603"/>
                  <a:pt x="3728113" y="277504"/>
                  <a:pt x="3819098" y="315035"/>
                </a:cubicBezTo>
                <a:cubicBezTo>
                  <a:pt x="3910083" y="352566"/>
                  <a:pt x="4047698" y="448101"/>
                  <a:pt x="4112525" y="512928"/>
                </a:cubicBezTo>
                <a:cubicBezTo>
                  <a:pt x="4177352" y="577755"/>
                  <a:pt x="4181901" y="650542"/>
                  <a:pt x="4208059" y="703996"/>
                </a:cubicBezTo>
                <a:cubicBezTo>
                  <a:pt x="4234217" y="757450"/>
                  <a:pt x="4237629" y="799531"/>
                  <a:pt x="4269474" y="833650"/>
                </a:cubicBezTo>
                <a:cubicBezTo>
                  <a:pt x="4301319" y="867769"/>
                  <a:pt x="4363871" y="913262"/>
                  <a:pt x="4399128" y="908713"/>
                </a:cubicBezTo>
                <a:cubicBezTo>
                  <a:pt x="4434385" y="904164"/>
                  <a:pt x="4492387" y="854121"/>
                  <a:pt x="4481014" y="806354"/>
                </a:cubicBezTo>
                <a:cubicBezTo>
                  <a:pt x="4469641" y="758587"/>
                  <a:pt x="4383205" y="683525"/>
                  <a:pt x="4330889" y="622110"/>
                </a:cubicBezTo>
                <a:cubicBezTo>
                  <a:pt x="4278573" y="560695"/>
                  <a:pt x="4208059" y="501555"/>
                  <a:pt x="4167116" y="437865"/>
                </a:cubicBezTo>
                <a:cubicBezTo>
                  <a:pt x="4126173" y="374175"/>
                  <a:pt x="4111387" y="296838"/>
                  <a:pt x="4085229" y="239972"/>
                </a:cubicBezTo>
                <a:cubicBezTo>
                  <a:pt x="4059071" y="183106"/>
                  <a:pt x="4030638" y="106907"/>
                  <a:pt x="4010166" y="96671"/>
                </a:cubicBezTo>
                <a:cubicBezTo>
                  <a:pt x="3989694" y="86435"/>
                  <a:pt x="3998793" y="168321"/>
                  <a:pt x="3962399" y="178557"/>
                </a:cubicBezTo>
                <a:cubicBezTo>
                  <a:pt x="3926005" y="188793"/>
                  <a:pt x="3863453" y="162635"/>
                  <a:pt x="3791802" y="158086"/>
                </a:cubicBezTo>
                <a:cubicBezTo>
                  <a:pt x="3720151" y="153537"/>
                  <a:pt x="3601871" y="144438"/>
                  <a:pt x="3532495" y="151262"/>
                </a:cubicBezTo>
                <a:cubicBezTo>
                  <a:pt x="3463119" y="158086"/>
                  <a:pt x="3418764" y="206990"/>
                  <a:pt x="3375546" y="199029"/>
                </a:cubicBezTo>
                <a:cubicBezTo>
                  <a:pt x="3332328" y="191068"/>
                  <a:pt x="3299345" y="127378"/>
                  <a:pt x="3273187" y="103495"/>
                </a:cubicBezTo>
                <a:cubicBezTo>
                  <a:pt x="3247029" y="79612"/>
                  <a:pt x="3249303" y="0"/>
                  <a:pt x="3218596" y="55728"/>
                </a:cubicBezTo>
                <a:cubicBezTo>
                  <a:pt x="3187889" y="111456"/>
                  <a:pt x="3145809" y="320722"/>
                  <a:pt x="3088943" y="437865"/>
                </a:cubicBezTo>
                <a:cubicBezTo>
                  <a:pt x="3032077" y="555008"/>
                  <a:pt x="2942229" y="688074"/>
                  <a:pt x="2877402" y="758587"/>
                </a:cubicBezTo>
                <a:cubicBezTo>
                  <a:pt x="2812575" y="829100"/>
                  <a:pt x="2790966" y="839337"/>
                  <a:pt x="2699981" y="860946"/>
                </a:cubicBezTo>
                <a:cubicBezTo>
                  <a:pt x="2608996" y="882555"/>
                  <a:pt x="2483892" y="888241"/>
                  <a:pt x="2331492" y="888241"/>
                </a:cubicBezTo>
                <a:cubicBezTo>
                  <a:pt x="2179092" y="888241"/>
                  <a:pt x="1912960" y="879143"/>
                  <a:pt x="1785581" y="860946"/>
                </a:cubicBezTo>
                <a:cubicBezTo>
                  <a:pt x="1658202" y="842749"/>
                  <a:pt x="1649104" y="878005"/>
                  <a:pt x="1567217" y="779059"/>
                </a:cubicBezTo>
                <a:cubicBezTo>
                  <a:pt x="1485331" y="680113"/>
                  <a:pt x="1353402" y="386686"/>
                  <a:pt x="1294262" y="267268"/>
                </a:cubicBezTo>
                <a:cubicBezTo>
                  <a:pt x="1235122" y="147850"/>
                  <a:pt x="1229435" y="87572"/>
                  <a:pt x="1212375" y="62551"/>
                </a:cubicBezTo>
                <a:cubicBezTo>
                  <a:pt x="1195315" y="37530"/>
                  <a:pt x="1212375" y="96671"/>
                  <a:pt x="1191904" y="117143"/>
                </a:cubicBezTo>
                <a:cubicBezTo>
                  <a:pt x="1171433" y="137615"/>
                  <a:pt x="1124803" y="176283"/>
                  <a:pt x="1089546" y="185381"/>
                </a:cubicBezTo>
                <a:cubicBezTo>
                  <a:pt x="1054289" y="194479"/>
                  <a:pt x="1019032" y="181970"/>
                  <a:pt x="980363" y="171734"/>
                </a:cubicBezTo>
                <a:cubicBezTo>
                  <a:pt x="941694" y="161498"/>
                  <a:pt x="923498" y="125103"/>
                  <a:pt x="857534" y="123966"/>
                </a:cubicBezTo>
                <a:cubicBezTo>
                  <a:pt x="791570" y="122829"/>
                  <a:pt x="648268" y="156949"/>
                  <a:pt x="584578" y="164910"/>
                </a:cubicBezTo>
                <a:cubicBezTo>
                  <a:pt x="520888" y="172871"/>
                  <a:pt x="500417" y="181970"/>
                  <a:pt x="475396" y="171734"/>
                </a:cubicBezTo>
                <a:cubicBezTo>
                  <a:pt x="450375" y="161498"/>
                  <a:pt x="442414" y="65963"/>
                  <a:pt x="434453" y="83023"/>
                </a:cubicBezTo>
                <a:close/>
              </a:path>
            </a:pathLst>
          </a:custGeom>
          <a:solidFill>
            <a:srgbClr val="FF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3" name="Volný tvar 122"/>
          <p:cNvSpPr/>
          <p:nvPr/>
        </p:nvSpPr>
        <p:spPr>
          <a:xfrm>
            <a:off x="5713413" y="4214813"/>
            <a:ext cx="2657475" cy="579437"/>
          </a:xfrm>
          <a:custGeom>
            <a:avLst/>
            <a:gdLst>
              <a:gd name="connsiteX0" fmla="*/ 434453 w 4492387"/>
              <a:gd name="connsiteY0" fmla="*/ 83023 h 978089"/>
              <a:gd name="connsiteX1" fmla="*/ 427629 w 4492387"/>
              <a:gd name="connsiteY1" fmla="*/ 274092 h 978089"/>
              <a:gd name="connsiteX2" fmla="*/ 311623 w 4492387"/>
              <a:gd name="connsiteY2" fmla="*/ 431041 h 978089"/>
              <a:gd name="connsiteX3" fmla="*/ 79611 w 4492387"/>
              <a:gd name="connsiteY3" fmla="*/ 690349 h 978089"/>
              <a:gd name="connsiteX4" fmla="*/ 4549 w 4492387"/>
              <a:gd name="connsiteY4" fmla="*/ 854122 h 978089"/>
              <a:gd name="connsiteX5" fmla="*/ 52316 w 4492387"/>
              <a:gd name="connsiteY5" fmla="*/ 915537 h 978089"/>
              <a:gd name="connsiteX6" fmla="*/ 175146 w 4492387"/>
              <a:gd name="connsiteY6" fmla="*/ 854122 h 978089"/>
              <a:gd name="connsiteX7" fmla="*/ 263856 w 4492387"/>
              <a:gd name="connsiteY7" fmla="*/ 642581 h 978089"/>
              <a:gd name="connsiteX8" fmla="*/ 420805 w 4492387"/>
              <a:gd name="connsiteY8" fmla="*/ 444689 h 978089"/>
              <a:gd name="connsiteX9" fmla="*/ 686937 w 4492387"/>
              <a:gd name="connsiteY9" fmla="*/ 294563 h 978089"/>
              <a:gd name="connsiteX10" fmla="*/ 1089546 w 4492387"/>
              <a:gd name="connsiteY10" fmla="*/ 328683 h 978089"/>
              <a:gd name="connsiteX11" fmla="*/ 1342029 w 4492387"/>
              <a:gd name="connsiteY11" fmla="*/ 574343 h 978089"/>
              <a:gd name="connsiteX12" fmla="*/ 1451211 w 4492387"/>
              <a:gd name="connsiteY12" fmla="*/ 792707 h 978089"/>
              <a:gd name="connsiteX13" fmla="*/ 1703695 w 4492387"/>
              <a:gd name="connsiteY13" fmla="*/ 936008 h 978089"/>
              <a:gd name="connsiteX14" fmla="*/ 2270077 w 4492387"/>
              <a:gd name="connsiteY14" fmla="*/ 956480 h 978089"/>
              <a:gd name="connsiteX15" fmla="*/ 2788692 w 4492387"/>
              <a:gd name="connsiteY15" fmla="*/ 936008 h 978089"/>
              <a:gd name="connsiteX16" fmla="*/ 3041175 w 4492387"/>
              <a:gd name="connsiteY16" fmla="*/ 703996 h 978089"/>
              <a:gd name="connsiteX17" fmla="*/ 3164005 w 4492387"/>
              <a:gd name="connsiteY17" fmla="*/ 485632 h 978089"/>
              <a:gd name="connsiteX18" fmla="*/ 3389193 w 4492387"/>
              <a:gd name="connsiteY18" fmla="*/ 321859 h 978089"/>
              <a:gd name="connsiteX19" fmla="*/ 3566614 w 4492387"/>
              <a:gd name="connsiteY19" fmla="*/ 287740 h 978089"/>
              <a:gd name="connsiteX20" fmla="*/ 3819098 w 4492387"/>
              <a:gd name="connsiteY20" fmla="*/ 315035 h 978089"/>
              <a:gd name="connsiteX21" fmla="*/ 4112525 w 4492387"/>
              <a:gd name="connsiteY21" fmla="*/ 512928 h 978089"/>
              <a:gd name="connsiteX22" fmla="*/ 4208059 w 4492387"/>
              <a:gd name="connsiteY22" fmla="*/ 703996 h 978089"/>
              <a:gd name="connsiteX23" fmla="*/ 4269474 w 4492387"/>
              <a:gd name="connsiteY23" fmla="*/ 833650 h 978089"/>
              <a:gd name="connsiteX24" fmla="*/ 4399128 w 4492387"/>
              <a:gd name="connsiteY24" fmla="*/ 908713 h 978089"/>
              <a:gd name="connsiteX25" fmla="*/ 4481014 w 4492387"/>
              <a:gd name="connsiteY25" fmla="*/ 806354 h 978089"/>
              <a:gd name="connsiteX26" fmla="*/ 4330889 w 4492387"/>
              <a:gd name="connsiteY26" fmla="*/ 622110 h 978089"/>
              <a:gd name="connsiteX27" fmla="*/ 4167116 w 4492387"/>
              <a:gd name="connsiteY27" fmla="*/ 437865 h 978089"/>
              <a:gd name="connsiteX28" fmla="*/ 4085229 w 4492387"/>
              <a:gd name="connsiteY28" fmla="*/ 239972 h 978089"/>
              <a:gd name="connsiteX29" fmla="*/ 4010166 w 4492387"/>
              <a:gd name="connsiteY29" fmla="*/ 96671 h 978089"/>
              <a:gd name="connsiteX30" fmla="*/ 3962399 w 4492387"/>
              <a:gd name="connsiteY30" fmla="*/ 178557 h 978089"/>
              <a:gd name="connsiteX31" fmla="*/ 3791802 w 4492387"/>
              <a:gd name="connsiteY31" fmla="*/ 158086 h 978089"/>
              <a:gd name="connsiteX32" fmla="*/ 3532495 w 4492387"/>
              <a:gd name="connsiteY32" fmla="*/ 151262 h 978089"/>
              <a:gd name="connsiteX33" fmla="*/ 3375546 w 4492387"/>
              <a:gd name="connsiteY33" fmla="*/ 199029 h 978089"/>
              <a:gd name="connsiteX34" fmla="*/ 3273187 w 4492387"/>
              <a:gd name="connsiteY34" fmla="*/ 103495 h 978089"/>
              <a:gd name="connsiteX35" fmla="*/ 3218596 w 4492387"/>
              <a:gd name="connsiteY35" fmla="*/ 55728 h 978089"/>
              <a:gd name="connsiteX36" fmla="*/ 3088943 w 4492387"/>
              <a:gd name="connsiteY36" fmla="*/ 437865 h 978089"/>
              <a:gd name="connsiteX37" fmla="*/ 2877402 w 4492387"/>
              <a:gd name="connsiteY37" fmla="*/ 758587 h 978089"/>
              <a:gd name="connsiteX38" fmla="*/ 2699981 w 4492387"/>
              <a:gd name="connsiteY38" fmla="*/ 860946 h 978089"/>
              <a:gd name="connsiteX39" fmla="*/ 2331492 w 4492387"/>
              <a:gd name="connsiteY39" fmla="*/ 888241 h 978089"/>
              <a:gd name="connsiteX40" fmla="*/ 1785581 w 4492387"/>
              <a:gd name="connsiteY40" fmla="*/ 860946 h 978089"/>
              <a:gd name="connsiteX41" fmla="*/ 1567217 w 4492387"/>
              <a:gd name="connsiteY41" fmla="*/ 779059 h 978089"/>
              <a:gd name="connsiteX42" fmla="*/ 1294262 w 4492387"/>
              <a:gd name="connsiteY42" fmla="*/ 267268 h 978089"/>
              <a:gd name="connsiteX43" fmla="*/ 1212375 w 4492387"/>
              <a:gd name="connsiteY43" fmla="*/ 62551 h 978089"/>
              <a:gd name="connsiteX44" fmla="*/ 1191904 w 4492387"/>
              <a:gd name="connsiteY44" fmla="*/ 117143 h 978089"/>
              <a:gd name="connsiteX45" fmla="*/ 1089546 w 4492387"/>
              <a:gd name="connsiteY45" fmla="*/ 185381 h 978089"/>
              <a:gd name="connsiteX46" fmla="*/ 980363 w 4492387"/>
              <a:gd name="connsiteY46" fmla="*/ 171734 h 978089"/>
              <a:gd name="connsiteX47" fmla="*/ 857534 w 4492387"/>
              <a:gd name="connsiteY47" fmla="*/ 123966 h 978089"/>
              <a:gd name="connsiteX48" fmla="*/ 584578 w 4492387"/>
              <a:gd name="connsiteY48" fmla="*/ 164910 h 978089"/>
              <a:gd name="connsiteX49" fmla="*/ 475396 w 4492387"/>
              <a:gd name="connsiteY49" fmla="*/ 171734 h 978089"/>
              <a:gd name="connsiteX50" fmla="*/ 434453 w 4492387"/>
              <a:gd name="connsiteY50" fmla="*/ 83023 h 978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492387" h="978089">
                <a:moveTo>
                  <a:pt x="434453" y="83023"/>
                </a:moveTo>
                <a:cubicBezTo>
                  <a:pt x="426492" y="100083"/>
                  <a:pt x="448101" y="216089"/>
                  <a:pt x="427629" y="274092"/>
                </a:cubicBezTo>
                <a:cubicBezTo>
                  <a:pt x="407157" y="332095"/>
                  <a:pt x="369626" y="361665"/>
                  <a:pt x="311623" y="431041"/>
                </a:cubicBezTo>
                <a:cubicBezTo>
                  <a:pt x="253620" y="500417"/>
                  <a:pt x="130790" y="619836"/>
                  <a:pt x="79611" y="690349"/>
                </a:cubicBezTo>
                <a:cubicBezTo>
                  <a:pt x="28432" y="760863"/>
                  <a:pt x="9098" y="816591"/>
                  <a:pt x="4549" y="854122"/>
                </a:cubicBezTo>
                <a:cubicBezTo>
                  <a:pt x="0" y="891653"/>
                  <a:pt x="23883" y="915537"/>
                  <a:pt x="52316" y="915537"/>
                </a:cubicBezTo>
                <a:cubicBezTo>
                  <a:pt x="80749" y="915537"/>
                  <a:pt x="139889" y="899615"/>
                  <a:pt x="175146" y="854122"/>
                </a:cubicBezTo>
                <a:cubicBezTo>
                  <a:pt x="210403" y="808629"/>
                  <a:pt x="222913" y="710820"/>
                  <a:pt x="263856" y="642581"/>
                </a:cubicBezTo>
                <a:cubicBezTo>
                  <a:pt x="304799" y="574342"/>
                  <a:pt x="350292" y="502692"/>
                  <a:pt x="420805" y="444689"/>
                </a:cubicBezTo>
                <a:cubicBezTo>
                  <a:pt x="491318" y="386686"/>
                  <a:pt x="575480" y="313897"/>
                  <a:pt x="686937" y="294563"/>
                </a:cubicBezTo>
                <a:cubicBezTo>
                  <a:pt x="798394" y="275229"/>
                  <a:pt x="980364" y="282053"/>
                  <a:pt x="1089546" y="328683"/>
                </a:cubicBezTo>
                <a:cubicBezTo>
                  <a:pt x="1198728" y="375313"/>
                  <a:pt x="1281752" y="497006"/>
                  <a:pt x="1342029" y="574343"/>
                </a:cubicBezTo>
                <a:cubicBezTo>
                  <a:pt x="1402307" y="651680"/>
                  <a:pt x="1390933" y="732430"/>
                  <a:pt x="1451211" y="792707"/>
                </a:cubicBezTo>
                <a:cubicBezTo>
                  <a:pt x="1511489" y="852984"/>
                  <a:pt x="1567217" y="908713"/>
                  <a:pt x="1703695" y="936008"/>
                </a:cubicBezTo>
                <a:cubicBezTo>
                  <a:pt x="1840173" y="963303"/>
                  <a:pt x="2089244" y="956480"/>
                  <a:pt x="2270077" y="956480"/>
                </a:cubicBezTo>
                <a:cubicBezTo>
                  <a:pt x="2450910" y="956480"/>
                  <a:pt x="2660176" y="978089"/>
                  <a:pt x="2788692" y="936008"/>
                </a:cubicBezTo>
                <a:cubicBezTo>
                  <a:pt x="2917208" y="893927"/>
                  <a:pt x="2978623" y="779059"/>
                  <a:pt x="3041175" y="703996"/>
                </a:cubicBezTo>
                <a:cubicBezTo>
                  <a:pt x="3103727" y="628933"/>
                  <a:pt x="3106002" y="549322"/>
                  <a:pt x="3164005" y="485632"/>
                </a:cubicBezTo>
                <a:cubicBezTo>
                  <a:pt x="3222008" y="421943"/>
                  <a:pt x="3322092" y="354841"/>
                  <a:pt x="3389193" y="321859"/>
                </a:cubicBezTo>
                <a:cubicBezTo>
                  <a:pt x="3456294" y="288877"/>
                  <a:pt x="3494963" y="288877"/>
                  <a:pt x="3566614" y="287740"/>
                </a:cubicBezTo>
                <a:cubicBezTo>
                  <a:pt x="3638265" y="286603"/>
                  <a:pt x="3728113" y="277504"/>
                  <a:pt x="3819098" y="315035"/>
                </a:cubicBezTo>
                <a:cubicBezTo>
                  <a:pt x="3910083" y="352566"/>
                  <a:pt x="4047698" y="448101"/>
                  <a:pt x="4112525" y="512928"/>
                </a:cubicBezTo>
                <a:cubicBezTo>
                  <a:pt x="4177352" y="577755"/>
                  <a:pt x="4181901" y="650542"/>
                  <a:pt x="4208059" y="703996"/>
                </a:cubicBezTo>
                <a:cubicBezTo>
                  <a:pt x="4234217" y="757450"/>
                  <a:pt x="4237629" y="799531"/>
                  <a:pt x="4269474" y="833650"/>
                </a:cubicBezTo>
                <a:cubicBezTo>
                  <a:pt x="4301319" y="867769"/>
                  <a:pt x="4363871" y="913262"/>
                  <a:pt x="4399128" y="908713"/>
                </a:cubicBezTo>
                <a:cubicBezTo>
                  <a:pt x="4434385" y="904164"/>
                  <a:pt x="4492387" y="854121"/>
                  <a:pt x="4481014" y="806354"/>
                </a:cubicBezTo>
                <a:cubicBezTo>
                  <a:pt x="4469641" y="758587"/>
                  <a:pt x="4383205" y="683525"/>
                  <a:pt x="4330889" y="622110"/>
                </a:cubicBezTo>
                <a:cubicBezTo>
                  <a:pt x="4278573" y="560695"/>
                  <a:pt x="4208059" y="501555"/>
                  <a:pt x="4167116" y="437865"/>
                </a:cubicBezTo>
                <a:cubicBezTo>
                  <a:pt x="4126173" y="374175"/>
                  <a:pt x="4111387" y="296838"/>
                  <a:pt x="4085229" y="239972"/>
                </a:cubicBezTo>
                <a:cubicBezTo>
                  <a:pt x="4059071" y="183106"/>
                  <a:pt x="4030638" y="106907"/>
                  <a:pt x="4010166" y="96671"/>
                </a:cubicBezTo>
                <a:cubicBezTo>
                  <a:pt x="3989694" y="86435"/>
                  <a:pt x="3998793" y="168321"/>
                  <a:pt x="3962399" y="178557"/>
                </a:cubicBezTo>
                <a:cubicBezTo>
                  <a:pt x="3926005" y="188793"/>
                  <a:pt x="3863453" y="162635"/>
                  <a:pt x="3791802" y="158086"/>
                </a:cubicBezTo>
                <a:cubicBezTo>
                  <a:pt x="3720151" y="153537"/>
                  <a:pt x="3601871" y="144438"/>
                  <a:pt x="3532495" y="151262"/>
                </a:cubicBezTo>
                <a:cubicBezTo>
                  <a:pt x="3463119" y="158086"/>
                  <a:pt x="3418764" y="206990"/>
                  <a:pt x="3375546" y="199029"/>
                </a:cubicBezTo>
                <a:cubicBezTo>
                  <a:pt x="3332328" y="191068"/>
                  <a:pt x="3299345" y="127378"/>
                  <a:pt x="3273187" y="103495"/>
                </a:cubicBezTo>
                <a:cubicBezTo>
                  <a:pt x="3247029" y="79612"/>
                  <a:pt x="3249303" y="0"/>
                  <a:pt x="3218596" y="55728"/>
                </a:cubicBezTo>
                <a:cubicBezTo>
                  <a:pt x="3187889" y="111456"/>
                  <a:pt x="3145809" y="320722"/>
                  <a:pt x="3088943" y="437865"/>
                </a:cubicBezTo>
                <a:cubicBezTo>
                  <a:pt x="3032077" y="555008"/>
                  <a:pt x="2942229" y="688074"/>
                  <a:pt x="2877402" y="758587"/>
                </a:cubicBezTo>
                <a:cubicBezTo>
                  <a:pt x="2812575" y="829100"/>
                  <a:pt x="2790966" y="839337"/>
                  <a:pt x="2699981" y="860946"/>
                </a:cubicBezTo>
                <a:cubicBezTo>
                  <a:pt x="2608996" y="882555"/>
                  <a:pt x="2483892" y="888241"/>
                  <a:pt x="2331492" y="888241"/>
                </a:cubicBezTo>
                <a:cubicBezTo>
                  <a:pt x="2179092" y="888241"/>
                  <a:pt x="1912960" y="879143"/>
                  <a:pt x="1785581" y="860946"/>
                </a:cubicBezTo>
                <a:cubicBezTo>
                  <a:pt x="1658202" y="842749"/>
                  <a:pt x="1649104" y="878005"/>
                  <a:pt x="1567217" y="779059"/>
                </a:cubicBezTo>
                <a:cubicBezTo>
                  <a:pt x="1485331" y="680113"/>
                  <a:pt x="1353402" y="386686"/>
                  <a:pt x="1294262" y="267268"/>
                </a:cubicBezTo>
                <a:cubicBezTo>
                  <a:pt x="1235122" y="147850"/>
                  <a:pt x="1229435" y="87572"/>
                  <a:pt x="1212375" y="62551"/>
                </a:cubicBezTo>
                <a:cubicBezTo>
                  <a:pt x="1195315" y="37530"/>
                  <a:pt x="1212375" y="96671"/>
                  <a:pt x="1191904" y="117143"/>
                </a:cubicBezTo>
                <a:cubicBezTo>
                  <a:pt x="1171433" y="137615"/>
                  <a:pt x="1124803" y="176283"/>
                  <a:pt x="1089546" y="185381"/>
                </a:cubicBezTo>
                <a:cubicBezTo>
                  <a:pt x="1054289" y="194479"/>
                  <a:pt x="1019032" y="181970"/>
                  <a:pt x="980363" y="171734"/>
                </a:cubicBezTo>
                <a:cubicBezTo>
                  <a:pt x="941694" y="161498"/>
                  <a:pt x="923498" y="125103"/>
                  <a:pt x="857534" y="123966"/>
                </a:cubicBezTo>
                <a:cubicBezTo>
                  <a:pt x="791570" y="122829"/>
                  <a:pt x="648268" y="156949"/>
                  <a:pt x="584578" y="164910"/>
                </a:cubicBezTo>
                <a:cubicBezTo>
                  <a:pt x="520888" y="172871"/>
                  <a:pt x="500417" y="181970"/>
                  <a:pt x="475396" y="171734"/>
                </a:cubicBezTo>
                <a:cubicBezTo>
                  <a:pt x="450375" y="161498"/>
                  <a:pt x="442414" y="65963"/>
                  <a:pt x="434453" y="8302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2303" name="Skupina 123"/>
          <p:cNvGrpSpPr>
            <a:grpSpLocks/>
          </p:cNvGrpSpPr>
          <p:nvPr/>
        </p:nvGrpSpPr>
        <p:grpSpPr bwMode="auto">
          <a:xfrm>
            <a:off x="5284788" y="4500563"/>
            <a:ext cx="3430587" cy="857250"/>
            <a:chOff x="4713236" y="4572008"/>
            <a:chExt cx="3430612" cy="856644"/>
          </a:xfrm>
        </p:grpSpPr>
        <p:grpSp>
          <p:nvGrpSpPr>
            <p:cNvPr id="12304" name="Skupina 29"/>
            <p:cNvGrpSpPr>
              <a:grpSpLocks/>
            </p:cNvGrpSpPr>
            <p:nvPr/>
          </p:nvGrpSpPr>
          <p:grpSpPr bwMode="auto">
            <a:xfrm>
              <a:off x="4713236" y="4641246"/>
              <a:ext cx="3430612" cy="787406"/>
              <a:chOff x="4357686" y="5500702"/>
              <a:chExt cx="3430612" cy="787406"/>
            </a:xfrm>
          </p:grpSpPr>
          <p:cxnSp>
            <p:nvCxnSpPr>
              <p:cNvPr id="127" name="Přímá spojovací čára 126"/>
              <p:cNvCxnSpPr/>
              <p:nvPr/>
            </p:nvCxnSpPr>
            <p:spPr>
              <a:xfrm rot="5400000">
                <a:off x="3965852" y="5893099"/>
                <a:ext cx="785257" cy="1587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ovací čára 127"/>
              <p:cNvCxnSpPr/>
              <p:nvPr/>
            </p:nvCxnSpPr>
            <p:spPr>
              <a:xfrm rot="10800000">
                <a:off x="4357686" y="6286521"/>
                <a:ext cx="3429025" cy="1587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Přímá spojovací čára 128"/>
              <p:cNvCxnSpPr/>
              <p:nvPr/>
            </p:nvCxnSpPr>
            <p:spPr>
              <a:xfrm rot="5400000">
                <a:off x="7394877" y="5893099"/>
                <a:ext cx="785257" cy="1587"/>
              </a:xfrm>
              <a:prstGeom prst="line">
                <a:avLst/>
              </a:prstGeom>
              <a:ln w="28575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6" name="Volný tvar 125"/>
            <p:cNvSpPr/>
            <p:nvPr/>
          </p:nvSpPr>
          <p:spPr>
            <a:xfrm>
              <a:off x="4714823" y="4572008"/>
              <a:ext cx="3413150" cy="826502"/>
            </a:xfrm>
            <a:custGeom>
              <a:avLst/>
              <a:gdLst>
                <a:gd name="connsiteX0" fmla="*/ 250788 w 3413088"/>
                <a:gd name="connsiteY0" fmla="*/ 121621 h 826471"/>
                <a:gd name="connsiteX1" fmla="*/ 3138 w 3413088"/>
                <a:gd name="connsiteY1" fmla="*/ 93046 h 826471"/>
                <a:gd name="connsiteX2" fmla="*/ 12663 w 3413088"/>
                <a:gd name="connsiteY2" fmla="*/ 826471 h 826471"/>
                <a:gd name="connsiteX3" fmla="*/ 3413088 w 3413088"/>
                <a:gd name="connsiteY3" fmla="*/ 826471 h 826471"/>
                <a:gd name="connsiteX4" fmla="*/ 3413088 w 3413088"/>
                <a:gd name="connsiteY4" fmla="*/ 93046 h 826471"/>
                <a:gd name="connsiteX5" fmla="*/ 3155913 w 3413088"/>
                <a:gd name="connsiteY5" fmla="*/ 102571 h 826471"/>
                <a:gd name="connsiteX6" fmla="*/ 3194013 w 3413088"/>
                <a:gd name="connsiteY6" fmla="*/ 350221 h 826471"/>
                <a:gd name="connsiteX7" fmla="*/ 3194013 w 3413088"/>
                <a:gd name="connsiteY7" fmla="*/ 597871 h 826471"/>
                <a:gd name="connsiteX8" fmla="*/ 3184488 w 3413088"/>
                <a:gd name="connsiteY8" fmla="*/ 645496 h 826471"/>
                <a:gd name="connsiteX9" fmla="*/ 250788 w 3413088"/>
                <a:gd name="connsiteY9" fmla="*/ 635971 h 826471"/>
                <a:gd name="connsiteX10" fmla="*/ 231738 w 3413088"/>
                <a:gd name="connsiteY10" fmla="*/ 578821 h 826471"/>
                <a:gd name="connsiteX11" fmla="*/ 222213 w 3413088"/>
                <a:gd name="connsiteY11" fmla="*/ 274021 h 826471"/>
                <a:gd name="connsiteX12" fmla="*/ 250788 w 3413088"/>
                <a:gd name="connsiteY12" fmla="*/ 121621 h 826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13088" h="826471">
                  <a:moveTo>
                    <a:pt x="250788" y="121621"/>
                  </a:moveTo>
                  <a:cubicBezTo>
                    <a:pt x="0" y="83038"/>
                    <a:pt x="3138" y="0"/>
                    <a:pt x="3138" y="93046"/>
                  </a:cubicBezTo>
                  <a:lnTo>
                    <a:pt x="12663" y="826471"/>
                  </a:lnTo>
                  <a:lnTo>
                    <a:pt x="3413088" y="826471"/>
                  </a:lnTo>
                  <a:lnTo>
                    <a:pt x="3413088" y="93046"/>
                  </a:lnTo>
                  <a:lnTo>
                    <a:pt x="3155913" y="102571"/>
                  </a:lnTo>
                  <a:lnTo>
                    <a:pt x="3194013" y="350221"/>
                  </a:lnTo>
                  <a:cubicBezTo>
                    <a:pt x="3203717" y="592833"/>
                    <a:pt x="3259709" y="532175"/>
                    <a:pt x="3194013" y="597871"/>
                  </a:cubicBezTo>
                  <a:lnTo>
                    <a:pt x="3184488" y="645496"/>
                  </a:lnTo>
                  <a:lnTo>
                    <a:pt x="250788" y="635971"/>
                  </a:lnTo>
                  <a:lnTo>
                    <a:pt x="231738" y="578821"/>
                  </a:lnTo>
                  <a:cubicBezTo>
                    <a:pt x="228461" y="477224"/>
                    <a:pt x="222213" y="375671"/>
                    <a:pt x="222213" y="274021"/>
                  </a:cubicBezTo>
                  <a:lnTo>
                    <a:pt x="250788" y="12162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6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Nadpis 1"/>
          <p:cNvSpPr>
            <a:spLocks noGrp="1"/>
          </p:cNvSpPr>
          <p:nvPr>
            <p:ph type="title"/>
          </p:nvPr>
        </p:nvSpPr>
        <p:spPr>
          <a:xfrm>
            <a:off x="468313" y="1125538"/>
            <a:ext cx="8229600" cy="1066800"/>
          </a:xfrm>
        </p:spPr>
        <p:txBody>
          <a:bodyPr/>
          <a:lstStyle/>
          <a:p>
            <a:r>
              <a:rPr lang="cs-CZ" smtClean="0"/>
              <a:t>Polymerační schéma</a:t>
            </a:r>
          </a:p>
        </p:txBody>
      </p:sp>
      <p:graphicFrame>
        <p:nvGraphicFramePr>
          <p:cNvPr id="19494" name="Object 38"/>
          <p:cNvGraphicFramePr>
            <a:graphicFrameLocks noChangeAspect="1"/>
          </p:cNvGraphicFramePr>
          <p:nvPr/>
        </p:nvGraphicFramePr>
        <p:xfrm>
          <a:off x="755650" y="2420938"/>
          <a:ext cx="7488238" cy="3759200"/>
        </p:xfrm>
        <a:graphic>
          <a:graphicData uri="http://schemas.openxmlformats.org/presentationml/2006/ole">
            <p:oleObj spid="_x0000_s1026" name="Graf" r:id="rId3" imgW="6286383" imgH="2619435" progId="Excel.Chart.8">
              <p:embed/>
            </p:oleObj>
          </a:graphicData>
        </a:graphic>
      </p:graphicFrame>
      <p:sp>
        <p:nvSpPr>
          <p:cNvPr id="19495" name="Line 39"/>
          <p:cNvSpPr>
            <a:spLocks noChangeShapeType="1"/>
          </p:cNvSpPr>
          <p:nvPr/>
        </p:nvSpPr>
        <p:spPr bwMode="auto">
          <a:xfrm flipV="1">
            <a:off x="1547813" y="4221163"/>
            <a:ext cx="1079500" cy="720725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96" name="Line 40"/>
          <p:cNvSpPr>
            <a:spLocks noChangeShapeType="1"/>
          </p:cNvSpPr>
          <p:nvPr/>
        </p:nvSpPr>
        <p:spPr bwMode="auto">
          <a:xfrm flipV="1">
            <a:off x="2627313" y="4221163"/>
            <a:ext cx="2089150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97" name="Line 41"/>
          <p:cNvSpPr>
            <a:spLocks noChangeShapeType="1"/>
          </p:cNvSpPr>
          <p:nvPr/>
        </p:nvSpPr>
        <p:spPr bwMode="auto">
          <a:xfrm flipV="1">
            <a:off x="4716463" y="3716338"/>
            <a:ext cx="1079500" cy="504825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98" name="Line 42"/>
          <p:cNvSpPr>
            <a:spLocks noChangeShapeType="1"/>
          </p:cNvSpPr>
          <p:nvPr/>
        </p:nvSpPr>
        <p:spPr bwMode="auto">
          <a:xfrm flipV="1">
            <a:off x="5795963" y="3716338"/>
            <a:ext cx="1008062" cy="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9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19494" grpId="0"/>
      <p:bldP spid="19495" grpId="0" animBg="1"/>
      <p:bldP spid="19496" grpId="0" animBg="1"/>
      <p:bldP spid="19497" grpId="0" animBg="1"/>
      <p:bldP spid="1949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Dekyvetace, opracování</a:t>
            </a:r>
          </a:p>
        </p:txBody>
      </p:sp>
      <p:sp>
        <p:nvSpPr>
          <p:cNvPr id="2560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Vychladnutí formy (sádra je špatný vodič tepla)</a:t>
            </a:r>
          </a:p>
          <a:p>
            <a:r>
              <a:rPr lang="cs-CZ" smtClean="0"/>
              <a:t>Šetrná dekyvetace</a:t>
            </a:r>
          </a:p>
          <a:p>
            <a:r>
              <a:rPr lang="cs-CZ" smtClean="0"/>
              <a:t>Opracování frézami x brousky</a:t>
            </a:r>
          </a:p>
          <a:p>
            <a:r>
              <a:rPr lang="cs-CZ" smtClean="0"/>
              <a:t>Vyleštění povrchu</a:t>
            </a:r>
          </a:p>
          <a:p>
            <a:r>
              <a:rPr lang="cs-CZ" smtClean="0"/>
              <a:t>Zabránění vyschnutí (přechovávání ve vodě)</a:t>
            </a:r>
          </a:p>
          <a:p>
            <a:endParaRPr lang="cs-CZ" smtClean="0">
              <a:latin typeface="Arial" charset="0"/>
            </a:endParaRPr>
          </a:p>
        </p:txBody>
      </p:sp>
      <p:pic>
        <p:nvPicPr>
          <p:cNvPr id="25604" name="Picture 4" descr="MC90043475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797425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Hlavní zásady lisovací techniky</a:t>
            </a:r>
          </a:p>
        </p:txBody>
      </p:sp>
      <p:sp>
        <p:nvSpPr>
          <p:cNvPr id="2662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Přesná modelace – přesná forma</a:t>
            </a:r>
          </a:p>
          <a:p>
            <a:r>
              <a:rPr lang="cs-CZ" smtClean="0"/>
              <a:t>Při obráceném lisování – riziko zvýšení skusu</a:t>
            </a:r>
          </a:p>
          <a:p>
            <a:r>
              <a:rPr lang="cs-CZ" smtClean="0"/>
              <a:t>Dodržování pravidel při zpracování plastů (mísící poměry, polymerace)</a:t>
            </a:r>
          </a:p>
          <a:p>
            <a:r>
              <a:rPr lang="cs-CZ" smtClean="0"/>
              <a:t>Šetrné opracování (bez poškození okrajů náhrady)</a:t>
            </a:r>
          </a:p>
          <a:p>
            <a:r>
              <a:rPr lang="cs-CZ" smtClean="0"/>
              <a:t>Funkční náhrada – přesná a estetická náhrada</a:t>
            </a: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268413"/>
            <a:ext cx="5262563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 Box 6"/>
          <p:cNvSpPr txBox="1">
            <a:spLocks noChangeArrowheads="1"/>
          </p:cNvSpPr>
          <p:nvPr/>
        </p:nvSpPr>
        <p:spPr bwMode="auto">
          <a:xfrm>
            <a:off x="0" y="620713"/>
            <a:ext cx="91440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300"/>
              <a:t>Materiál je určen pro bezplatné používání a pro potřebu výuky, vzdělávání na všech typech škol a školských zařízení. </a:t>
            </a:r>
          </a:p>
          <a:p>
            <a:pPr algn="ctr"/>
            <a:r>
              <a:rPr lang="cs-CZ" sz="1300"/>
              <a:t>Jakékoliv další použití podléhá autorskému zákonu</a:t>
            </a:r>
          </a:p>
        </p:txBody>
      </p:sp>
      <p:sp>
        <p:nvSpPr>
          <p:cNvPr id="15364" name="Text Box 7"/>
          <p:cNvSpPr txBox="1">
            <a:spLocks noChangeArrowheads="1"/>
          </p:cNvSpPr>
          <p:nvPr/>
        </p:nvSpPr>
        <p:spPr bwMode="auto">
          <a:xfrm>
            <a:off x="323850" y="2492375"/>
            <a:ext cx="8424863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Zdroj:</a:t>
            </a:r>
          </a:p>
          <a:p>
            <a:endParaRPr lang="cs-CZ"/>
          </a:p>
          <a:p>
            <a:r>
              <a:rPr lang="cs-CZ"/>
              <a:t>HUBÁLKOVÁ Hana, KRŇOULOVÁ Jana. </a:t>
            </a:r>
            <a:r>
              <a:rPr lang="cs-CZ" i="1"/>
              <a:t>Materiály a technologie v protetickém zubním lékařství</a:t>
            </a:r>
            <a:r>
              <a:rPr lang="cs-CZ"/>
              <a:t>. Praha: Galén, 2009. ISBN 978-80-7262-581-9. 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Použité obrázky a animace pocházejí z otevřené galerie Microsoft Office Powerpoint</a:t>
            </a:r>
          </a:p>
          <a:p>
            <a:endParaRPr lang="cs-CZ"/>
          </a:p>
        </p:txBody>
      </p:sp>
      <p:pic>
        <p:nvPicPr>
          <p:cNvPr id="15365" name="Picture 9" descr="logo VOZSaSZS kriv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4581525"/>
            <a:ext cx="14954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765</TotalTime>
  <Words>341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2" baseType="lpstr">
      <vt:lpstr>Arial</vt:lpstr>
      <vt:lpstr>Trebuchet MS</vt:lpstr>
      <vt:lpstr>Georgia</vt:lpstr>
      <vt:lpstr>Wingdings 2</vt:lpstr>
      <vt:lpstr>Calibri</vt:lpstr>
      <vt:lpstr>Times New Roman</vt:lpstr>
      <vt:lpstr>Urbanistický</vt:lpstr>
      <vt:lpstr>1_Urbanistický</vt:lpstr>
      <vt:lpstr>2_Urbanistický</vt:lpstr>
      <vt:lpstr>3_Urbanistický</vt:lpstr>
      <vt:lpstr>Graf aplikace Microsoft Office Excel</vt:lpstr>
      <vt:lpstr>Snímek 1</vt:lpstr>
      <vt:lpstr>Lisovací technika</vt:lpstr>
      <vt:lpstr>Voskový model náhrady po zkoušce v ústech pacienta</vt:lpstr>
      <vt:lpstr>Vytvoření sádrové formy</vt:lpstr>
      <vt:lpstr>Vyplavení bazálního vosku</vt:lpstr>
      <vt:lpstr>Úprava pracovních modelů</vt:lpstr>
      <vt:lpstr>Aplikace plastové hmoty</vt:lpstr>
      <vt:lpstr>Polymerační schéma</vt:lpstr>
      <vt:lpstr>Dekyvetace, opracování</vt:lpstr>
      <vt:lpstr>Hlavní zásady lisovací techniky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</dc:creator>
  <cp:lastModifiedBy>74093</cp:lastModifiedBy>
  <cp:revision>55</cp:revision>
  <dcterms:created xsi:type="dcterms:W3CDTF">2013-01-20T18:43:40Z</dcterms:created>
  <dcterms:modified xsi:type="dcterms:W3CDTF">2013-05-09T11:57:25Z</dcterms:modified>
</cp:coreProperties>
</file>