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62" y="6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1D3F421-3E8A-4298-954B-F30A80EE7A1F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422D532-8AEC-4BFB-8632-551108E457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kea.com/us/en/catalog/products/7611378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Konverzace v anglickém jazyce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Kuchyňské potřeby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Nádobí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2.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procvičuje slovní zásobu týkající se kuchyňských potřeb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Utensils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Baking</a:t>
            </a:r>
            <a:r>
              <a:rPr lang="cs-CZ" dirty="0" smtClean="0"/>
              <a:t> t_n</a:t>
            </a:r>
          </a:p>
          <a:p>
            <a:r>
              <a:rPr lang="cs-CZ" dirty="0" smtClean="0"/>
              <a:t>B_</a:t>
            </a:r>
            <a:r>
              <a:rPr lang="cs-CZ" dirty="0" err="1" smtClean="0"/>
              <a:t>ttle</a:t>
            </a:r>
            <a:r>
              <a:rPr lang="cs-CZ" dirty="0" smtClean="0"/>
              <a:t>-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Chef</a:t>
            </a:r>
            <a:r>
              <a:rPr lang="cs-CZ" dirty="0" smtClean="0"/>
              <a:t>‘s </a:t>
            </a:r>
            <a:r>
              <a:rPr lang="cs-CZ" dirty="0" err="1" smtClean="0"/>
              <a:t>kni</a:t>
            </a:r>
            <a:r>
              <a:rPr lang="cs-CZ" dirty="0" smtClean="0"/>
              <a:t>_e</a:t>
            </a:r>
          </a:p>
          <a:p>
            <a:r>
              <a:rPr lang="cs-CZ" dirty="0" err="1" smtClean="0"/>
              <a:t>Cork</a:t>
            </a:r>
            <a:r>
              <a:rPr lang="cs-CZ" dirty="0" smtClean="0"/>
              <a:t>_</a:t>
            </a:r>
            <a:r>
              <a:rPr lang="cs-CZ" dirty="0" err="1" smtClean="0"/>
              <a:t>crew</a:t>
            </a:r>
            <a:endParaRPr lang="cs-CZ" dirty="0" smtClean="0"/>
          </a:p>
          <a:p>
            <a:r>
              <a:rPr lang="cs-CZ" dirty="0" err="1" smtClean="0"/>
              <a:t>Frying</a:t>
            </a:r>
            <a:r>
              <a:rPr lang="cs-CZ" dirty="0" smtClean="0"/>
              <a:t> p_n</a:t>
            </a:r>
          </a:p>
          <a:p>
            <a:r>
              <a:rPr lang="cs-CZ" dirty="0" err="1" smtClean="0"/>
              <a:t>Grat</a:t>
            </a:r>
            <a:r>
              <a:rPr lang="cs-CZ" dirty="0" smtClean="0"/>
              <a:t>_r</a:t>
            </a:r>
          </a:p>
          <a:p>
            <a:r>
              <a:rPr lang="cs-CZ" dirty="0" err="1" smtClean="0"/>
              <a:t>Kett</a:t>
            </a:r>
            <a:r>
              <a:rPr lang="cs-CZ" dirty="0" smtClean="0"/>
              <a:t>_e</a:t>
            </a:r>
          </a:p>
          <a:p>
            <a:r>
              <a:rPr lang="cs-CZ" dirty="0" smtClean="0"/>
              <a:t>Stra_</a:t>
            </a:r>
            <a:r>
              <a:rPr lang="cs-CZ" dirty="0" err="1" smtClean="0"/>
              <a:t>ner</a:t>
            </a:r>
            <a:endParaRPr lang="cs-CZ" dirty="0" smtClean="0"/>
          </a:p>
          <a:p>
            <a:r>
              <a:rPr lang="cs-CZ" dirty="0" smtClean="0"/>
              <a:t>La_</a:t>
            </a:r>
            <a:r>
              <a:rPr lang="cs-CZ" dirty="0" err="1" smtClean="0"/>
              <a:t>le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t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n</a:t>
            </a:r>
            <a:endParaRPr lang="cs-CZ" dirty="0" smtClean="0"/>
          </a:p>
          <a:p>
            <a:r>
              <a:rPr lang="cs-CZ" dirty="0" err="1" smtClean="0"/>
              <a:t>B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ttle</a:t>
            </a:r>
            <a:r>
              <a:rPr lang="cs-CZ" dirty="0" smtClean="0"/>
              <a:t>-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Chef</a:t>
            </a:r>
            <a:r>
              <a:rPr lang="cs-CZ" dirty="0" smtClean="0"/>
              <a:t>‘s </a:t>
            </a:r>
            <a:r>
              <a:rPr lang="cs-CZ" dirty="0" err="1" smtClean="0"/>
              <a:t>kni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err="1" smtClean="0"/>
              <a:t>Cork</a:t>
            </a: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crew</a:t>
            </a:r>
            <a:endParaRPr lang="cs-CZ" dirty="0" smtClean="0"/>
          </a:p>
          <a:p>
            <a:r>
              <a:rPr lang="cs-CZ" dirty="0" err="1" smtClean="0"/>
              <a:t>Frying</a:t>
            </a:r>
            <a:r>
              <a:rPr lang="cs-CZ" dirty="0" smtClean="0"/>
              <a:t> p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n</a:t>
            </a:r>
          </a:p>
          <a:p>
            <a:r>
              <a:rPr lang="cs-CZ" dirty="0" err="1" smtClean="0"/>
              <a:t>Grat</a:t>
            </a:r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r</a:t>
            </a:r>
            <a:endParaRPr lang="cs-CZ" dirty="0" smtClean="0"/>
          </a:p>
          <a:p>
            <a:r>
              <a:rPr lang="cs-CZ" dirty="0" err="1" smtClean="0"/>
              <a:t>Kett</a:t>
            </a:r>
            <a:r>
              <a:rPr lang="cs-CZ" dirty="0" err="1" smtClean="0">
                <a:solidFill>
                  <a:srgbClr val="FF0000"/>
                </a:solidFill>
              </a:rPr>
              <a:t>l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err="1" smtClean="0"/>
              <a:t>Stra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ner</a:t>
            </a:r>
            <a:endParaRPr lang="cs-CZ" dirty="0" smtClean="0"/>
          </a:p>
          <a:p>
            <a:r>
              <a:rPr lang="cs-CZ" dirty="0" err="1" smtClean="0"/>
              <a:t>La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err="1" smtClean="0"/>
              <a:t>le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tin</a:t>
            </a:r>
            <a:endParaRPr lang="cs-CZ" dirty="0" smtClean="0"/>
          </a:p>
          <a:p>
            <a:r>
              <a:rPr lang="cs-CZ" dirty="0" err="1" smtClean="0"/>
              <a:t>Bottle</a:t>
            </a:r>
            <a:r>
              <a:rPr lang="cs-CZ" dirty="0" smtClean="0"/>
              <a:t>-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Chef</a:t>
            </a:r>
            <a:r>
              <a:rPr lang="cs-CZ" dirty="0" smtClean="0"/>
              <a:t>‘s </a:t>
            </a:r>
            <a:r>
              <a:rPr lang="cs-CZ" dirty="0" err="1" smtClean="0"/>
              <a:t>knife</a:t>
            </a:r>
            <a:endParaRPr lang="cs-CZ" dirty="0" smtClean="0"/>
          </a:p>
          <a:p>
            <a:r>
              <a:rPr lang="cs-CZ" dirty="0" err="1" smtClean="0"/>
              <a:t>Corkscrew</a:t>
            </a:r>
            <a:endParaRPr lang="cs-CZ" dirty="0" smtClean="0"/>
          </a:p>
          <a:p>
            <a:r>
              <a:rPr lang="cs-CZ" dirty="0" err="1" smtClean="0"/>
              <a:t>Frying</a:t>
            </a:r>
            <a:r>
              <a:rPr lang="cs-CZ" dirty="0" smtClean="0"/>
              <a:t> pan</a:t>
            </a:r>
          </a:p>
          <a:p>
            <a:r>
              <a:rPr lang="cs-CZ" dirty="0" err="1" smtClean="0"/>
              <a:t>Grater</a:t>
            </a:r>
            <a:endParaRPr lang="cs-CZ" dirty="0" smtClean="0"/>
          </a:p>
          <a:p>
            <a:r>
              <a:rPr lang="cs-CZ" dirty="0" err="1" smtClean="0"/>
              <a:t>Kettle</a:t>
            </a:r>
            <a:endParaRPr lang="cs-CZ" dirty="0" smtClean="0"/>
          </a:p>
          <a:p>
            <a:r>
              <a:rPr lang="cs-CZ" dirty="0" err="1" smtClean="0"/>
              <a:t>Strainer</a:t>
            </a:r>
            <a:endParaRPr lang="cs-CZ" dirty="0" smtClean="0"/>
          </a:p>
          <a:p>
            <a:r>
              <a:rPr lang="cs-CZ" dirty="0" err="1" smtClean="0"/>
              <a:t>Ladle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Forma na pečení</a:t>
            </a:r>
          </a:p>
          <a:p>
            <a:r>
              <a:rPr lang="cs-CZ" dirty="0" smtClean="0"/>
              <a:t>Otvírák na lahve</a:t>
            </a:r>
          </a:p>
          <a:p>
            <a:r>
              <a:rPr lang="cs-CZ" dirty="0" smtClean="0"/>
              <a:t>Nůž šéfkuchaře</a:t>
            </a:r>
          </a:p>
          <a:p>
            <a:r>
              <a:rPr lang="cs-CZ" dirty="0" smtClean="0"/>
              <a:t>Vývrtka</a:t>
            </a:r>
          </a:p>
          <a:p>
            <a:r>
              <a:rPr lang="cs-CZ" dirty="0" smtClean="0"/>
              <a:t>Pánev</a:t>
            </a:r>
          </a:p>
          <a:p>
            <a:r>
              <a:rPr lang="cs-CZ" dirty="0" smtClean="0"/>
              <a:t>Struhadlo</a:t>
            </a:r>
          </a:p>
          <a:p>
            <a:r>
              <a:rPr lang="cs-CZ" dirty="0" smtClean="0"/>
              <a:t>Konvice</a:t>
            </a:r>
          </a:p>
          <a:p>
            <a:r>
              <a:rPr lang="cs-CZ" dirty="0" smtClean="0"/>
              <a:t>Cedník</a:t>
            </a:r>
          </a:p>
          <a:p>
            <a:r>
              <a:rPr lang="cs-CZ" dirty="0" smtClean="0"/>
              <a:t>Naběračka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Translation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</a:t>
            </a:r>
            <a:r>
              <a:rPr lang="cs-CZ" dirty="0" smtClean="0"/>
              <a:t>_</a:t>
            </a:r>
            <a:r>
              <a:rPr lang="cs-CZ" dirty="0" err="1" smtClean="0"/>
              <a:t>ld</a:t>
            </a:r>
            <a:endParaRPr lang="cs-CZ" dirty="0" smtClean="0"/>
          </a:p>
          <a:p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peel</a:t>
            </a:r>
            <a:r>
              <a:rPr lang="cs-CZ" dirty="0" smtClean="0"/>
              <a:t>_r</a:t>
            </a:r>
          </a:p>
          <a:p>
            <a:r>
              <a:rPr lang="cs-CZ" dirty="0" err="1" smtClean="0"/>
              <a:t>Sauc</a:t>
            </a:r>
            <a:r>
              <a:rPr lang="cs-CZ" dirty="0" smtClean="0"/>
              <a:t>_pan</a:t>
            </a:r>
          </a:p>
          <a:p>
            <a:r>
              <a:rPr lang="cs-CZ" dirty="0" err="1" smtClean="0"/>
              <a:t>Scis</a:t>
            </a:r>
            <a:r>
              <a:rPr lang="cs-CZ" dirty="0" smtClean="0"/>
              <a:t>_</a:t>
            </a:r>
            <a:r>
              <a:rPr lang="cs-CZ" dirty="0" err="1" smtClean="0"/>
              <a:t>ors</a:t>
            </a:r>
            <a:endParaRPr lang="cs-CZ" dirty="0" smtClean="0"/>
          </a:p>
          <a:p>
            <a:r>
              <a:rPr lang="cs-CZ" dirty="0" smtClean="0"/>
              <a:t>S_</a:t>
            </a:r>
            <a:r>
              <a:rPr lang="cs-CZ" dirty="0" err="1" smtClean="0"/>
              <a:t>eve</a:t>
            </a:r>
            <a:endParaRPr lang="cs-CZ" dirty="0" smtClean="0"/>
          </a:p>
          <a:p>
            <a:r>
              <a:rPr lang="cs-CZ" dirty="0" smtClean="0"/>
              <a:t>Ski_</a:t>
            </a:r>
            <a:r>
              <a:rPr lang="cs-CZ" dirty="0" err="1" smtClean="0"/>
              <a:t>mer</a:t>
            </a:r>
            <a:endParaRPr lang="cs-CZ" dirty="0" smtClean="0"/>
          </a:p>
          <a:p>
            <a:r>
              <a:rPr lang="cs-CZ" dirty="0" smtClean="0"/>
              <a:t>C_n 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Wire</a:t>
            </a:r>
            <a:r>
              <a:rPr lang="cs-CZ" dirty="0" smtClean="0"/>
              <a:t> </a:t>
            </a:r>
            <a:r>
              <a:rPr lang="cs-CZ" dirty="0" err="1" smtClean="0"/>
              <a:t>whis</a:t>
            </a:r>
            <a:r>
              <a:rPr lang="cs-CZ" dirty="0" smtClean="0"/>
              <a:t>_</a:t>
            </a:r>
          </a:p>
          <a:p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smtClean="0"/>
              <a:t>_on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</a:t>
            </a:r>
            <a:r>
              <a:rPr lang="cs-CZ" dirty="0" err="1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ld</a:t>
            </a:r>
            <a:endParaRPr lang="cs-CZ" dirty="0" smtClean="0"/>
          </a:p>
          <a:p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peel</a:t>
            </a:r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r</a:t>
            </a:r>
            <a:endParaRPr lang="cs-CZ" dirty="0" smtClean="0"/>
          </a:p>
          <a:p>
            <a:r>
              <a:rPr lang="cs-CZ" dirty="0" err="1" smtClean="0"/>
              <a:t>Sauc</a:t>
            </a:r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pan</a:t>
            </a:r>
            <a:endParaRPr lang="cs-CZ" dirty="0" smtClean="0"/>
          </a:p>
          <a:p>
            <a:r>
              <a:rPr lang="cs-CZ" dirty="0" err="1" smtClean="0"/>
              <a:t>Scis</a:t>
            </a: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ors</a:t>
            </a:r>
            <a:endParaRPr lang="cs-CZ" dirty="0" smtClean="0"/>
          </a:p>
          <a:p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eve</a:t>
            </a:r>
            <a:endParaRPr lang="cs-CZ" dirty="0" smtClean="0"/>
          </a:p>
          <a:p>
            <a:r>
              <a:rPr lang="cs-CZ" dirty="0" err="1" smtClean="0"/>
              <a:t>Ski</a:t>
            </a:r>
            <a:r>
              <a:rPr lang="cs-CZ" dirty="0" err="1" smtClean="0">
                <a:solidFill>
                  <a:srgbClr val="FF0000"/>
                </a:solidFill>
              </a:rPr>
              <a:t>m</a:t>
            </a:r>
            <a:r>
              <a:rPr lang="cs-CZ" dirty="0" err="1" smtClean="0"/>
              <a:t>mer</a:t>
            </a:r>
            <a:endParaRPr lang="cs-CZ" dirty="0" smtClean="0"/>
          </a:p>
          <a:p>
            <a:r>
              <a:rPr lang="cs-CZ" dirty="0" err="1" smtClean="0"/>
              <a:t>C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Wire</a:t>
            </a:r>
            <a:r>
              <a:rPr lang="cs-CZ" dirty="0" smtClean="0"/>
              <a:t> </a:t>
            </a:r>
            <a:r>
              <a:rPr lang="cs-CZ" dirty="0" err="1" smtClean="0"/>
              <a:t>whis</a:t>
            </a:r>
            <a:r>
              <a:rPr lang="cs-CZ" dirty="0" err="1">
                <a:solidFill>
                  <a:srgbClr val="FF0000"/>
                </a:solidFill>
              </a:rPr>
              <a:t>k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sp</a:t>
            </a:r>
            <a:r>
              <a:rPr lang="cs-CZ" dirty="0" err="1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on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Mould</a:t>
            </a:r>
            <a:endParaRPr lang="cs-CZ" dirty="0" smtClean="0"/>
          </a:p>
          <a:p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peeler</a:t>
            </a:r>
            <a:endParaRPr lang="cs-CZ" dirty="0" smtClean="0"/>
          </a:p>
          <a:p>
            <a:r>
              <a:rPr lang="cs-CZ" dirty="0" err="1" smtClean="0"/>
              <a:t>Saucepan</a:t>
            </a:r>
            <a:endParaRPr lang="cs-CZ" dirty="0" smtClean="0"/>
          </a:p>
          <a:p>
            <a:r>
              <a:rPr lang="cs-CZ" dirty="0" err="1" smtClean="0"/>
              <a:t>Scissors</a:t>
            </a:r>
            <a:endParaRPr lang="cs-CZ" dirty="0" smtClean="0"/>
          </a:p>
          <a:p>
            <a:r>
              <a:rPr lang="cs-CZ" dirty="0" err="1" smtClean="0"/>
              <a:t>Sieve</a:t>
            </a:r>
            <a:endParaRPr lang="cs-CZ" dirty="0" smtClean="0"/>
          </a:p>
          <a:p>
            <a:r>
              <a:rPr lang="cs-CZ" dirty="0" err="1" smtClean="0"/>
              <a:t>Skimmer</a:t>
            </a:r>
            <a:endParaRPr lang="cs-CZ" dirty="0" smtClean="0"/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opener</a:t>
            </a:r>
            <a:endParaRPr lang="cs-CZ" dirty="0" smtClean="0"/>
          </a:p>
          <a:p>
            <a:r>
              <a:rPr lang="cs-CZ" dirty="0" err="1" smtClean="0"/>
              <a:t>Wire</a:t>
            </a:r>
            <a:r>
              <a:rPr lang="cs-CZ" dirty="0" smtClean="0"/>
              <a:t> </a:t>
            </a:r>
            <a:r>
              <a:rPr lang="cs-CZ" dirty="0" err="1" smtClean="0"/>
              <a:t>whisk</a:t>
            </a:r>
            <a:endParaRPr lang="cs-CZ" dirty="0" smtClean="0"/>
          </a:p>
          <a:p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spoon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Forma</a:t>
            </a:r>
          </a:p>
          <a:p>
            <a:r>
              <a:rPr lang="cs-CZ" dirty="0" smtClean="0"/>
              <a:t>Škrabka </a:t>
            </a:r>
          </a:p>
          <a:p>
            <a:r>
              <a:rPr lang="cs-CZ" dirty="0" smtClean="0"/>
              <a:t>Kastrol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Síto</a:t>
            </a:r>
          </a:p>
          <a:p>
            <a:r>
              <a:rPr lang="cs-CZ" dirty="0" smtClean="0"/>
              <a:t>Sběračka</a:t>
            </a:r>
          </a:p>
          <a:p>
            <a:r>
              <a:rPr lang="cs-CZ" dirty="0" smtClean="0"/>
              <a:t>Otvírák konzerv</a:t>
            </a:r>
          </a:p>
          <a:p>
            <a:r>
              <a:rPr lang="cs-CZ" dirty="0" smtClean="0"/>
              <a:t>Šlehací metla</a:t>
            </a:r>
          </a:p>
          <a:p>
            <a:r>
              <a:rPr lang="cs-CZ" dirty="0" smtClean="0"/>
              <a:t>Vařečka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Translation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in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trainer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Ladle</a:t>
            </a:r>
            <a:endParaRPr lang="cs-CZ" dirty="0"/>
          </a:p>
        </p:txBody>
      </p:sp>
      <p:pic>
        <p:nvPicPr>
          <p:cNvPr id="7" name="Zástupný symbol pro obsah 6" descr="idealisk-strainer__23790_PE099056_S4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72294" y="1510506"/>
            <a:ext cx="3810000" cy="3810000"/>
          </a:xfrm>
        </p:spPr>
      </p:pic>
      <p:pic>
        <p:nvPicPr>
          <p:cNvPr id="8" name="Zástupný symbol pro obsah 7" descr="ladle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087494"/>
            <a:ext cx="4041775" cy="2656024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NEUVEDEN, Neuveden. </a:t>
            </a:r>
            <a:r>
              <a:rPr lang="cs-CZ" i="1" dirty="0" err="1"/>
              <a:t>Ikea</a:t>
            </a:r>
            <a:r>
              <a:rPr lang="cs-CZ" dirty="0"/>
              <a:t> [online]. [cit. 9.5.2013]. Dostupný na WWW: </a:t>
            </a:r>
            <a:r>
              <a:rPr lang="cs-CZ" dirty="0">
                <a:hlinkClick r:id="rId2"/>
              </a:rPr>
              <a:t>http://www.</a:t>
            </a:r>
            <a:r>
              <a:rPr lang="cs-CZ" dirty="0" err="1">
                <a:hlinkClick r:id="rId2"/>
              </a:rPr>
              <a:t>ikea.com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us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en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catalog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products</a:t>
            </a:r>
            <a:r>
              <a:rPr lang="cs-CZ" dirty="0">
                <a:hlinkClick r:id="rId2"/>
              </a:rPr>
              <a:t>/76113785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NEUVEDEN, Neuveden. </a:t>
            </a:r>
            <a:r>
              <a:rPr lang="cs-CZ" i="1" dirty="0"/>
              <a:t>Leopard </a:t>
            </a:r>
            <a:r>
              <a:rPr lang="cs-CZ" i="1" dirty="0" err="1"/>
              <a:t>Antiques</a:t>
            </a:r>
            <a:r>
              <a:rPr lang="cs-CZ" dirty="0"/>
              <a:t> [online]. [cit. 9.5.2013]. Dostupný na WWW: http://www.</a:t>
            </a:r>
            <a:r>
              <a:rPr lang="cs-CZ" dirty="0" err="1"/>
              <a:t>leopardantiques.com</a:t>
            </a:r>
            <a:r>
              <a:rPr lang="cs-CZ" dirty="0"/>
              <a:t>/</a:t>
            </a:r>
            <a:r>
              <a:rPr lang="cs-CZ" dirty="0" err="1"/>
              <a:t>object</a:t>
            </a:r>
            <a:r>
              <a:rPr lang="cs-CZ" dirty="0"/>
              <a:t>/</a:t>
            </a:r>
            <a:r>
              <a:rPr lang="cs-CZ" dirty="0" err="1"/>
              <a:t>stock</a:t>
            </a:r>
            <a:r>
              <a:rPr lang="cs-CZ" dirty="0"/>
              <a:t>/detail/291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</TotalTime>
  <Words>212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Vocabulary</vt:lpstr>
      <vt:lpstr>Fill in missing letters and translate into your language</vt:lpstr>
      <vt:lpstr>Solution</vt:lpstr>
      <vt:lpstr>Translation</vt:lpstr>
      <vt:lpstr>Fill in missing letters and translate into your language</vt:lpstr>
      <vt:lpstr>Solution</vt:lpstr>
      <vt:lpstr>Translation</vt:lpstr>
      <vt:lpstr>What can you see in these pictures?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Vocabulary</dc:title>
  <dc:creator>Dalibor Bartoš</dc:creator>
  <cp:lastModifiedBy>Dalibor Bartoš</cp:lastModifiedBy>
  <cp:revision>4</cp:revision>
  <dcterms:created xsi:type="dcterms:W3CDTF">2013-05-09T20:42:17Z</dcterms:created>
  <dcterms:modified xsi:type="dcterms:W3CDTF">2013-05-09T21:22:07Z</dcterms:modified>
</cp:coreProperties>
</file>