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187" y="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F45164C-0348-44DD-ABA8-56312867DA89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499CAEB-15BF-4710-9C0A-3C1019737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5164C-0348-44DD-ABA8-56312867DA89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9CAEB-15BF-4710-9C0A-3C1019737D6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5164C-0348-44DD-ABA8-56312867DA89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9CAEB-15BF-4710-9C0A-3C1019737D6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5164C-0348-44DD-ABA8-56312867DA89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9CAEB-15BF-4710-9C0A-3C1019737D6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5164C-0348-44DD-ABA8-56312867DA89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9CAEB-15BF-4710-9C0A-3C1019737D6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5164C-0348-44DD-ABA8-56312867DA89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9CAEB-15BF-4710-9C0A-3C1019737D62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5164C-0348-44DD-ABA8-56312867DA89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9CAEB-15BF-4710-9C0A-3C1019737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FF45164C-0348-44DD-ABA8-56312867DA89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9CAEB-15BF-4710-9C0A-3C1019737D6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F45164C-0348-44DD-ABA8-56312867DA89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499CAEB-15BF-4710-9C0A-3C1019737D6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5164C-0348-44DD-ABA8-56312867DA89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9CAEB-15BF-4710-9C0A-3C1019737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45164C-0348-44DD-ABA8-56312867DA89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499CAEB-15BF-4710-9C0A-3C1019737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FF45164C-0348-44DD-ABA8-56312867DA89}" type="datetimeFigureOut">
              <a:rPr lang="cs-CZ" smtClean="0"/>
              <a:t>8.5.2013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1499CAEB-15BF-4710-9C0A-3C1019737D6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116037" y="1136650"/>
          <a:ext cx="6911975" cy="4121155"/>
        </p:xfrm>
        <a:graphic>
          <a:graphicData uri="http://schemas.openxmlformats.org/drawingml/2006/table">
            <a:tbl>
              <a:tblPr/>
              <a:tblGrid>
                <a:gridCol w="2219325"/>
                <a:gridCol w="4692650"/>
              </a:tblGrid>
              <a:tr h="34766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079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 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59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 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59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 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Číslo projektu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CZ.1.07/1.5.00/34.0112</a:t>
                      </a:r>
                      <a:endParaRPr kumimoji="0" lang="cs-CZ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Název projektu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Moderní škola</a:t>
                      </a:r>
                      <a:endParaRPr kumimoji="0" lang="cs-CZ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22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Název školy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Střední hotelová škola, s.r.o., Floriánské nám. 350, Kladno</a:t>
                      </a:r>
                      <a:endParaRPr kumimoji="0" lang="cs-CZ" sz="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Předmět 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+mn-cs"/>
                        </a:rPr>
                        <a:t>Konverzace v anglickém jazyce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Tematický okruh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Příprava pokrmů 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Téma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 </a:t>
                      </a: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Slovesa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Ročník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+mn-cs"/>
                        </a:rPr>
                        <a:t> </a:t>
                      </a: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+mn-cs"/>
                        </a:rPr>
                        <a:t>2.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534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Jméno autora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Mgr. Dalibor Bartoš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Datum tvorby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7. 4. 2013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</a:rPr>
                        <a:t>Anotace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  <a:tc>
                  <a:txBody>
                    <a:bodyPr/>
                    <a:lstStyle/>
                    <a:p>
                      <a:pPr marL="45720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Učební materiál </a:t>
                      </a:r>
                      <a:r>
                        <a:rPr kumimoji="0" lang="cs-CZ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procvičuje slovní zásobu týkající se sloves spojených s přípravou pokrmů. 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623" marR="6623" marT="6623" marB="66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3EA"/>
                    </a:solidFill>
                  </a:tcPr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74" y="5434013"/>
            <a:ext cx="4752975" cy="11636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4" name="Picture 6" descr="logo_sos_bi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0"/>
            <a:ext cx="1112837" cy="1055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684237" y="144463"/>
            <a:ext cx="4572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b="1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Střední hotelová škola, s.r.o.</a:t>
            </a:r>
            <a:endParaRPr lang="cs-CZ" sz="1050" dirty="0">
              <a:latin typeface="Arial" pitchFamily="34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cs-CZ" i="1" dirty="0" err="1">
                <a:latin typeface="Arial" pitchFamily="34" charset="0"/>
                <a:ea typeface="Times New Roman" pitchFamily="18" charset="0"/>
                <a:cs typeface="Arial" pitchFamily="34" charset="0"/>
              </a:rPr>
              <a:t>Floriánské</a:t>
            </a:r>
            <a:r>
              <a:rPr lang="cs-CZ" i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 náměstí 350, 272 01 Kladno</a:t>
            </a:r>
            <a:endParaRPr lang="cs-CZ" sz="105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Vocabulary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Verbs</a:t>
            </a:r>
            <a:r>
              <a:rPr lang="cs-CZ" dirty="0" smtClean="0"/>
              <a:t> of </a:t>
            </a:r>
            <a:r>
              <a:rPr lang="cs-CZ" dirty="0" err="1" smtClean="0"/>
              <a:t>preparation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Ad_</a:t>
            </a:r>
          </a:p>
          <a:p>
            <a:r>
              <a:rPr lang="cs-CZ" dirty="0" smtClean="0"/>
              <a:t>B_ke</a:t>
            </a:r>
          </a:p>
          <a:p>
            <a:r>
              <a:rPr lang="cs-CZ" dirty="0" err="1" smtClean="0"/>
              <a:t>Bo</a:t>
            </a:r>
            <a:r>
              <a:rPr lang="cs-CZ" dirty="0" smtClean="0"/>
              <a:t>_l</a:t>
            </a:r>
          </a:p>
          <a:p>
            <a:r>
              <a:rPr lang="cs-CZ" dirty="0" smtClean="0"/>
              <a:t>Ch_p</a:t>
            </a:r>
          </a:p>
          <a:p>
            <a:r>
              <a:rPr lang="cs-CZ" dirty="0" smtClean="0"/>
              <a:t>Co_</a:t>
            </a:r>
            <a:r>
              <a:rPr lang="cs-CZ" dirty="0" err="1" smtClean="0"/>
              <a:t>er</a:t>
            </a:r>
            <a:endParaRPr lang="cs-CZ" dirty="0" smtClean="0"/>
          </a:p>
          <a:p>
            <a:r>
              <a:rPr lang="cs-CZ" dirty="0" smtClean="0"/>
              <a:t>C_t</a:t>
            </a:r>
          </a:p>
          <a:p>
            <a:r>
              <a:rPr lang="cs-CZ" dirty="0" smtClean="0"/>
              <a:t>Fr_</a:t>
            </a:r>
          </a:p>
          <a:p>
            <a:r>
              <a:rPr lang="cs-CZ" dirty="0" smtClean="0"/>
              <a:t>G_</a:t>
            </a:r>
            <a:r>
              <a:rPr lang="cs-CZ" dirty="0" err="1" smtClean="0"/>
              <a:t>rnish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Fill in </a:t>
            </a:r>
            <a:r>
              <a:rPr lang="cs-CZ" dirty="0" err="1" smtClean="0"/>
              <a:t>missing</a:t>
            </a:r>
            <a:r>
              <a:rPr lang="cs-CZ" dirty="0" smtClean="0"/>
              <a:t> </a:t>
            </a:r>
            <a:r>
              <a:rPr lang="cs-CZ" dirty="0" err="1" smtClean="0"/>
              <a:t>letters</a:t>
            </a:r>
            <a:r>
              <a:rPr lang="cs-CZ" dirty="0" smtClean="0"/>
              <a:t> and </a:t>
            </a:r>
            <a:r>
              <a:rPr lang="cs-CZ" dirty="0" err="1" smtClean="0"/>
              <a:t>translate</a:t>
            </a:r>
            <a:r>
              <a:rPr lang="cs-CZ" dirty="0" smtClean="0"/>
              <a:t> </a:t>
            </a:r>
            <a:r>
              <a:rPr lang="cs-CZ" dirty="0" err="1" smtClean="0"/>
              <a:t>into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language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Ad</a:t>
            </a:r>
            <a:r>
              <a:rPr lang="cs-CZ" dirty="0" err="1">
                <a:solidFill>
                  <a:srgbClr val="FF0000"/>
                </a:solidFill>
              </a:rPr>
              <a:t>d</a:t>
            </a:r>
            <a:endParaRPr lang="cs-CZ" dirty="0" smtClean="0"/>
          </a:p>
          <a:p>
            <a:r>
              <a:rPr lang="cs-CZ" dirty="0" err="1" smtClean="0"/>
              <a:t>B</a:t>
            </a:r>
            <a:r>
              <a:rPr lang="cs-CZ" dirty="0" err="1" smtClean="0">
                <a:solidFill>
                  <a:srgbClr val="FF0000"/>
                </a:solidFill>
              </a:rPr>
              <a:t>a</a:t>
            </a:r>
            <a:r>
              <a:rPr lang="cs-CZ" dirty="0" err="1" smtClean="0"/>
              <a:t>ke</a:t>
            </a:r>
            <a:endParaRPr lang="cs-CZ" dirty="0" smtClean="0"/>
          </a:p>
          <a:p>
            <a:r>
              <a:rPr lang="cs-CZ" dirty="0" err="1" smtClean="0"/>
              <a:t>Bo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l</a:t>
            </a:r>
            <a:endParaRPr lang="cs-CZ" dirty="0" smtClean="0"/>
          </a:p>
          <a:p>
            <a:r>
              <a:rPr lang="cs-CZ" dirty="0" smtClean="0"/>
              <a:t>Ch</a:t>
            </a:r>
            <a:r>
              <a:rPr lang="cs-CZ" dirty="0" smtClean="0">
                <a:solidFill>
                  <a:srgbClr val="FF0000"/>
                </a:solidFill>
              </a:rPr>
              <a:t>o</a:t>
            </a:r>
            <a:r>
              <a:rPr lang="cs-CZ" dirty="0" smtClean="0"/>
              <a:t>p</a:t>
            </a:r>
          </a:p>
          <a:p>
            <a:r>
              <a:rPr lang="cs-CZ" dirty="0" err="1" smtClean="0"/>
              <a:t>Co</a:t>
            </a:r>
            <a:r>
              <a:rPr lang="cs-CZ" dirty="0" err="1" smtClean="0">
                <a:solidFill>
                  <a:srgbClr val="FF0000"/>
                </a:solidFill>
              </a:rPr>
              <a:t>v</a:t>
            </a:r>
            <a:r>
              <a:rPr lang="cs-CZ" dirty="0" err="1" smtClean="0"/>
              <a:t>er</a:t>
            </a:r>
            <a:endParaRPr lang="cs-CZ" dirty="0" smtClean="0"/>
          </a:p>
          <a:p>
            <a:r>
              <a:rPr lang="cs-CZ" dirty="0" err="1" smtClean="0"/>
              <a:t>C</a:t>
            </a:r>
            <a:r>
              <a:rPr lang="cs-CZ" dirty="0" err="1" smtClean="0">
                <a:solidFill>
                  <a:srgbClr val="FF0000"/>
                </a:solidFill>
              </a:rPr>
              <a:t>u</a:t>
            </a:r>
            <a:r>
              <a:rPr lang="cs-CZ" dirty="0" err="1" smtClean="0"/>
              <a:t>t</a:t>
            </a:r>
            <a:endParaRPr lang="cs-CZ" dirty="0" smtClean="0"/>
          </a:p>
          <a:p>
            <a:r>
              <a:rPr lang="cs-CZ" dirty="0" err="1" smtClean="0"/>
              <a:t>Fr</a:t>
            </a:r>
            <a:r>
              <a:rPr lang="cs-CZ" dirty="0" err="1" smtClean="0">
                <a:solidFill>
                  <a:srgbClr val="FF0000"/>
                </a:solidFill>
              </a:rPr>
              <a:t>y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err="1" smtClean="0"/>
              <a:t>G</a:t>
            </a:r>
            <a:r>
              <a:rPr lang="cs-CZ" dirty="0" err="1" smtClean="0">
                <a:solidFill>
                  <a:srgbClr val="FF0000"/>
                </a:solidFill>
              </a:rPr>
              <a:t>a</a:t>
            </a:r>
            <a:r>
              <a:rPr lang="cs-CZ" dirty="0" err="1" smtClean="0"/>
              <a:t>rnish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Solution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 smtClean="0"/>
              <a:t>Add</a:t>
            </a:r>
            <a:endParaRPr lang="cs-CZ" dirty="0" smtClean="0"/>
          </a:p>
          <a:p>
            <a:r>
              <a:rPr lang="cs-CZ" dirty="0" err="1" smtClean="0"/>
              <a:t>Bake</a:t>
            </a:r>
            <a:endParaRPr lang="cs-CZ" dirty="0" smtClean="0"/>
          </a:p>
          <a:p>
            <a:r>
              <a:rPr lang="cs-CZ" dirty="0" err="1" smtClean="0"/>
              <a:t>Boil</a:t>
            </a:r>
            <a:endParaRPr lang="cs-CZ" dirty="0" smtClean="0"/>
          </a:p>
          <a:p>
            <a:r>
              <a:rPr lang="cs-CZ" dirty="0" smtClean="0"/>
              <a:t>Chop</a:t>
            </a:r>
          </a:p>
          <a:p>
            <a:r>
              <a:rPr lang="cs-CZ" dirty="0" err="1" smtClean="0"/>
              <a:t>Cover</a:t>
            </a:r>
            <a:endParaRPr lang="cs-CZ" dirty="0" smtClean="0"/>
          </a:p>
          <a:p>
            <a:r>
              <a:rPr lang="cs-CZ" dirty="0" err="1" smtClean="0"/>
              <a:t>Cut</a:t>
            </a:r>
            <a:endParaRPr lang="cs-CZ" dirty="0" smtClean="0"/>
          </a:p>
          <a:p>
            <a:r>
              <a:rPr lang="cs-CZ" dirty="0" err="1" smtClean="0"/>
              <a:t>Fry</a:t>
            </a:r>
            <a:endParaRPr lang="cs-CZ" dirty="0" smtClean="0"/>
          </a:p>
          <a:p>
            <a:r>
              <a:rPr lang="cs-CZ" dirty="0" err="1" smtClean="0"/>
              <a:t>Garnish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Přidat</a:t>
            </a:r>
          </a:p>
          <a:p>
            <a:r>
              <a:rPr lang="cs-CZ" dirty="0" smtClean="0"/>
              <a:t>Péci</a:t>
            </a:r>
          </a:p>
          <a:p>
            <a:r>
              <a:rPr lang="cs-CZ" dirty="0" smtClean="0"/>
              <a:t>Vařit</a:t>
            </a:r>
          </a:p>
          <a:p>
            <a:r>
              <a:rPr lang="cs-CZ" dirty="0" smtClean="0"/>
              <a:t>Sekat</a:t>
            </a:r>
          </a:p>
          <a:p>
            <a:r>
              <a:rPr lang="cs-CZ" dirty="0" smtClean="0"/>
              <a:t>Zakrýt</a:t>
            </a:r>
          </a:p>
          <a:p>
            <a:r>
              <a:rPr lang="cs-CZ" dirty="0" smtClean="0"/>
              <a:t>Řezat</a:t>
            </a:r>
          </a:p>
          <a:p>
            <a:r>
              <a:rPr lang="cs-CZ" dirty="0" smtClean="0"/>
              <a:t>Smažit</a:t>
            </a:r>
          </a:p>
          <a:p>
            <a:r>
              <a:rPr lang="cs-CZ" dirty="0" smtClean="0"/>
              <a:t>ozdobit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T</a:t>
            </a:r>
            <a:r>
              <a:rPr lang="cs-CZ" dirty="0" err="1" smtClean="0"/>
              <a:t>ranslation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Grat</a:t>
            </a:r>
            <a:r>
              <a:rPr lang="cs-CZ" dirty="0" smtClean="0"/>
              <a:t>_</a:t>
            </a:r>
          </a:p>
          <a:p>
            <a:r>
              <a:rPr lang="cs-CZ" dirty="0" smtClean="0"/>
              <a:t>M_</a:t>
            </a:r>
            <a:r>
              <a:rPr lang="cs-CZ" dirty="0" err="1" smtClean="0"/>
              <a:t>lt</a:t>
            </a:r>
            <a:endParaRPr lang="cs-CZ" dirty="0" smtClean="0"/>
          </a:p>
          <a:p>
            <a:r>
              <a:rPr lang="cs-CZ" dirty="0" err="1" smtClean="0"/>
              <a:t>Pe</a:t>
            </a:r>
            <a:r>
              <a:rPr lang="cs-CZ" dirty="0" smtClean="0"/>
              <a:t>_l</a:t>
            </a:r>
          </a:p>
          <a:p>
            <a:r>
              <a:rPr lang="cs-CZ" dirty="0" smtClean="0"/>
              <a:t>Po_r</a:t>
            </a:r>
          </a:p>
          <a:p>
            <a:r>
              <a:rPr lang="cs-CZ" dirty="0" err="1" smtClean="0"/>
              <a:t>Roa</a:t>
            </a:r>
            <a:r>
              <a:rPr lang="cs-CZ" dirty="0" smtClean="0"/>
              <a:t>_t</a:t>
            </a:r>
          </a:p>
          <a:p>
            <a:r>
              <a:rPr lang="cs-CZ" dirty="0" smtClean="0"/>
              <a:t>Se_son</a:t>
            </a:r>
          </a:p>
          <a:p>
            <a:r>
              <a:rPr lang="cs-CZ" dirty="0" err="1" smtClean="0"/>
              <a:t>Sh</a:t>
            </a:r>
            <a:r>
              <a:rPr lang="cs-CZ" dirty="0" smtClean="0"/>
              <a:t>_ke</a:t>
            </a:r>
          </a:p>
          <a:p>
            <a:r>
              <a:rPr lang="cs-CZ" dirty="0" smtClean="0"/>
              <a:t>Sim_</a:t>
            </a:r>
            <a:r>
              <a:rPr lang="cs-CZ" dirty="0" err="1" smtClean="0"/>
              <a:t>er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Fill in </a:t>
            </a:r>
            <a:r>
              <a:rPr lang="cs-CZ" dirty="0" err="1" smtClean="0"/>
              <a:t>missing</a:t>
            </a:r>
            <a:r>
              <a:rPr lang="cs-CZ" dirty="0" smtClean="0"/>
              <a:t> </a:t>
            </a:r>
            <a:r>
              <a:rPr lang="cs-CZ" dirty="0" err="1" smtClean="0"/>
              <a:t>letters</a:t>
            </a:r>
            <a:r>
              <a:rPr lang="cs-CZ" dirty="0" smtClean="0"/>
              <a:t> and </a:t>
            </a:r>
            <a:r>
              <a:rPr lang="cs-CZ" dirty="0" err="1" smtClean="0"/>
              <a:t>translate</a:t>
            </a:r>
            <a:r>
              <a:rPr lang="cs-CZ" dirty="0" smtClean="0"/>
              <a:t> </a:t>
            </a:r>
            <a:r>
              <a:rPr lang="cs-CZ" dirty="0" err="1" smtClean="0"/>
              <a:t>into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language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Grat</a:t>
            </a:r>
            <a:r>
              <a:rPr lang="cs-CZ" dirty="0" err="1" smtClean="0">
                <a:solidFill>
                  <a:srgbClr val="FF0000"/>
                </a:solidFill>
              </a:rPr>
              <a:t>e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M</a:t>
            </a:r>
            <a:r>
              <a:rPr lang="cs-CZ" dirty="0" smtClean="0">
                <a:solidFill>
                  <a:srgbClr val="FF0000"/>
                </a:solidFill>
              </a:rPr>
              <a:t>e</a:t>
            </a:r>
            <a:r>
              <a:rPr lang="cs-CZ" dirty="0" smtClean="0"/>
              <a:t>lt</a:t>
            </a:r>
          </a:p>
          <a:p>
            <a:r>
              <a:rPr lang="cs-CZ" dirty="0" err="1" smtClean="0"/>
              <a:t>Pe</a:t>
            </a:r>
            <a:r>
              <a:rPr lang="cs-CZ" dirty="0" err="1">
                <a:solidFill>
                  <a:srgbClr val="FF0000"/>
                </a:solidFill>
              </a:rPr>
              <a:t>e</a:t>
            </a:r>
            <a:r>
              <a:rPr lang="cs-CZ" dirty="0" err="1" smtClean="0"/>
              <a:t>l</a:t>
            </a:r>
            <a:endParaRPr lang="cs-CZ" dirty="0" smtClean="0"/>
          </a:p>
          <a:p>
            <a:r>
              <a:rPr lang="cs-CZ" dirty="0" smtClean="0"/>
              <a:t>Po</a:t>
            </a:r>
            <a:r>
              <a:rPr lang="cs-CZ" dirty="0" smtClean="0">
                <a:solidFill>
                  <a:srgbClr val="FF0000"/>
                </a:solidFill>
              </a:rPr>
              <a:t>u</a:t>
            </a:r>
            <a:r>
              <a:rPr lang="cs-CZ" dirty="0" smtClean="0"/>
              <a:t>r</a:t>
            </a:r>
          </a:p>
          <a:p>
            <a:r>
              <a:rPr lang="cs-CZ" dirty="0" err="1" smtClean="0"/>
              <a:t>Roa</a:t>
            </a:r>
            <a:r>
              <a:rPr lang="cs-CZ" dirty="0" err="1">
                <a:solidFill>
                  <a:srgbClr val="FF0000"/>
                </a:solidFill>
              </a:rPr>
              <a:t>s</a:t>
            </a:r>
            <a:r>
              <a:rPr lang="cs-CZ" dirty="0" err="1" smtClean="0"/>
              <a:t>t</a:t>
            </a:r>
            <a:endParaRPr lang="cs-CZ" dirty="0" smtClean="0"/>
          </a:p>
          <a:p>
            <a:r>
              <a:rPr lang="cs-CZ" dirty="0" err="1" smtClean="0"/>
              <a:t>Se</a:t>
            </a:r>
            <a:r>
              <a:rPr lang="cs-CZ" dirty="0" err="1" smtClean="0">
                <a:solidFill>
                  <a:srgbClr val="FF0000"/>
                </a:solidFill>
              </a:rPr>
              <a:t>a</a:t>
            </a:r>
            <a:r>
              <a:rPr lang="cs-CZ" dirty="0" err="1" smtClean="0"/>
              <a:t>son</a:t>
            </a:r>
            <a:endParaRPr lang="cs-CZ" dirty="0" smtClean="0"/>
          </a:p>
          <a:p>
            <a:r>
              <a:rPr lang="cs-CZ" dirty="0" err="1" smtClean="0"/>
              <a:t>Sh</a:t>
            </a:r>
            <a:r>
              <a:rPr lang="cs-CZ" dirty="0" err="1">
                <a:solidFill>
                  <a:srgbClr val="FF0000"/>
                </a:solidFill>
              </a:rPr>
              <a:t>a</a:t>
            </a:r>
            <a:r>
              <a:rPr lang="cs-CZ" dirty="0" err="1" smtClean="0"/>
              <a:t>ke</a:t>
            </a:r>
            <a:endParaRPr lang="cs-CZ" dirty="0" smtClean="0"/>
          </a:p>
          <a:p>
            <a:r>
              <a:rPr lang="cs-CZ" dirty="0" err="1" smtClean="0"/>
              <a:t>Sim</a:t>
            </a:r>
            <a:r>
              <a:rPr lang="cs-CZ" dirty="0" err="1" smtClean="0">
                <a:solidFill>
                  <a:srgbClr val="FF0000"/>
                </a:solidFill>
              </a:rPr>
              <a:t>m</a:t>
            </a:r>
            <a:r>
              <a:rPr lang="cs-CZ" dirty="0" err="1" smtClean="0"/>
              <a:t>er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Solution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 smtClean="0"/>
              <a:t>Grat</a:t>
            </a:r>
            <a:r>
              <a:rPr lang="cs-CZ" dirty="0" err="1" smtClean="0">
                <a:solidFill>
                  <a:srgbClr val="FF0000"/>
                </a:solidFill>
              </a:rPr>
              <a:t>e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M</a:t>
            </a:r>
            <a:r>
              <a:rPr lang="cs-CZ" dirty="0" smtClean="0">
                <a:solidFill>
                  <a:srgbClr val="FF0000"/>
                </a:solidFill>
              </a:rPr>
              <a:t>e</a:t>
            </a:r>
            <a:r>
              <a:rPr lang="cs-CZ" dirty="0" smtClean="0"/>
              <a:t>lt</a:t>
            </a:r>
          </a:p>
          <a:p>
            <a:r>
              <a:rPr lang="cs-CZ" dirty="0" err="1" smtClean="0"/>
              <a:t>Pe</a:t>
            </a:r>
            <a:r>
              <a:rPr lang="cs-CZ" dirty="0" err="1" smtClean="0">
                <a:solidFill>
                  <a:srgbClr val="FF0000"/>
                </a:solidFill>
              </a:rPr>
              <a:t>e</a:t>
            </a:r>
            <a:r>
              <a:rPr lang="cs-CZ" dirty="0" err="1" smtClean="0"/>
              <a:t>l</a:t>
            </a:r>
            <a:endParaRPr lang="cs-CZ" dirty="0" smtClean="0"/>
          </a:p>
          <a:p>
            <a:r>
              <a:rPr lang="cs-CZ" dirty="0" smtClean="0"/>
              <a:t>Po</a:t>
            </a:r>
            <a:r>
              <a:rPr lang="cs-CZ" dirty="0" smtClean="0">
                <a:solidFill>
                  <a:srgbClr val="FF0000"/>
                </a:solidFill>
              </a:rPr>
              <a:t>u</a:t>
            </a:r>
            <a:r>
              <a:rPr lang="cs-CZ" dirty="0" smtClean="0"/>
              <a:t>r</a:t>
            </a:r>
          </a:p>
          <a:p>
            <a:r>
              <a:rPr lang="cs-CZ" dirty="0" err="1" smtClean="0"/>
              <a:t>Roa</a:t>
            </a:r>
            <a:r>
              <a:rPr lang="cs-CZ" dirty="0" err="1" smtClean="0">
                <a:solidFill>
                  <a:srgbClr val="FF0000"/>
                </a:solidFill>
              </a:rPr>
              <a:t>s</a:t>
            </a:r>
            <a:r>
              <a:rPr lang="cs-CZ" dirty="0" err="1" smtClean="0"/>
              <a:t>t</a:t>
            </a:r>
            <a:endParaRPr lang="cs-CZ" dirty="0" smtClean="0"/>
          </a:p>
          <a:p>
            <a:r>
              <a:rPr lang="cs-CZ" dirty="0" err="1" smtClean="0"/>
              <a:t>Se</a:t>
            </a:r>
            <a:r>
              <a:rPr lang="cs-CZ" dirty="0" err="1" smtClean="0">
                <a:solidFill>
                  <a:srgbClr val="FF0000"/>
                </a:solidFill>
              </a:rPr>
              <a:t>a</a:t>
            </a:r>
            <a:r>
              <a:rPr lang="cs-CZ" dirty="0" err="1" smtClean="0"/>
              <a:t>son</a:t>
            </a:r>
            <a:endParaRPr lang="cs-CZ" dirty="0" smtClean="0"/>
          </a:p>
          <a:p>
            <a:r>
              <a:rPr lang="cs-CZ" dirty="0" err="1" smtClean="0"/>
              <a:t>Sh</a:t>
            </a:r>
            <a:r>
              <a:rPr lang="cs-CZ" dirty="0" err="1" smtClean="0">
                <a:solidFill>
                  <a:srgbClr val="FF0000"/>
                </a:solidFill>
              </a:rPr>
              <a:t>a</a:t>
            </a:r>
            <a:r>
              <a:rPr lang="cs-CZ" dirty="0" err="1" smtClean="0"/>
              <a:t>ke</a:t>
            </a:r>
            <a:endParaRPr lang="cs-CZ" dirty="0" smtClean="0"/>
          </a:p>
          <a:p>
            <a:r>
              <a:rPr lang="cs-CZ" dirty="0" err="1" smtClean="0"/>
              <a:t>Sim</a:t>
            </a:r>
            <a:r>
              <a:rPr lang="cs-CZ" dirty="0" err="1" smtClean="0">
                <a:solidFill>
                  <a:srgbClr val="FF0000"/>
                </a:solidFill>
              </a:rPr>
              <a:t>m</a:t>
            </a:r>
            <a:r>
              <a:rPr lang="cs-CZ" dirty="0" err="1" smtClean="0"/>
              <a:t>er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Strouhat</a:t>
            </a:r>
          </a:p>
          <a:p>
            <a:r>
              <a:rPr lang="cs-CZ" dirty="0" smtClean="0"/>
              <a:t>Rozpustit</a:t>
            </a:r>
          </a:p>
          <a:p>
            <a:r>
              <a:rPr lang="cs-CZ" dirty="0" smtClean="0"/>
              <a:t>Oloupat</a:t>
            </a:r>
          </a:p>
          <a:p>
            <a:r>
              <a:rPr lang="cs-CZ" dirty="0" smtClean="0"/>
              <a:t>Nalít</a:t>
            </a:r>
          </a:p>
          <a:p>
            <a:r>
              <a:rPr lang="cs-CZ" dirty="0" smtClean="0"/>
              <a:t>Péci</a:t>
            </a:r>
          </a:p>
          <a:p>
            <a:r>
              <a:rPr lang="cs-CZ" dirty="0" smtClean="0"/>
              <a:t>Okořenit, ochutit</a:t>
            </a:r>
          </a:p>
          <a:p>
            <a:r>
              <a:rPr lang="cs-CZ" dirty="0" smtClean="0"/>
              <a:t>Třepat</a:t>
            </a:r>
          </a:p>
          <a:p>
            <a:r>
              <a:rPr lang="cs-CZ" dirty="0" smtClean="0"/>
              <a:t>Pozvolna vařit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Translation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S_</a:t>
            </a:r>
            <a:r>
              <a:rPr lang="cs-CZ" dirty="0" err="1" smtClean="0"/>
              <a:t>im</a:t>
            </a:r>
            <a:endParaRPr lang="cs-CZ" dirty="0" smtClean="0"/>
          </a:p>
          <a:p>
            <a:r>
              <a:rPr lang="cs-CZ" dirty="0" smtClean="0"/>
              <a:t>S_</a:t>
            </a:r>
            <a:r>
              <a:rPr lang="cs-CZ" dirty="0" err="1" smtClean="0"/>
              <a:t>ir</a:t>
            </a:r>
            <a:endParaRPr lang="cs-CZ" dirty="0" smtClean="0"/>
          </a:p>
          <a:p>
            <a:r>
              <a:rPr lang="cs-CZ" dirty="0" smtClean="0"/>
              <a:t>W_</a:t>
            </a:r>
            <a:r>
              <a:rPr lang="cs-CZ" dirty="0" err="1" smtClean="0"/>
              <a:t>ip</a:t>
            </a:r>
            <a:endParaRPr lang="cs-CZ" dirty="0" smtClean="0"/>
          </a:p>
          <a:p>
            <a:r>
              <a:rPr lang="cs-CZ" dirty="0" smtClean="0"/>
              <a:t>Stra_n</a:t>
            </a:r>
          </a:p>
          <a:p>
            <a:r>
              <a:rPr lang="cs-CZ" dirty="0" smtClean="0"/>
              <a:t>S_</a:t>
            </a:r>
            <a:r>
              <a:rPr lang="cs-CZ" dirty="0" err="1" smtClean="0"/>
              <a:t>ice</a:t>
            </a:r>
            <a:endParaRPr lang="cs-CZ" dirty="0" smtClean="0"/>
          </a:p>
          <a:p>
            <a:r>
              <a:rPr lang="cs-CZ" dirty="0" err="1" smtClean="0"/>
              <a:t>Gr</a:t>
            </a:r>
            <a:r>
              <a:rPr lang="cs-CZ" dirty="0" smtClean="0"/>
              <a:t>_</a:t>
            </a:r>
            <a:r>
              <a:rPr lang="cs-CZ" dirty="0" err="1" smtClean="0"/>
              <a:t>ll</a:t>
            </a:r>
            <a:endParaRPr lang="cs-CZ" dirty="0" smtClean="0"/>
          </a:p>
          <a:p>
            <a:r>
              <a:rPr lang="cs-CZ" dirty="0" err="1" smtClean="0"/>
              <a:t>Ma</a:t>
            </a:r>
            <a:r>
              <a:rPr lang="cs-CZ" dirty="0" smtClean="0"/>
              <a:t>_h</a:t>
            </a:r>
          </a:p>
          <a:p>
            <a:r>
              <a:rPr lang="cs-CZ" dirty="0" err="1" smtClean="0"/>
              <a:t>Dr</a:t>
            </a:r>
            <a:r>
              <a:rPr lang="cs-CZ" dirty="0" smtClean="0"/>
              <a:t>_in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Fill in </a:t>
            </a:r>
            <a:r>
              <a:rPr lang="cs-CZ" dirty="0" err="1" smtClean="0"/>
              <a:t>missing</a:t>
            </a:r>
            <a:r>
              <a:rPr lang="cs-CZ" dirty="0" smtClean="0"/>
              <a:t> </a:t>
            </a:r>
            <a:r>
              <a:rPr lang="cs-CZ" dirty="0" err="1" smtClean="0"/>
              <a:t>letters</a:t>
            </a:r>
            <a:r>
              <a:rPr lang="cs-CZ" dirty="0" smtClean="0"/>
              <a:t> and </a:t>
            </a:r>
            <a:r>
              <a:rPr lang="cs-CZ" dirty="0" err="1" smtClean="0"/>
              <a:t>translate</a:t>
            </a:r>
            <a:r>
              <a:rPr lang="cs-CZ" dirty="0" smtClean="0"/>
              <a:t> </a:t>
            </a:r>
            <a:r>
              <a:rPr lang="cs-CZ" dirty="0" err="1" smtClean="0"/>
              <a:t>into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language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</a:t>
            </a:r>
            <a:r>
              <a:rPr lang="cs-CZ" dirty="0" err="1" smtClean="0">
                <a:solidFill>
                  <a:srgbClr val="FF0000"/>
                </a:solidFill>
              </a:rPr>
              <a:t>k</a:t>
            </a:r>
            <a:r>
              <a:rPr lang="cs-CZ" dirty="0" err="1" smtClean="0"/>
              <a:t>im</a:t>
            </a:r>
            <a:endParaRPr lang="cs-CZ" dirty="0" smtClean="0"/>
          </a:p>
          <a:p>
            <a:r>
              <a:rPr lang="cs-CZ" dirty="0" err="1" smtClean="0"/>
              <a:t>S</a:t>
            </a:r>
            <a:r>
              <a:rPr lang="cs-CZ" dirty="0" err="1" smtClean="0">
                <a:solidFill>
                  <a:srgbClr val="FF0000"/>
                </a:solidFill>
              </a:rPr>
              <a:t>t</a:t>
            </a:r>
            <a:r>
              <a:rPr lang="cs-CZ" dirty="0" err="1" smtClean="0"/>
              <a:t>ir</a:t>
            </a:r>
            <a:endParaRPr lang="cs-CZ" dirty="0" smtClean="0"/>
          </a:p>
          <a:p>
            <a:r>
              <a:rPr lang="cs-CZ" dirty="0" err="1" smtClean="0"/>
              <a:t>W</a:t>
            </a:r>
            <a:r>
              <a:rPr lang="cs-CZ" dirty="0" err="1" smtClean="0">
                <a:solidFill>
                  <a:srgbClr val="FF0000"/>
                </a:solidFill>
              </a:rPr>
              <a:t>h</a:t>
            </a:r>
            <a:r>
              <a:rPr lang="cs-CZ" dirty="0" err="1" smtClean="0"/>
              <a:t>ip</a:t>
            </a:r>
            <a:endParaRPr lang="cs-CZ" dirty="0" smtClean="0"/>
          </a:p>
          <a:p>
            <a:r>
              <a:rPr lang="cs-CZ" dirty="0" err="1" smtClean="0"/>
              <a:t>Stra</a:t>
            </a:r>
            <a:r>
              <a:rPr lang="cs-CZ" dirty="0" err="1" smtClean="0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n</a:t>
            </a:r>
            <a:endParaRPr lang="cs-CZ" dirty="0" smtClean="0"/>
          </a:p>
          <a:p>
            <a:r>
              <a:rPr lang="cs-CZ" dirty="0" err="1" smtClean="0"/>
              <a:t>S</a:t>
            </a:r>
            <a:r>
              <a:rPr lang="cs-CZ" dirty="0" err="1" smtClean="0">
                <a:solidFill>
                  <a:srgbClr val="FF0000"/>
                </a:solidFill>
              </a:rPr>
              <a:t>l</a:t>
            </a:r>
            <a:r>
              <a:rPr lang="cs-CZ" dirty="0" err="1" smtClean="0"/>
              <a:t>ice</a:t>
            </a:r>
            <a:endParaRPr lang="cs-CZ" dirty="0" smtClean="0"/>
          </a:p>
          <a:p>
            <a:r>
              <a:rPr lang="cs-CZ" dirty="0" err="1" smtClean="0"/>
              <a:t>Gr</a:t>
            </a:r>
            <a:r>
              <a:rPr lang="cs-CZ" dirty="0" err="1">
                <a:solidFill>
                  <a:srgbClr val="FF0000"/>
                </a:solidFill>
              </a:rPr>
              <a:t>i</a:t>
            </a:r>
            <a:r>
              <a:rPr lang="cs-CZ" dirty="0" err="1" smtClean="0"/>
              <a:t>ll</a:t>
            </a:r>
            <a:endParaRPr lang="cs-CZ" dirty="0" smtClean="0"/>
          </a:p>
          <a:p>
            <a:r>
              <a:rPr lang="cs-CZ" dirty="0" err="1" smtClean="0"/>
              <a:t>Ma</a:t>
            </a:r>
            <a:r>
              <a:rPr lang="cs-CZ" dirty="0" err="1">
                <a:solidFill>
                  <a:srgbClr val="FF0000"/>
                </a:solidFill>
              </a:rPr>
              <a:t>s</a:t>
            </a:r>
            <a:r>
              <a:rPr lang="cs-CZ" dirty="0" err="1" smtClean="0"/>
              <a:t>h</a:t>
            </a:r>
            <a:endParaRPr lang="cs-CZ" dirty="0" smtClean="0"/>
          </a:p>
          <a:p>
            <a:r>
              <a:rPr lang="cs-CZ" dirty="0" err="1" smtClean="0"/>
              <a:t>Dr</a:t>
            </a:r>
            <a:r>
              <a:rPr lang="cs-CZ" dirty="0" err="1">
                <a:solidFill>
                  <a:srgbClr val="FF0000"/>
                </a:solidFill>
              </a:rPr>
              <a:t>a</a:t>
            </a:r>
            <a:r>
              <a:rPr lang="cs-CZ" dirty="0" err="1" smtClean="0"/>
              <a:t>in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S</a:t>
            </a:r>
            <a:r>
              <a:rPr lang="cs-CZ" dirty="0" err="1" smtClean="0"/>
              <a:t>olution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err="1" smtClean="0"/>
              <a:t>Skim</a:t>
            </a:r>
            <a:endParaRPr lang="cs-CZ" dirty="0" smtClean="0"/>
          </a:p>
          <a:p>
            <a:r>
              <a:rPr lang="cs-CZ" dirty="0" err="1" smtClean="0"/>
              <a:t>Stir</a:t>
            </a:r>
            <a:endParaRPr lang="cs-CZ" dirty="0" smtClean="0"/>
          </a:p>
          <a:p>
            <a:r>
              <a:rPr lang="cs-CZ" dirty="0" err="1" smtClean="0"/>
              <a:t>Whip</a:t>
            </a:r>
            <a:endParaRPr lang="cs-CZ" dirty="0" smtClean="0"/>
          </a:p>
          <a:p>
            <a:r>
              <a:rPr lang="cs-CZ" dirty="0" err="1" smtClean="0"/>
              <a:t>Strain</a:t>
            </a:r>
            <a:endParaRPr lang="cs-CZ" dirty="0" smtClean="0"/>
          </a:p>
          <a:p>
            <a:r>
              <a:rPr lang="cs-CZ" dirty="0" err="1" smtClean="0"/>
              <a:t>Slice</a:t>
            </a:r>
            <a:endParaRPr lang="cs-CZ" dirty="0" smtClean="0"/>
          </a:p>
          <a:p>
            <a:r>
              <a:rPr lang="cs-CZ" dirty="0" err="1" smtClean="0"/>
              <a:t>Grill</a:t>
            </a:r>
            <a:endParaRPr lang="cs-CZ" dirty="0" smtClean="0"/>
          </a:p>
          <a:p>
            <a:r>
              <a:rPr lang="cs-CZ" dirty="0" err="1" smtClean="0"/>
              <a:t>Mash</a:t>
            </a:r>
            <a:endParaRPr lang="cs-CZ" dirty="0" smtClean="0"/>
          </a:p>
          <a:p>
            <a:r>
              <a:rPr lang="cs-CZ" dirty="0" err="1" smtClean="0"/>
              <a:t>Drain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Sebrat smetanu</a:t>
            </a:r>
          </a:p>
          <a:p>
            <a:r>
              <a:rPr lang="cs-CZ" dirty="0" smtClean="0"/>
              <a:t>Míchat</a:t>
            </a:r>
          </a:p>
          <a:p>
            <a:r>
              <a:rPr lang="cs-CZ" dirty="0" smtClean="0"/>
              <a:t>Šlehat</a:t>
            </a:r>
          </a:p>
          <a:p>
            <a:r>
              <a:rPr lang="cs-CZ" dirty="0" smtClean="0"/>
              <a:t>Cedit</a:t>
            </a:r>
          </a:p>
          <a:p>
            <a:r>
              <a:rPr lang="cs-CZ" dirty="0" smtClean="0"/>
              <a:t>Nakrájet </a:t>
            </a:r>
          </a:p>
          <a:p>
            <a:r>
              <a:rPr lang="cs-CZ" dirty="0" smtClean="0"/>
              <a:t>Grilovat</a:t>
            </a:r>
          </a:p>
          <a:p>
            <a:r>
              <a:rPr lang="cs-CZ" dirty="0" smtClean="0"/>
              <a:t>Rozmačkat</a:t>
            </a:r>
          </a:p>
          <a:p>
            <a:r>
              <a:rPr lang="cs-CZ" dirty="0"/>
              <a:t>S</a:t>
            </a:r>
            <a:r>
              <a:rPr lang="cs-CZ" dirty="0" smtClean="0"/>
              <a:t>cedit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Translation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1482</TotalTime>
  <Words>217</Words>
  <Application>Microsoft Office PowerPoint</Application>
  <PresentationFormat>Předvádění na obrazovce (4:3)</PresentationFormat>
  <Paragraphs>132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Shluk</vt:lpstr>
      <vt:lpstr>Snímek 1</vt:lpstr>
      <vt:lpstr>Vocabulary</vt:lpstr>
      <vt:lpstr>Fill in missing letters and translate into your language</vt:lpstr>
      <vt:lpstr>Solution</vt:lpstr>
      <vt:lpstr>Translation</vt:lpstr>
      <vt:lpstr>Fill in missing letters and translate into your language</vt:lpstr>
      <vt:lpstr>Solution</vt:lpstr>
      <vt:lpstr>Translation</vt:lpstr>
      <vt:lpstr>Fill in missing letters and translate into your language</vt:lpstr>
      <vt:lpstr>Solution</vt:lpstr>
      <vt:lpstr>Translation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Vocabulary</dc:title>
  <dc:creator>Dalibor Bartoš</dc:creator>
  <cp:lastModifiedBy>Dalibor Bartoš</cp:lastModifiedBy>
  <cp:revision>2</cp:revision>
  <dcterms:created xsi:type="dcterms:W3CDTF">2013-05-08T20:44:03Z</dcterms:created>
  <dcterms:modified xsi:type="dcterms:W3CDTF">2013-05-09T21:26:36Z</dcterms:modified>
</cp:coreProperties>
</file>