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7" r:id="rId2"/>
    <p:sldId id="258" r:id="rId3"/>
    <p:sldId id="259" r:id="rId4"/>
    <p:sldId id="261" r:id="rId5"/>
    <p:sldId id="263" r:id="rId6"/>
    <p:sldId id="264" r:id="rId7"/>
    <p:sldId id="265" r:id="rId8"/>
    <p:sldId id="266" r:id="rId9"/>
    <p:sldId id="267" r:id="rId10"/>
    <p:sldId id="268" r:id="rId11"/>
    <p:sldId id="270" r:id="rId12"/>
    <p:sldId id="269" r:id="rId13"/>
    <p:sldId id="272" r:id="rId14"/>
    <p:sldId id="27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22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600" baseline="0" dirty="0" smtClean="0">
              <a:solidFill>
                <a:schemeClr val="tx1"/>
              </a:solidFill>
            </a:rPr>
            <a:t>VY_42_INOVACE_01_CISLO A POCETNI OPERACE_02</a:t>
          </a:r>
          <a:endParaRPr lang="cs-CZ" sz="1600" dirty="0">
            <a:solidFill>
              <a:schemeClr val="tx1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900" dirty="0" smtClean="0"/>
            <a:t>Základní škola, Uherský Ostroh, okres Uherské Hradiště, příspěvková organizace</a:t>
          </a:r>
          <a:endParaRPr lang="cs-CZ" sz="9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M</a:t>
          </a:r>
          <a:r>
            <a:rPr lang="cs-CZ" sz="2000" dirty="0" smtClean="0">
              <a:solidFill>
                <a:schemeClr val="tx1"/>
              </a:solidFill>
            </a:rPr>
            <a:t> – 1.A – ČÍSLO 7 </a:t>
          </a:r>
          <a:r>
            <a:rPr lang="cs-CZ" sz="2000" smtClean="0">
              <a:solidFill>
                <a:schemeClr val="tx1"/>
              </a:solidFill>
            </a:rPr>
            <a:t>- sčítání</a:t>
          </a:r>
          <a:endParaRPr lang="cs-CZ" sz="200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</a:t>
          </a:r>
          <a:r>
            <a:rPr lang="cs-CZ" sz="2000" dirty="0" smtClean="0">
              <a:solidFill>
                <a:schemeClr val="tx1"/>
              </a:solidFill>
            </a:rPr>
            <a:t> Mgr. Gabriela Hnátková</a:t>
          </a:r>
          <a:endParaRPr lang="cs-CZ" sz="2000" dirty="0">
            <a:solidFill>
              <a:schemeClr val="tx1"/>
            </a:solidFill>
          </a:endParaRPr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676" custLinFactNeighborY="-643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3E204C3-AFC2-4A12-9277-90A5A9F19437}" type="presOf" srcId="{4C35D32F-0EAB-4CD7-82EE-45574DC2A586}" destId="{8BEBB6EC-1DAA-4CAC-8A25-BC0FCBD5DBD5}" srcOrd="0" destOrd="0" presId="urn:microsoft.com/office/officeart/2005/8/layout/target3"/>
    <dgm:cxn modelId="{1EF62045-4846-4396-8550-82DF544ED2A3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E0BFC11-65A7-4633-A1B5-6AF423BB4C4F}" type="presOf" srcId="{B651F6E3-6281-48DB-9319-2AEAFDAE7572}" destId="{619D679B-A015-4ECF-8348-D1034C574F40}" srcOrd="0" destOrd="0" presId="urn:microsoft.com/office/officeart/2005/8/layout/target3"/>
    <dgm:cxn modelId="{4898A3C4-CD4A-4E23-9FC1-7631F65431B5}" type="presOf" srcId="{4C35D32F-0EAB-4CD7-82EE-45574DC2A586}" destId="{890E4F0B-2866-4A3F-A3C7-2A14B1797930}" srcOrd="1" destOrd="0" presId="urn:microsoft.com/office/officeart/2005/8/layout/target3"/>
    <dgm:cxn modelId="{06AED615-A6A5-4E53-82E9-696C5801F0E9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194ED44-0355-4641-B95B-84056363C185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1C1D491-4217-41EC-8980-CB7829C7C695}" type="presOf" srcId="{757F3AB3-0718-4624-B441-E567A8F0AB56}" destId="{333A1088-737F-45CB-B68E-254E46348037}" srcOrd="0" destOrd="0" presId="urn:microsoft.com/office/officeart/2005/8/layout/target3"/>
    <dgm:cxn modelId="{C3723FD1-5EB7-47F5-B594-C535DF6EB2F4}" type="presOf" srcId="{D1D4F407-5343-4D3F-B5B9-D407B03CAEB4}" destId="{D005CE8C-CC26-4C3E-AC11-E15060ECD759}" srcOrd="0" destOrd="0" presId="urn:microsoft.com/office/officeart/2005/8/layout/target3"/>
    <dgm:cxn modelId="{9141F053-BD97-4AD1-9354-7DDE7C6BFC66}" type="presOf" srcId="{D1B46980-6531-4606-95E6-44980827E919}" destId="{6140AFEC-043D-4C43-A2F9-D0F5331DF3A3}" srcOrd="0" destOrd="0" presId="urn:microsoft.com/office/officeart/2005/8/layout/target3"/>
    <dgm:cxn modelId="{A599B55A-4E38-49F0-9D3F-614BEB3530EC}" type="presOf" srcId="{D8197B8C-B260-4A16-BDF4-0947B075E274}" destId="{25B08C86-7E15-44DC-BE7F-FFB55DD49D12}" srcOrd="0" destOrd="0" presId="urn:microsoft.com/office/officeart/2005/8/layout/target3"/>
    <dgm:cxn modelId="{903C57FC-1C84-4D51-B420-A3279CEE2018}" type="presOf" srcId="{B651F6E3-6281-48DB-9319-2AEAFDAE7572}" destId="{6BB5E863-4638-4E1D-BFDE-399D028AC4ED}" srcOrd="1" destOrd="0" presId="urn:microsoft.com/office/officeart/2005/8/layout/target3"/>
    <dgm:cxn modelId="{342BB8A2-F89D-42D4-A809-09D823F0FCAD}" type="presParOf" srcId="{333A1088-737F-45CB-B68E-254E46348037}" destId="{F5ABB229-8D3B-4694-996A-96F23CF14429}" srcOrd="0" destOrd="0" presId="urn:microsoft.com/office/officeart/2005/8/layout/target3"/>
    <dgm:cxn modelId="{97CA437E-2E20-461C-938D-8907402DF194}" type="presParOf" srcId="{333A1088-737F-45CB-B68E-254E46348037}" destId="{F41139FD-01EE-4571-8B17-4FB00FC51163}" srcOrd="1" destOrd="0" presId="urn:microsoft.com/office/officeart/2005/8/layout/target3"/>
    <dgm:cxn modelId="{78656ACF-CE72-4DC4-880F-13979226A10F}" type="presParOf" srcId="{333A1088-737F-45CB-B68E-254E46348037}" destId="{D005CE8C-CC26-4C3E-AC11-E15060ECD759}" srcOrd="2" destOrd="0" presId="urn:microsoft.com/office/officeart/2005/8/layout/target3"/>
    <dgm:cxn modelId="{5A2F05F6-34C6-45F8-9D04-0BB7ED7AC951}" type="presParOf" srcId="{333A1088-737F-45CB-B68E-254E46348037}" destId="{2C702D82-9B77-49B7-9568-BB8EB47C3372}" srcOrd="3" destOrd="0" presId="urn:microsoft.com/office/officeart/2005/8/layout/target3"/>
    <dgm:cxn modelId="{18BB8A24-6ACC-4CF4-A139-E60371B1C155}" type="presParOf" srcId="{333A1088-737F-45CB-B68E-254E46348037}" destId="{A52A0455-90FF-4808-ABD0-F02540D31D5A}" srcOrd="4" destOrd="0" presId="urn:microsoft.com/office/officeart/2005/8/layout/target3"/>
    <dgm:cxn modelId="{02B25710-A489-4DF0-834F-EAF8461F3006}" type="presParOf" srcId="{333A1088-737F-45CB-B68E-254E46348037}" destId="{6140AFEC-043D-4C43-A2F9-D0F5331DF3A3}" srcOrd="5" destOrd="0" presId="urn:microsoft.com/office/officeart/2005/8/layout/target3"/>
    <dgm:cxn modelId="{BE45A414-53CD-4047-B64F-B726BD3CAB6B}" type="presParOf" srcId="{333A1088-737F-45CB-B68E-254E46348037}" destId="{9358AC05-5D7D-4327-9F80-1AD486AEA664}" srcOrd="6" destOrd="0" presId="urn:microsoft.com/office/officeart/2005/8/layout/target3"/>
    <dgm:cxn modelId="{35EFB36A-327C-4C92-9E0E-E8EEE7B4A4ED}" type="presParOf" srcId="{333A1088-737F-45CB-B68E-254E46348037}" destId="{313FC574-E1CD-4FB4-B054-0B805CE0447D}" srcOrd="7" destOrd="0" presId="urn:microsoft.com/office/officeart/2005/8/layout/target3"/>
    <dgm:cxn modelId="{5484F10D-3941-4ABF-9B8A-24F33518FC81}" type="presParOf" srcId="{333A1088-737F-45CB-B68E-254E46348037}" destId="{619D679B-A015-4ECF-8348-D1034C574F40}" srcOrd="8" destOrd="0" presId="urn:microsoft.com/office/officeart/2005/8/layout/target3"/>
    <dgm:cxn modelId="{727E7B9F-8BB8-4DFB-ACAD-77790F9B253E}" type="presParOf" srcId="{333A1088-737F-45CB-B68E-254E46348037}" destId="{322283A8-4A27-4CDA-BAE3-F381106A9174}" srcOrd="9" destOrd="0" presId="urn:microsoft.com/office/officeart/2005/8/layout/target3"/>
    <dgm:cxn modelId="{1406EF08-A52B-474F-8307-FC662A12A39E}" type="presParOf" srcId="{333A1088-737F-45CB-B68E-254E46348037}" destId="{FFC9F71D-1B4F-4AD9-A4A6-86ADEFC8AF5C}" srcOrd="10" destOrd="0" presId="urn:microsoft.com/office/officeart/2005/8/layout/target3"/>
    <dgm:cxn modelId="{25DFE1CD-572A-4E22-AFC4-D7608B47506A}" type="presParOf" srcId="{333A1088-737F-45CB-B68E-254E46348037}" destId="{25B08C86-7E15-44DC-BE7F-FFB55DD49D12}" srcOrd="11" destOrd="0" presId="urn:microsoft.com/office/officeart/2005/8/layout/target3"/>
    <dgm:cxn modelId="{31F01EDE-A309-44FD-B473-DAC5B93C43A8}" type="presParOf" srcId="{333A1088-737F-45CB-B68E-254E46348037}" destId="{76644BE8-9D7C-4C09-B250-3D10AF48CBB7}" srcOrd="12" destOrd="0" presId="urn:microsoft.com/office/officeart/2005/8/layout/target3"/>
    <dgm:cxn modelId="{993546B3-82B6-4C89-BF15-51078948AB77}" type="presParOf" srcId="{333A1088-737F-45CB-B68E-254E46348037}" destId="{EE85B701-7295-41C0-BA7A-34D3756A2AE6}" srcOrd="13" destOrd="0" presId="urn:microsoft.com/office/officeart/2005/8/layout/target3"/>
    <dgm:cxn modelId="{0905AF7D-1CD4-4A20-A19A-29D482287AB1}" type="presParOf" srcId="{333A1088-737F-45CB-B68E-254E46348037}" destId="{8BEBB6EC-1DAA-4CAC-8A25-BC0FCBD5DBD5}" srcOrd="14" destOrd="0" presId="urn:microsoft.com/office/officeart/2005/8/layout/target3"/>
    <dgm:cxn modelId="{53EBAFA3-3705-40D7-85AB-70ACF2338EEF}" type="presParOf" srcId="{333A1088-737F-45CB-B68E-254E46348037}" destId="{AED2198E-93D5-4001-81B4-73124B309672}" srcOrd="15" destOrd="0" presId="urn:microsoft.com/office/officeart/2005/8/layout/target3"/>
    <dgm:cxn modelId="{58C74421-6218-41EC-BEFE-A6772308D955}" type="presParOf" srcId="{333A1088-737F-45CB-B68E-254E46348037}" destId="{2BE915AB-18AA-4053-B92C-3BFC9ED204BB}" srcOrd="16" destOrd="0" presId="urn:microsoft.com/office/officeart/2005/8/layout/target3"/>
    <dgm:cxn modelId="{71D82B48-2B7B-4AE1-B33C-5C44715B5ABE}" type="presParOf" srcId="{333A1088-737F-45CB-B68E-254E46348037}" destId="{6BB5E863-4638-4E1D-BFDE-399D028AC4ED}" srcOrd="17" destOrd="0" presId="urn:microsoft.com/office/officeart/2005/8/layout/target3"/>
    <dgm:cxn modelId="{249DFBC6-F8B6-44BB-A1C1-1843F600D80B}" type="presParOf" srcId="{333A1088-737F-45CB-B68E-254E46348037}" destId="{5A5FFA88-C948-4069-8E93-59FA12366E83}" srcOrd="18" destOrd="0" presId="urn:microsoft.com/office/officeart/2005/8/layout/target3"/>
    <dgm:cxn modelId="{C6C99DAC-127C-48D0-B85E-337189640630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F201875-93C1-47D0-8A58-095164C310DE}" type="doc">
      <dgm:prSet loTypeId="urn:microsoft.com/office/officeart/2005/8/layout/bList2" loCatId="list" qsTypeId="urn:microsoft.com/office/officeart/2005/8/quickstyle/simple1" qsCatId="simple" csTypeId="urn:microsoft.com/office/officeart/2005/8/colors/accent1_2" csCatId="accent1" phldr="1"/>
      <dgm:spPr/>
    </dgm:pt>
    <dgm:pt modelId="{38CB5D8E-635C-4DE9-961A-16747A30E00C}">
      <dgm:prSet phldrT="[Text]"/>
      <dgm:spPr/>
      <dgm:t>
        <a:bodyPr/>
        <a:lstStyle/>
        <a:p>
          <a:r>
            <a:rPr lang="cs-CZ" dirty="0" smtClean="0">
              <a:latin typeface="Arial Black" pitchFamily="34" charset="0"/>
            </a:rPr>
            <a:t>4+3=</a:t>
          </a:r>
          <a:endParaRPr lang="cs-CZ" dirty="0">
            <a:latin typeface="Arial Black" pitchFamily="34" charset="0"/>
          </a:endParaRPr>
        </a:p>
      </dgm:t>
    </dgm:pt>
    <dgm:pt modelId="{C5CD17A3-B63B-4CC3-9011-83ACB6944E7A}" type="parTrans" cxnId="{7EC4AB50-49F6-48E2-AF00-C35963C91225}">
      <dgm:prSet/>
      <dgm:spPr/>
      <dgm:t>
        <a:bodyPr/>
        <a:lstStyle/>
        <a:p>
          <a:endParaRPr lang="cs-CZ"/>
        </a:p>
      </dgm:t>
    </dgm:pt>
    <dgm:pt modelId="{0F46E612-2C8A-4469-B29A-666292D808C2}" type="sibTrans" cxnId="{7EC4AB50-49F6-48E2-AF00-C35963C91225}">
      <dgm:prSet/>
      <dgm:spPr/>
      <dgm:t>
        <a:bodyPr/>
        <a:lstStyle/>
        <a:p>
          <a:endParaRPr lang="cs-CZ"/>
        </a:p>
      </dgm:t>
    </dgm:pt>
    <dgm:pt modelId="{3C23BCAC-4597-4EEE-B385-B1935B506677}">
      <dgm:prSet phldrT="[Text]"/>
      <dgm:spPr/>
      <dgm:t>
        <a:bodyPr/>
        <a:lstStyle/>
        <a:p>
          <a:r>
            <a:rPr lang="cs-CZ" dirty="0" smtClean="0">
              <a:latin typeface="Arial Black" pitchFamily="34" charset="0"/>
            </a:rPr>
            <a:t>5+2=</a:t>
          </a:r>
          <a:endParaRPr lang="cs-CZ" dirty="0">
            <a:latin typeface="Arial Black" pitchFamily="34" charset="0"/>
          </a:endParaRPr>
        </a:p>
      </dgm:t>
    </dgm:pt>
    <dgm:pt modelId="{9F3B36B2-1DD3-492E-BDE7-07AD21A4EED5}" type="parTrans" cxnId="{12463FC2-5ADB-46FF-90B6-FF15386AEB64}">
      <dgm:prSet/>
      <dgm:spPr/>
      <dgm:t>
        <a:bodyPr/>
        <a:lstStyle/>
        <a:p>
          <a:endParaRPr lang="cs-CZ"/>
        </a:p>
      </dgm:t>
    </dgm:pt>
    <dgm:pt modelId="{9516C703-EDCF-436A-85ED-E81603B9A288}" type="sibTrans" cxnId="{12463FC2-5ADB-46FF-90B6-FF15386AEB64}">
      <dgm:prSet/>
      <dgm:spPr/>
      <dgm:t>
        <a:bodyPr/>
        <a:lstStyle/>
        <a:p>
          <a:endParaRPr lang="cs-CZ"/>
        </a:p>
      </dgm:t>
    </dgm:pt>
    <dgm:pt modelId="{DEE74193-E104-42A5-847F-5C192434CCAB}">
      <dgm:prSet phldrT="[Text]"/>
      <dgm:spPr/>
      <dgm:t>
        <a:bodyPr/>
        <a:lstStyle/>
        <a:p>
          <a:r>
            <a:rPr lang="cs-CZ" dirty="0" smtClean="0">
              <a:latin typeface="Arial Black" pitchFamily="34" charset="0"/>
            </a:rPr>
            <a:t>6+1=</a:t>
          </a:r>
          <a:endParaRPr lang="cs-CZ" dirty="0">
            <a:latin typeface="Arial Black" pitchFamily="34" charset="0"/>
          </a:endParaRPr>
        </a:p>
      </dgm:t>
    </dgm:pt>
    <dgm:pt modelId="{6B7D53F1-E972-4156-ACA9-6BDAD6B4BD0D}" type="parTrans" cxnId="{80314E2F-317B-46F5-898A-0C2BBC78BDC1}">
      <dgm:prSet/>
      <dgm:spPr/>
      <dgm:t>
        <a:bodyPr/>
        <a:lstStyle/>
        <a:p>
          <a:endParaRPr lang="cs-CZ"/>
        </a:p>
      </dgm:t>
    </dgm:pt>
    <dgm:pt modelId="{08607CA0-4EC6-42BC-8444-90C167EF6EB7}" type="sibTrans" cxnId="{80314E2F-317B-46F5-898A-0C2BBC78BDC1}">
      <dgm:prSet/>
      <dgm:spPr/>
      <dgm:t>
        <a:bodyPr/>
        <a:lstStyle/>
        <a:p>
          <a:endParaRPr lang="cs-CZ"/>
        </a:p>
      </dgm:t>
    </dgm:pt>
    <dgm:pt modelId="{276B4C74-BEB1-4AA4-AFF6-183E5A4A6A15}" type="pres">
      <dgm:prSet presAssocID="{BF201875-93C1-47D0-8A58-095164C310DE}" presName="diagram" presStyleCnt="0">
        <dgm:presLayoutVars>
          <dgm:dir/>
          <dgm:animLvl val="lvl"/>
          <dgm:resizeHandles val="exact"/>
        </dgm:presLayoutVars>
      </dgm:prSet>
      <dgm:spPr/>
    </dgm:pt>
    <dgm:pt modelId="{3DA4C44A-0AF7-405E-9C6E-D62CDE802428}" type="pres">
      <dgm:prSet presAssocID="{38CB5D8E-635C-4DE9-961A-16747A30E00C}" presName="compNode" presStyleCnt="0"/>
      <dgm:spPr/>
    </dgm:pt>
    <dgm:pt modelId="{2D5491CC-C49C-43B7-BE09-56E2F35E43C1}" type="pres">
      <dgm:prSet presAssocID="{38CB5D8E-635C-4DE9-961A-16747A30E00C}" presName="childRect" presStyleLbl="bgAcc1" presStyleIdx="0" presStyleCnt="3" custScaleY="250789" custLinFactNeighborX="-1571" custLinFactNeighborY="1570">
        <dgm:presLayoutVars>
          <dgm:bulletEnabled val="1"/>
        </dgm:presLayoutVars>
      </dgm:prSet>
      <dgm:spPr/>
    </dgm:pt>
    <dgm:pt modelId="{8101397D-CD4E-4E55-9D8E-212245D13D1F}" type="pres">
      <dgm:prSet presAssocID="{38CB5D8E-635C-4DE9-961A-16747A30E00C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CE0311-BE5E-4CD7-9F29-04E6AA8B9179}" type="pres">
      <dgm:prSet presAssocID="{38CB5D8E-635C-4DE9-961A-16747A30E00C}" presName="parentRect" presStyleLbl="alignNode1" presStyleIdx="0" presStyleCnt="3"/>
      <dgm:spPr/>
      <dgm:t>
        <a:bodyPr/>
        <a:lstStyle/>
        <a:p>
          <a:endParaRPr lang="cs-CZ"/>
        </a:p>
      </dgm:t>
    </dgm:pt>
    <dgm:pt modelId="{315F8183-B78D-473B-B0C3-0BCBC87FC6A6}" type="pres">
      <dgm:prSet presAssocID="{38CB5D8E-635C-4DE9-961A-16747A30E00C}" presName="adorn" presStyleLbl="fgAccFollowNode1" presStyleIdx="0" presStyleCnt="3"/>
      <dgm:spPr/>
    </dgm:pt>
    <dgm:pt modelId="{9D044024-D212-443F-A4FC-A7D13230F2C2}" type="pres">
      <dgm:prSet presAssocID="{0F46E612-2C8A-4469-B29A-666292D808C2}" presName="sibTrans" presStyleLbl="sibTrans2D1" presStyleIdx="0" presStyleCnt="0"/>
      <dgm:spPr/>
      <dgm:t>
        <a:bodyPr/>
        <a:lstStyle/>
        <a:p>
          <a:endParaRPr lang="cs-CZ"/>
        </a:p>
      </dgm:t>
    </dgm:pt>
    <dgm:pt modelId="{1082ECE9-BA09-44D5-8E40-6E4DA956C699}" type="pres">
      <dgm:prSet presAssocID="{3C23BCAC-4597-4EEE-B385-B1935B506677}" presName="compNode" presStyleCnt="0"/>
      <dgm:spPr/>
    </dgm:pt>
    <dgm:pt modelId="{040FE0D2-7F22-475E-8231-C82DA70F2B18}" type="pres">
      <dgm:prSet presAssocID="{3C23BCAC-4597-4EEE-B385-B1935B506677}" presName="childRect" presStyleLbl="bgAcc1" presStyleIdx="1" presStyleCnt="3" custScaleX="109643" custScaleY="254321" custLinFactNeighborX="-2918" custLinFactNeighborY="-62">
        <dgm:presLayoutVars>
          <dgm:bulletEnabled val="1"/>
        </dgm:presLayoutVars>
      </dgm:prSet>
      <dgm:spPr/>
    </dgm:pt>
    <dgm:pt modelId="{717672CF-CD23-48CF-BDE5-AFA2134D4811}" type="pres">
      <dgm:prSet presAssocID="{3C23BCAC-4597-4EEE-B385-B1935B506677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7E193AA-8EE3-4A5E-92B2-FAC296913B53}" type="pres">
      <dgm:prSet presAssocID="{3C23BCAC-4597-4EEE-B385-B1935B506677}" presName="parentRect" presStyleLbl="alignNode1" presStyleIdx="1" presStyleCnt="3"/>
      <dgm:spPr/>
      <dgm:t>
        <a:bodyPr/>
        <a:lstStyle/>
        <a:p>
          <a:endParaRPr lang="cs-CZ"/>
        </a:p>
      </dgm:t>
    </dgm:pt>
    <dgm:pt modelId="{7496C27D-A532-49F8-8C81-F8404160785D}" type="pres">
      <dgm:prSet presAssocID="{3C23BCAC-4597-4EEE-B385-B1935B506677}" presName="adorn" presStyleLbl="fgAccFollowNode1" presStyleIdx="1" presStyleCnt="3"/>
      <dgm:spPr/>
    </dgm:pt>
    <dgm:pt modelId="{A70541AD-2FC1-4F1B-B7A1-51DF0448A0E5}" type="pres">
      <dgm:prSet presAssocID="{9516C703-EDCF-436A-85ED-E81603B9A288}" presName="sibTrans" presStyleLbl="sibTrans2D1" presStyleIdx="0" presStyleCnt="0"/>
      <dgm:spPr/>
      <dgm:t>
        <a:bodyPr/>
        <a:lstStyle/>
        <a:p>
          <a:endParaRPr lang="cs-CZ"/>
        </a:p>
      </dgm:t>
    </dgm:pt>
    <dgm:pt modelId="{107F4C1A-98E1-4A47-9195-6800D1D99A59}" type="pres">
      <dgm:prSet presAssocID="{DEE74193-E104-42A5-847F-5C192434CCAB}" presName="compNode" presStyleCnt="0"/>
      <dgm:spPr/>
    </dgm:pt>
    <dgm:pt modelId="{14897027-9B7A-4F1F-A5FC-759EEE646215}" type="pres">
      <dgm:prSet presAssocID="{DEE74193-E104-42A5-847F-5C192434CCAB}" presName="childRect" presStyleLbl="bgAcc1" presStyleIdx="2" presStyleCnt="3" custScaleX="109926" custScaleY="255490">
        <dgm:presLayoutVars>
          <dgm:bulletEnabled val="1"/>
        </dgm:presLayoutVars>
      </dgm:prSet>
      <dgm:spPr/>
    </dgm:pt>
    <dgm:pt modelId="{EEDE9975-8889-4169-893C-6ACC884C0F32}" type="pres">
      <dgm:prSet presAssocID="{DEE74193-E104-42A5-847F-5C192434CCAB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82EFBF-F7BE-4185-A29D-BD105C4309AB}" type="pres">
      <dgm:prSet presAssocID="{DEE74193-E104-42A5-847F-5C192434CCAB}" presName="parentRect" presStyleLbl="alignNode1" presStyleIdx="2" presStyleCnt="3"/>
      <dgm:spPr/>
      <dgm:t>
        <a:bodyPr/>
        <a:lstStyle/>
        <a:p>
          <a:endParaRPr lang="cs-CZ"/>
        </a:p>
      </dgm:t>
    </dgm:pt>
    <dgm:pt modelId="{559F0566-26A7-4EE8-8811-21432BB3F7F4}" type="pres">
      <dgm:prSet presAssocID="{DEE74193-E104-42A5-847F-5C192434CCAB}" presName="adorn" presStyleLbl="fgAccFollowNode1" presStyleIdx="2" presStyleCnt="3"/>
      <dgm:spPr/>
    </dgm:pt>
  </dgm:ptLst>
  <dgm:cxnLst>
    <dgm:cxn modelId="{DFEFD138-5BCC-44DF-8F6C-C8FB2B6F549F}" type="presOf" srcId="{BF201875-93C1-47D0-8A58-095164C310DE}" destId="{276B4C74-BEB1-4AA4-AFF6-183E5A4A6A15}" srcOrd="0" destOrd="0" presId="urn:microsoft.com/office/officeart/2005/8/layout/bList2"/>
    <dgm:cxn modelId="{CE3AD169-A301-476C-A1CA-C421760BB1DF}" type="presOf" srcId="{38CB5D8E-635C-4DE9-961A-16747A30E00C}" destId="{3BCE0311-BE5E-4CD7-9F29-04E6AA8B9179}" srcOrd="1" destOrd="0" presId="urn:microsoft.com/office/officeart/2005/8/layout/bList2"/>
    <dgm:cxn modelId="{80314E2F-317B-46F5-898A-0C2BBC78BDC1}" srcId="{BF201875-93C1-47D0-8A58-095164C310DE}" destId="{DEE74193-E104-42A5-847F-5C192434CCAB}" srcOrd="2" destOrd="0" parTransId="{6B7D53F1-E972-4156-ACA9-6BDAD6B4BD0D}" sibTransId="{08607CA0-4EC6-42BC-8444-90C167EF6EB7}"/>
    <dgm:cxn modelId="{1586DA13-B393-454B-89EC-390C872BE3DF}" type="presOf" srcId="{38CB5D8E-635C-4DE9-961A-16747A30E00C}" destId="{8101397D-CD4E-4E55-9D8E-212245D13D1F}" srcOrd="0" destOrd="0" presId="urn:microsoft.com/office/officeart/2005/8/layout/bList2"/>
    <dgm:cxn modelId="{3DCFDD03-7B28-4E42-A484-AFEAC459F047}" type="presOf" srcId="{DEE74193-E104-42A5-847F-5C192434CCAB}" destId="{E082EFBF-F7BE-4185-A29D-BD105C4309AB}" srcOrd="1" destOrd="0" presId="urn:microsoft.com/office/officeart/2005/8/layout/bList2"/>
    <dgm:cxn modelId="{3FC7ABFC-C56D-48A4-AA8B-398F5FBED5D6}" type="presOf" srcId="{3C23BCAC-4597-4EEE-B385-B1935B506677}" destId="{57E193AA-8EE3-4A5E-92B2-FAC296913B53}" srcOrd="1" destOrd="0" presId="urn:microsoft.com/office/officeart/2005/8/layout/bList2"/>
    <dgm:cxn modelId="{B96D8373-82FE-420A-BAA4-F6B72FAA98D6}" type="presOf" srcId="{DEE74193-E104-42A5-847F-5C192434CCAB}" destId="{EEDE9975-8889-4169-893C-6ACC884C0F32}" srcOrd="0" destOrd="0" presId="urn:microsoft.com/office/officeart/2005/8/layout/bList2"/>
    <dgm:cxn modelId="{7FB69D2C-CFB0-4B31-BB95-D33B5C2F4B00}" type="presOf" srcId="{0F46E612-2C8A-4469-B29A-666292D808C2}" destId="{9D044024-D212-443F-A4FC-A7D13230F2C2}" srcOrd="0" destOrd="0" presId="urn:microsoft.com/office/officeart/2005/8/layout/bList2"/>
    <dgm:cxn modelId="{5A640704-0752-4C6B-AD2B-E77520320365}" type="presOf" srcId="{9516C703-EDCF-436A-85ED-E81603B9A288}" destId="{A70541AD-2FC1-4F1B-B7A1-51DF0448A0E5}" srcOrd="0" destOrd="0" presId="urn:microsoft.com/office/officeart/2005/8/layout/bList2"/>
    <dgm:cxn modelId="{12463FC2-5ADB-46FF-90B6-FF15386AEB64}" srcId="{BF201875-93C1-47D0-8A58-095164C310DE}" destId="{3C23BCAC-4597-4EEE-B385-B1935B506677}" srcOrd="1" destOrd="0" parTransId="{9F3B36B2-1DD3-492E-BDE7-07AD21A4EED5}" sibTransId="{9516C703-EDCF-436A-85ED-E81603B9A288}"/>
    <dgm:cxn modelId="{2B37329A-F46C-4ED4-988C-B7730CD997B0}" type="presOf" srcId="{3C23BCAC-4597-4EEE-B385-B1935B506677}" destId="{717672CF-CD23-48CF-BDE5-AFA2134D4811}" srcOrd="0" destOrd="0" presId="urn:microsoft.com/office/officeart/2005/8/layout/bList2"/>
    <dgm:cxn modelId="{7EC4AB50-49F6-48E2-AF00-C35963C91225}" srcId="{BF201875-93C1-47D0-8A58-095164C310DE}" destId="{38CB5D8E-635C-4DE9-961A-16747A30E00C}" srcOrd="0" destOrd="0" parTransId="{C5CD17A3-B63B-4CC3-9011-83ACB6944E7A}" sibTransId="{0F46E612-2C8A-4469-B29A-666292D808C2}"/>
    <dgm:cxn modelId="{AD735EEC-DFE8-45B1-9D05-DF0FD89BC79A}" type="presParOf" srcId="{276B4C74-BEB1-4AA4-AFF6-183E5A4A6A15}" destId="{3DA4C44A-0AF7-405E-9C6E-D62CDE802428}" srcOrd="0" destOrd="0" presId="urn:microsoft.com/office/officeart/2005/8/layout/bList2"/>
    <dgm:cxn modelId="{B96D9D57-FB0E-4746-ABD6-2D5993D3B2B1}" type="presParOf" srcId="{3DA4C44A-0AF7-405E-9C6E-D62CDE802428}" destId="{2D5491CC-C49C-43B7-BE09-56E2F35E43C1}" srcOrd="0" destOrd="0" presId="urn:microsoft.com/office/officeart/2005/8/layout/bList2"/>
    <dgm:cxn modelId="{71DE890C-4A46-411A-B181-827E7E5EC17B}" type="presParOf" srcId="{3DA4C44A-0AF7-405E-9C6E-D62CDE802428}" destId="{8101397D-CD4E-4E55-9D8E-212245D13D1F}" srcOrd="1" destOrd="0" presId="urn:microsoft.com/office/officeart/2005/8/layout/bList2"/>
    <dgm:cxn modelId="{810F7140-39C9-4CB1-BF90-B0A91FFBBC6C}" type="presParOf" srcId="{3DA4C44A-0AF7-405E-9C6E-D62CDE802428}" destId="{3BCE0311-BE5E-4CD7-9F29-04E6AA8B9179}" srcOrd="2" destOrd="0" presId="urn:microsoft.com/office/officeart/2005/8/layout/bList2"/>
    <dgm:cxn modelId="{D7F75B5D-E314-4EF5-B607-BA20A228CE91}" type="presParOf" srcId="{3DA4C44A-0AF7-405E-9C6E-D62CDE802428}" destId="{315F8183-B78D-473B-B0C3-0BCBC87FC6A6}" srcOrd="3" destOrd="0" presId="urn:microsoft.com/office/officeart/2005/8/layout/bList2"/>
    <dgm:cxn modelId="{5398243B-E29B-44B5-8373-E6EF99FA63A4}" type="presParOf" srcId="{276B4C74-BEB1-4AA4-AFF6-183E5A4A6A15}" destId="{9D044024-D212-443F-A4FC-A7D13230F2C2}" srcOrd="1" destOrd="0" presId="urn:microsoft.com/office/officeart/2005/8/layout/bList2"/>
    <dgm:cxn modelId="{32BE3305-62CC-4DBB-A210-A364891EAD90}" type="presParOf" srcId="{276B4C74-BEB1-4AA4-AFF6-183E5A4A6A15}" destId="{1082ECE9-BA09-44D5-8E40-6E4DA956C699}" srcOrd="2" destOrd="0" presId="urn:microsoft.com/office/officeart/2005/8/layout/bList2"/>
    <dgm:cxn modelId="{05CCF856-7B1C-4D12-B7AB-2274B6C13058}" type="presParOf" srcId="{1082ECE9-BA09-44D5-8E40-6E4DA956C699}" destId="{040FE0D2-7F22-475E-8231-C82DA70F2B18}" srcOrd="0" destOrd="0" presId="urn:microsoft.com/office/officeart/2005/8/layout/bList2"/>
    <dgm:cxn modelId="{0FAACD03-F683-4469-B3C9-02E3C645B021}" type="presParOf" srcId="{1082ECE9-BA09-44D5-8E40-6E4DA956C699}" destId="{717672CF-CD23-48CF-BDE5-AFA2134D4811}" srcOrd="1" destOrd="0" presId="urn:microsoft.com/office/officeart/2005/8/layout/bList2"/>
    <dgm:cxn modelId="{B7BE2EB9-FE75-4340-8309-90AD734B12CD}" type="presParOf" srcId="{1082ECE9-BA09-44D5-8E40-6E4DA956C699}" destId="{57E193AA-8EE3-4A5E-92B2-FAC296913B53}" srcOrd="2" destOrd="0" presId="urn:microsoft.com/office/officeart/2005/8/layout/bList2"/>
    <dgm:cxn modelId="{C64A4F52-D023-42F7-BC7B-8A0D51A20C3B}" type="presParOf" srcId="{1082ECE9-BA09-44D5-8E40-6E4DA956C699}" destId="{7496C27D-A532-49F8-8C81-F8404160785D}" srcOrd="3" destOrd="0" presId="urn:microsoft.com/office/officeart/2005/8/layout/bList2"/>
    <dgm:cxn modelId="{ACDEDEA0-3C86-4859-8F75-46EE0DA64C3E}" type="presParOf" srcId="{276B4C74-BEB1-4AA4-AFF6-183E5A4A6A15}" destId="{A70541AD-2FC1-4F1B-B7A1-51DF0448A0E5}" srcOrd="3" destOrd="0" presId="urn:microsoft.com/office/officeart/2005/8/layout/bList2"/>
    <dgm:cxn modelId="{FEE60CF5-3E63-4C21-8152-E1D0D4784741}" type="presParOf" srcId="{276B4C74-BEB1-4AA4-AFF6-183E5A4A6A15}" destId="{107F4C1A-98E1-4A47-9195-6800D1D99A59}" srcOrd="4" destOrd="0" presId="urn:microsoft.com/office/officeart/2005/8/layout/bList2"/>
    <dgm:cxn modelId="{D92E21C9-C4CA-48F6-BE0E-FA44F91BC44D}" type="presParOf" srcId="{107F4C1A-98E1-4A47-9195-6800D1D99A59}" destId="{14897027-9B7A-4F1F-A5FC-759EEE646215}" srcOrd="0" destOrd="0" presId="urn:microsoft.com/office/officeart/2005/8/layout/bList2"/>
    <dgm:cxn modelId="{84108B7D-74DB-4059-B1C6-C7956C7253B5}" type="presParOf" srcId="{107F4C1A-98E1-4A47-9195-6800D1D99A59}" destId="{EEDE9975-8889-4169-893C-6ACC884C0F32}" srcOrd="1" destOrd="0" presId="urn:microsoft.com/office/officeart/2005/8/layout/bList2"/>
    <dgm:cxn modelId="{D08E4CAC-8428-4130-B48F-EB8EE78DAF6E}" type="presParOf" srcId="{107F4C1A-98E1-4A47-9195-6800D1D99A59}" destId="{E082EFBF-F7BE-4185-A29D-BD105C4309AB}" srcOrd="2" destOrd="0" presId="urn:microsoft.com/office/officeart/2005/8/layout/bList2"/>
    <dgm:cxn modelId="{84ADC837-0DF3-466E-BE50-43DA71672BF2}" type="presParOf" srcId="{107F4C1A-98E1-4A47-9195-6800D1D99A59}" destId="{559F0566-26A7-4EE8-8811-21432BB3F7F4}" srcOrd="3" destOrd="0" presId="urn:microsoft.com/office/officeart/2005/8/layout/bList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F201875-93C1-47D0-8A58-095164C310DE}" type="doc">
      <dgm:prSet loTypeId="urn:microsoft.com/office/officeart/2005/8/layout/bList2" loCatId="list" qsTypeId="urn:microsoft.com/office/officeart/2005/8/quickstyle/simple1" qsCatId="simple" csTypeId="urn:microsoft.com/office/officeart/2005/8/colors/accent1_2" csCatId="accent1" phldr="1"/>
      <dgm:spPr/>
    </dgm:pt>
    <dgm:pt modelId="{38CB5D8E-635C-4DE9-961A-16747A30E00C}">
      <dgm:prSet phldrT="[Text]"/>
      <dgm:spPr/>
      <dgm:t>
        <a:bodyPr/>
        <a:lstStyle/>
        <a:p>
          <a:r>
            <a:rPr lang="cs-CZ" dirty="0" smtClean="0">
              <a:latin typeface="Arial Black" pitchFamily="34" charset="0"/>
            </a:rPr>
            <a:t>4+3=</a:t>
          </a:r>
          <a:r>
            <a:rPr lang="cs-CZ" dirty="0" smtClean="0">
              <a:solidFill>
                <a:schemeClr val="tx1"/>
              </a:solidFill>
              <a:latin typeface="Arial Black" pitchFamily="34" charset="0"/>
            </a:rPr>
            <a:t>7</a:t>
          </a:r>
          <a:endParaRPr lang="cs-CZ" dirty="0">
            <a:solidFill>
              <a:schemeClr val="tx1"/>
            </a:solidFill>
            <a:latin typeface="Arial Black" pitchFamily="34" charset="0"/>
          </a:endParaRPr>
        </a:p>
      </dgm:t>
    </dgm:pt>
    <dgm:pt modelId="{C5CD17A3-B63B-4CC3-9011-83ACB6944E7A}" type="parTrans" cxnId="{7EC4AB50-49F6-48E2-AF00-C35963C91225}">
      <dgm:prSet/>
      <dgm:spPr/>
      <dgm:t>
        <a:bodyPr/>
        <a:lstStyle/>
        <a:p>
          <a:endParaRPr lang="cs-CZ"/>
        </a:p>
      </dgm:t>
    </dgm:pt>
    <dgm:pt modelId="{0F46E612-2C8A-4469-B29A-666292D808C2}" type="sibTrans" cxnId="{7EC4AB50-49F6-48E2-AF00-C35963C91225}">
      <dgm:prSet/>
      <dgm:spPr/>
      <dgm:t>
        <a:bodyPr/>
        <a:lstStyle/>
        <a:p>
          <a:endParaRPr lang="cs-CZ"/>
        </a:p>
      </dgm:t>
    </dgm:pt>
    <dgm:pt modelId="{3C23BCAC-4597-4EEE-B385-B1935B506677}">
      <dgm:prSet phldrT="[Text]"/>
      <dgm:spPr/>
      <dgm:t>
        <a:bodyPr/>
        <a:lstStyle/>
        <a:p>
          <a:r>
            <a:rPr lang="cs-CZ" dirty="0" smtClean="0">
              <a:latin typeface="Arial Black" pitchFamily="34" charset="0"/>
            </a:rPr>
            <a:t>5+2=</a:t>
          </a:r>
          <a:r>
            <a:rPr lang="cs-CZ" dirty="0" smtClean="0">
              <a:solidFill>
                <a:schemeClr val="tx1"/>
              </a:solidFill>
              <a:latin typeface="Arial Black" pitchFamily="34" charset="0"/>
            </a:rPr>
            <a:t>7</a:t>
          </a:r>
          <a:endParaRPr lang="cs-CZ" dirty="0">
            <a:solidFill>
              <a:schemeClr val="tx1"/>
            </a:solidFill>
            <a:latin typeface="Arial Black" pitchFamily="34" charset="0"/>
          </a:endParaRPr>
        </a:p>
      </dgm:t>
    </dgm:pt>
    <dgm:pt modelId="{9F3B36B2-1DD3-492E-BDE7-07AD21A4EED5}" type="parTrans" cxnId="{12463FC2-5ADB-46FF-90B6-FF15386AEB64}">
      <dgm:prSet/>
      <dgm:spPr/>
      <dgm:t>
        <a:bodyPr/>
        <a:lstStyle/>
        <a:p>
          <a:endParaRPr lang="cs-CZ"/>
        </a:p>
      </dgm:t>
    </dgm:pt>
    <dgm:pt modelId="{9516C703-EDCF-436A-85ED-E81603B9A288}" type="sibTrans" cxnId="{12463FC2-5ADB-46FF-90B6-FF15386AEB64}">
      <dgm:prSet/>
      <dgm:spPr/>
      <dgm:t>
        <a:bodyPr/>
        <a:lstStyle/>
        <a:p>
          <a:endParaRPr lang="cs-CZ"/>
        </a:p>
      </dgm:t>
    </dgm:pt>
    <dgm:pt modelId="{DEE74193-E104-42A5-847F-5C192434CCAB}">
      <dgm:prSet phldrT="[Text]"/>
      <dgm:spPr/>
      <dgm:t>
        <a:bodyPr/>
        <a:lstStyle/>
        <a:p>
          <a:r>
            <a:rPr lang="cs-CZ" dirty="0" smtClean="0">
              <a:latin typeface="Arial Black" pitchFamily="34" charset="0"/>
            </a:rPr>
            <a:t>6+1=</a:t>
          </a:r>
          <a:r>
            <a:rPr lang="cs-CZ" dirty="0" smtClean="0">
              <a:solidFill>
                <a:schemeClr val="tx1"/>
              </a:solidFill>
              <a:latin typeface="Arial Black" pitchFamily="34" charset="0"/>
            </a:rPr>
            <a:t>7</a:t>
          </a:r>
          <a:endParaRPr lang="cs-CZ" dirty="0">
            <a:solidFill>
              <a:schemeClr val="tx1"/>
            </a:solidFill>
            <a:latin typeface="Arial Black" pitchFamily="34" charset="0"/>
          </a:endParaRPr>
        </a:p>
      </dgm:t>
    </dgm:pt>
    <dgm:pt modelId="{6B7D53F1-E972-4156-ACA9-6BDAD6B4BD0D}" type="parTrans" cxnId="{80314E2F-317B-46F5-898A-0C2BBC78BDC1}">
      <dgm:prSet/>
      <dgm:spPr/>
      <dgm:t>
        <a:bodyPr/>
        <a:lstStyle/>
        <a:p>
          <a:endParaRPr lang="cs-CZ"/>
        </a:p>
      </dgm:t>
    </dgm:pt>
    <dgm:pt modelId="{08607CA0-4EC6-42BC-8444-90C167EF6EB7}" type="sibTrans" cxnId="{80314E2F-317B-46F5-898A-0C2BBC78BDC1}">
      <dgm:prSet/>
      <dgm:spPr/>
      <dgm:t>
        <a:bodyPr/>
        <a:lstStyle/>
        <a:p>
          <a:endParaRPr lang="cs-CZ"/>
        </a:p>
      </dgm:t>
    </dgm:pt>
    <dgm:pt modelId="{276B4C74-BEB1-4AA4-AFF6-183E5A4A6A15}" type="pres">
      <dgm:prSet presAssocID="{BF201875-93C1-47D0-8A58-095164C310DE}" presName="diagram" presStyleCnt="0">
        <dgm:presLayoutVars>
          <dgm:dir/>
          <dgm:animLvl val="lvl"/>
          <dgm:resizeHandles val="exact"/>
        </dgm:presLayoutVars>
      </dgm:prSet>
      <dgm:spPr/>
    </dgm:pt>
    <dgm:pt modelId="{3DA4C44A-0AF7-405E-9C6E-D62CDE802428}" type="pres">
      <dgm:prSet presAssocID="{38CB5D8E-635C-4DE9-961A-16747A30E00C}" presName="compNode" presStyleCnt="0"/>
      <dgm:spPr/>
    </dgm:pt>
    <dgm:pt modelId="{2D5491CC-C49C-43B7-BE09-56E2F35E43C1}" type="pres">
      <dgm:prSet presAssocID="{38CB5D8E-635C-4DE9-961A-16747A30E00C}" presName="childRect" presStyleLbl="bgAcc1" presStyleIdx="0" presStyleCnt="3" custScaleY="250789" custLinFactNeighborX="-1571" custLinFactNeighborY="1570">
        <dgm:presLayoutVars>
          <dgm:bulletEnabled val="1"/>
        </dgm:presLayoutVars>
      </dgm:prSet>
      <dgm:spPr/>
    </dgm:pt>
    <dgm:pt modelId="{8101397D-CD4E-4E55-9D8E-212245D13D1F}" type="pres">
      <dgm:prSet presAssocID="{38CB5D8E-635C-4DE9-961A-16747A30E00C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CE0311-BE5E-4CD7-9F29-04E6AA8B9179}" type="pres">
      <dgm:prSet presAssocID="{38CB5D8E-635C-4DE9-961A-16747A30E00C}" presName="parentRect" presStyleLbl="alignNode1" presStyleIdx="0" presStyleCnt="3"/>
      <dgm:spPr/>
      <dgm:t>
        <a:bodyPr/>
        <a:lstStyle/>
        <a:p>
          <a:endParaRPr lang="cs-CZ"/>
        </a:p>
      </dgm:t>
    </dgm:pt>
    <dgm:pt modelId="{315F8183-B78D-473B-B0C3-0BCBC87FC6A6}" type="pres">
      <dgm:prSet presAssocID="{38CB5D8E-635C-4DE9-961A-16747A30E00C}" presName="adorn" presStyleLbl="fgAccFollowNode1" presStyleIdx="0" presStyleCnt="3"/>
      <dgm:spPr/>
    </dgm:pt>
    <dgm:pt modelId="{9D044024-D212-443F-A4FC-A7D13230F2C2}" type="pres">
      <dgm:prSet presAssocID="{0F46E612-2C8A-4469-B29A-666292D808C2}" presName="sibTrans" presStyleLbl="sibTrans2D1" presStyleIdx="0" presStyleCnt="0"/>
      <dgm:spPr/>
      <dgm:t>
        <a:bodyPr/>
        <a:lstStyle/>
        <a:p>
          <a:endParaRPr lang="cs-CZ"/>
        </a:p>
      </dgm:t>
    </dgm:pt>
    <dgm:pt modelId="{1082ECE9-BA09-44D5-8E40-6E4DA956C699}" type="pres">
      <dgm:prSet presAssocID="{3C23BCAC-4597-4EEE-B385-B1935B506677}" presName="compNode" presStyleCnt="0"/>
      <dgm:spPr/>
    </dgm:pt>
    <dgm:pt modelId="{040FE0D2-7F22-475E-8231-C82DA70F2B18}" type="pres">
      <dgm:prSet presAssocID="{3C23BCAC-4597-4EEE-B385-B1935B506677}" presName="childRect" presStyleLbl="bgAcc1" presStyleIdx="1" presStyleCnt="3" custScaleX="109643" custScaleY="254321" custLinFactNeighborX="-2918" custLinFactNeighborY="-62">
        <dgm:presLayoutVars>
          <dgm:bulletEnabled val="1"/>
        </dgm:presLayoutVars>
      </dgm:prSet>
      <dgm:spPr/>
    </dgm:pt>
    <dgm:pt modelId="{717672CF-CD23-48CF-BDE5-AFA2134D4811}" type="pres">
      <dgm:prSet presAssocID="{3C23BCAC-4597-4EEE-B385-B1935B506677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7E193AA-8EE3-4A5E-92B2-FAC296913B53}" type="pres">
      <dgm:prSet presAssocID="{3C23BCAC-4597-4EEE-B385-B1935B506677}" presName="parentRect" presStyleLbl="alignNode1" presStyleIdx="1" presStyleCnt="3"/>
      <dgm:spPr/>
      <dgm:t>
        <a:bodyPr/>
        <a:lstStyle/>
        <a:p>
          <a:endParaRPr lang="cs-CZ"/>
        </a:p>
      </dgm:t>
    </dgm:pt>
    <dgm:pt modelId="{7496C27D-A532-49F8-8C81-F8404160785D}" type="pres">
      <dgm:prSet presAssocID="{3C23BCAC-4597-4EEE-B385-B1935B506677}" presName="adorn" presStyleLbl="fgAccFollowNode1" presStyleIdx="1" presStyleCnt="3"/>
      <dgm:spPr/>
    </dgm:pt>
    <dgm:pt modelId="{A70541AD-2FC1-4F1B-B7A1-51DF0448A0E5}" type="pres">
      <dgm:prSet presAssocID="{9516C703-EDCF-436A-85ED-E81603B9A288}" presName="sibTrans" presStyleLbl="sibTrans2D1" presStyleIdx="0" presStyleCnt="0"/>
      <dgm:spPr/>
      <dgm:t>
        <a:bodyPr/>
        <a:lstStyle/>
        <a:p>
          <a:endParaRPr lang="cs-CZ"/>
        </a:p>
      </dgm:t>
    </dgm:pt>
    <dgm:pt modelId="{107F4C1A-98E1-4A47-9195-6800D1D99A59}" type="pres">
      <dgm:prSet presAssocID="{DEE74193-E104-42A5-847F-5C192434CCAB}" presName="compNode" presStyleCnt="0"/>
      <dgm:spPr/>
    </dgm:pt>
    <dgm:pt modelId="{14897027-9B7A-4F1F-A5FC-759EEE646215}" type="pres">
      <dgm:prSet presAssocID="{DEE74193-E104-42A5-847F-5C192434CCAB}" presName="childRect" presStyleLbl="bgAcc1" presStyleIdx="2" presStyleCnt="3" custScaleX="109926" custScaleY="255490">
        <dgm:presLayoutVars>
          <dgm:bulletEnabled val="1"/>
        </dgm:presLayoutVars>
      </dgm:prSet>
      <dgm:spPr/>
    </dgm:pt>
    <dgm:pt modelId="{EEDE9975-8889-4169-893C-6ACC884C0F32}" type="pres">
      <dgm:prSet presAssocID="{DEE74193-E104-42A5-847F-5C192434CCAB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82EFBF-F7BE-4185-A29D-BD105C4309AB}" type="pres">
      <dgm:prSet presAssocID="{DEE74193-E104-42A5-847F-5C192434CCAB}" presName="parentRect" presStyleLbl="alignNode1" presStyleIdx="2" presStyleCnt="3"/>
      <dgm:spPr/>
      <dgm:t>
        <a:bodyPr/>
        <a:lstStyle/>
        <a:p>
          <a:endParaRPr lang="cs-CZ"/>
        </a:p>
      </dgm:t>
    </dgm:pt>
    <dgm:pt modelId="{559F0566-26A7-4EE8-8811-21432BB3F7F4}" type="pres">
      <dgm:prSet presAssocID="{DEE74193-E104-42A5-847F-5C192434CCAB}" presName="adorn" presStyleLbl="fgAccFollowNode1" presStyleIdx="2" presStyleCnt="3"/>
      <dgm:spPr/>
    </dgm:pt>
  </dgm:ptLst>
  <dgm:cxnLst>
    <dgm:cxn modelId="{6BBD50C5-D81C-4947-848F-F6889EB6741C}" type="presOf" srcId="{DEE74193-E104-42A5-847F-5C192434CCAB}" destId="{EEDE9975-8889-4169-893C-6ACC884C0F32}" srcOrd="0" destOrd="0" presId="urn:microsoft.com/office/officeart/2005/8/layout/bList2"/>
    <dgm:cxn modelId="{8D17916B-41AD-4398-820E-D1D24FA5C11E}" type="presOf" srcId="{3C23BCAC-4597-4EEE-B385-B1935B506677}" destId="{57E193AA-8EE3-4A5E-92B2-FAC296913B53}" srcOrd="1" destOrd="0" presId="urn:microsoft.com/office/officeart/2005/8/layout/bList2"/>
    <dgm:cxn modelId="{D05569F6-9D40-44CD-93A6-5B2C977B5ABA}" type="presOf" srcId="{9516C703-EDCF-436A-85ED-E81603B9A288}" destId="{A70541AD-2FC1-4F1B-B7A1-51DF0448A0E5}" srcOrd="0" destOrd="0" presId="urn:microsoft.com/office/officeart/2005/8/layout/bList2"/>
    <dgm:cxn modelId="{4AF12B7B-EE60-4DDC-A324-1CEFA46D44DA}" type="presOf" srcId="{DEE74193-E104-42A5-847F-5C192434CCAB}" destId="{E082EFBF-F7BE-4185-A29D-BD105C4309AB}" srcOrd="1" destOrd="0" presId="urn:microsoft.com/office/officeart/2005/8/layout/bList2"/>
    <dgm:cxn modelId="{0AD648C3-A1D4-47C6-A3EF-F4A074775A1B}" type="presOf" srcId="{3C23BCAC-4597-4EEE-B385-B1935B506677}" destId="{717672CF-CD23-48CF-BDE5-AFA2134D4811}" srcOrd="0" destOrd="0" presId="urn:microsoft.com/office/officeart/2005/8/layout/bList2"/>
    <dgm:cxn modelId="{0308251A-355E-4CDA-978B-FDFF4C0712A1}" type="presOf" srcId="{BF201875-93C1-47D0-8A58-095164C310DE}" destId="{276B4C74-BEB1-4AA4-AFF6-183E5A4A6A15}" srcOrd="0" destOrd="0" presId="urn:microsoft.com/office/officeart/2005/8/layout/bList2"/>
    <dgm:cxn modelId="{55649BE1-0EBB-4F05-81C8-A22C7C7408FB}" type="presOf" srcId="{0F46E612-2C8A-4469-B29A-666292D808C2}" destId="{9D044024-D212-443F-A4FC-A7D13230F2C2}" srcOrd="0" destOrd="0" presId="urn:microsoft.com/office/officeart/2005/8/layout/bList2"/>
    <dgm:cxn modelId="{9DC28B5E-BCE4-48DC-9C40-3A4DC09B5C28}" type="presOf" srcId="{38CB5D8E-635C-4DE9-961A-16747A30E00C}" destId="{3BCE0311-BE5E-4CD7-9F29-04E6AA8B9179}" srcOrd="1" destOrd="0" presId="urn:microsoft.com/office/officeart/2005/8/layout/bList2"/>
    <dgm:cxn modelId="{80314E2F-317B-46F5-898A-0C2BBC78BDC1}" srcId="{BF201875-93C1-47D0-8A58-095164C310DE}" destId="{DEE74193-E104-42A5-847F-5C192434CCAB}" srcOrd="2" destOrd="0" parTransId="{6B7D53F1-E972-4156-ACA9-6BDAD6B4BD0D}" sibTransId="{08607CA0-4EC6-42BC-8444-90C167EF6EB7}"/>
    <dgm:cxn modelId="{4A107F9D-1903-40D0-9A0E-842B20BF3BCD}" type="presOf" srcId="{38CB5D8E-635C-4DE9-961A-16747A30E00C}" destId="{8101397D-CD4E-4E55-9D8E-212245D13D1F}" srcOrd="0" destOrd="0" presId="urn:microsoft.com/office/officeart/2005/8/layout/bList2"/>
    <dgm:cxn modelId="{12463FC2-5ADB-46FF-90B6-FF15386AEB64}" srcId="{BF201875-93C1-47D0-8A58-095164C310DE}" destId="{3C23BCAC-4597-4EEE-B385-B1935B506677}" srcOrd="1" destOrd="0" parTransId="{9F3B36B2-1DD3-492E-BDE7-07AD21A4EED5}" sibTransId="{9516C703-EDCF-436A-85ED-E81603B9A288}"/>
    <dgm:cxn modelId="{7EC4AB50-49F6-48E2-AF00-C35963C91225}" srcId="{BF201875-93C1-47D0-8A58-095164C310DE}" destId="{38CB5D8E-635C-4DE9-961A-16747A30E00C}" srcOrd="0" destOrd="0" parTransId="{C5CD17A3-B63B-4CC3-9011-83ACB6944E7A}" sibTransId="{0F46E612-2C8A-4469-B29A-666292D808C2}"/>
    <dgm:cxn modelId="{CEC7B4F4-005E-4F79-95C7-922CCA4489BF}" type="presParOf" srcId="{276B4C74-BEB1-4AA4-AFF6-183E5A4A6A15}" destId="{3DA4C44A-0AF7-405E-9C6E-D62CDE802428}" srcOrd="0" destOrd="0" presId="urn:microsoft.com/office/officeart/2005/8/layout/bList2"/>
    <dgm:cxn modelId="{C313A9BC-AA20-41B9-A3C9-7D7E350FF8C3}" type="presParOf" srcId="{3DA4C44A-0AF7-405E-9C6E-D62CDE802428}" destId="{2D5491CC-C49C-43B7-BE09-56E2F35E43C1}" srcOrd="0" destOrd="0" presId="urn:microsoft.com/office/officeart/2005/8/layout/bList2"/>
    <dgm:cxn modelId="{ED1641E3-73C1-4151-9B26-C691235DB9B5}" type="presParOf" srcId="{3DA4C44A-0AF7-405E-9C6E-D62CDE802428}" destId="{8101397D-CD4E-4E55-9D8E-212245D13D1F}" srcOrd="1" destOrd="0" presId="urn:microsoft.com/office/officeart/2005/8/layout/bList2"/>
    <dgm:cxn modelId="{19078705-588F-4E35-BC92-990A71AA2076}" type="presParOf" srcId="{3DA4C44A-0AF7-405E-9C6E-D62CDE802428}" destId="{3BCE0311-BE5E-4CD7-9F29-04E6AA8B9179}" srcOrd="2" destOrd="0" presId="urn:microsoft.com/office/officeart/2005/8/layout/bList2"/>
    <dgm:cxn modelId="{B2FC2D49-6D12-4791-B334-E4D10F6F88BB}" type="presParOf" srcId="{3DA4C44A-0AF7-405E-9C6E-D62CDE802428}" destId="{315F8183-B78D-473B-B0C3-0BCBC87FC6A6}" srcOrd="3" destOrd="0" presId="urn:microsoft.com/office/officeart/2005/8/layout/bList2"/>
    <dgm:cxn modelId="{4BA97538-1579-43B5-8330-095DDC1D8020}" type="presParOf" srcId="{276B4C74-BEB1-4AA4-AFF6-183E5A4A6A15}" destId="{9D044024-D212-443F-A4FC-A7D13230F2C2}" srcOrd="1" destOrd="0" presId="urn:microsoft.com/office/officeart/2005/8/layout/bList2"/>
    <dgm:cxn modelId="{EB603113-76B7-4C8F-948F-B612F9E379BC}" type="presParOf" srcId="{276B4C74-BEB1-4AA4-AFF6-183E5A4A6A15}" destId="{1082ECE9-BA09-44D5-8E40-6E4DA956C699}" srcOrd="2" destOrd="0" presId="urn:microsoft.com/office/officeart/2005/8/layout/bList2"/>
    <dgm:cxn modelId="{8262B8B5-E75E-45D9-B374-069CBFE8C0BE}" type="presParOf" srcId="{1082ECE9-BA09-44D5-8E40-6E4DA956C699}" destId="{040FE0D2-7F22-475E-8231-C82DA70F2B18}" srcOrd="0" destOrd="0" presId="urn:microsoft.com/office/officeart/2005/8/layout/bList2"/>
    <dgm:cxn modelId="{175DD2FA-2A9F-461F-B357-7A884AA40C16}" type="presParOf" srcId="{1082ECE9-BA09-44D5-8E40-6E4DA956C699}" destId="{717672CF-CD23-48CF-BDE5-AFA2134D4811}" srcOrd="1" destOrd="0" presId="urn:microsoft.com/office/officeart/2005/8/layout/bList2"/>
    <dgm:cxn modelId="{61008EAE-981A-4DF6-9119-F0CF6E3F7391}" type="presParOf" srcId="{1082ECE9-BA09-44D5-8E40-6E4DA956C699}" destId="{57E193AA-8EE3-4A5E-92B2-FAC296913B53}" srcOrd="2" destOrd="0" presId="urn:microsoft.com/office/officeart/2005/8/layout/bList2"/>
    <dgm:cxn modelId="{012D3AD4-8C52-4164-833D-BF9CA5735912}" type="presParOf" srcId="{1082ECE9-BA09-44D5-8E40-6E4DA956C699}" destId="{7496C27D-A532-49F8-8C81-F8404160785D}" srcOrd="3" destOrd="0" presId="urn:microsoft.com/office/officeart/2005/8/layout/bList2"/>
    <dgm:cxn modelId="{8EAD6E88-2792-4C19-B254-F43CF708C104}" type="presParOf" srcId="{276B4C74-BEB1-4AA4-AFF6-183E5A4A6A15}" destId="{A70541AD-2FC1-4F1B-B7A1-51DF0448A0E5}" srcOrd="3" destOrd="0" presId="urn:microsoft.com/office/officeart/2005/8/layout/bList2"/>
    <dgm:cxn modelId="{E5122082-0999-492C-8C41-105D6833046E}" type="presParOf" srcId="{276B4C74-BEB1-4AA4-AFF6-183E5A4A6A15}" destId="{107F4C1A-98E1-4A47-9195-6800D1D99A59}" srcOrd="4" destOrd="0" presId="urn:microsoft.com/office/officeart/2005/8/layout/bList2"/>
    <dgm:cxn modelId="{7C35BE3A-8D9D-4552-BAB9-FA235F6E61A2}" type="presParOf" srcId="{107F4C1A-98E1-4A47-9195-6800D1D99A59}" destId="{14897027-9B7A-4F1F-A5FC-759EEE646215}" srcOrd="0" destOrd="0" presId="urn:microsoft.com/office/officeart/2005/8/layout/bList2"/>
    <dgm:cxn modelId="{E36477C1-2F00-49BF-85BE-D18D2A9B919E}" type="presParOf" srcId="{107F4C1A-98E1-4A47-9195-6800D1D99A59}" destId="{EEDE9975-8889-4169-893C-6ACC884C0F32}" srcOrd="1" destOrd="0" presId="urn:microsoft.com/office/officeart/2005/8/layout/bList2"/>
    <dgm:cxn modelId="{204F1F60-FF53-4EA8-9DAD-74762959AE9E}" type="presParOf" srcId="{107F4C1A-98E1-4A47-9195-6800D1D99A59}" destId="{E082EFBF-F7BE-4185-A29D-BD105C4309AB}" srcOrd="2" destOrd="0" presId="urn:microsoft.com/office/officeart/2005/8/layout/bList2"/>
    <dgm:cxn modelId="{1F6421A6-3B13-4321-8018-31FB8F23942F}" type="presParOf" srcId="{107F4C1A-98E1-4A47-9195-6800D1D99A59}" destId="{559F0566-26A7-4EE8-8811-21432BB3F7F4}" srcOrd="3" destOrd="0" presId="urn:microsoft.com/office/officeart/2005/8/layout/bList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9743D4-F2A4-44D7-9B43-82E3B8155847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4C4A58-8BC0-4D14-8DA3-D2C03295930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56FC3-70E5-4E98-975E-4305E7AFBDB0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47DEE1-C3B5-42FD-8A2C-27F1D829CB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56FC3-70E5-4E98-975E-4305E7AFBDB0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47DEE1-C3B5-42FD-8A2C-27F1D829CB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56FC3-70E5-4E98-975E-4305E7AFBDB0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47DEE1-C3B5-42FD-8A2C-27F1D829CB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56FC3-70E5-4E98-975E-4305E7AFBDB0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47DEE1-C3B5-42FD-8A2C-27F1D829CB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56FC3-70E5-4E98-975E-4305E7AFBDB0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47DEE1-C3B5-42FD-8A2C-27F1D829CB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56FC3-70E5-4E98-975E-4305E7AFBDB0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47DEE1-C3B5-42FD-8A2C-27F1D829CB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56FC3-70E5-4E98-975E-4305E7AFBDB0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47DEE1-C3B5-42FD-8A2C-27F1D829CB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56FC3-70E5-4E98-975E-4305E7AFBDB0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47DEE1-C3B5-42FD-8A2C-27F1D829CB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56FC3-70E5-4E98-975E-4305E7AFBDB0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47DEE1-C3B5-42FD-8A2C-27F1D829CB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56FC3-70E5-4E98-975E-4305E7AFBDB0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47DEE1-C3B5-42FD-8A2C-27F1D829CB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F56FC3-70E5-4E98-975E-4305E7AFBDB0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147DEE1-C3B5-42FD-8A2C-27F1D829CB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AF56FC3-70E5-4E98-975E-4305E7AFBDB0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8147DEE1-C3B5-42FD-8A2C-27F1D829CB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88137032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metodický list je určen pro žáky 1. tříd</a:t>
            </a:r>
          </a:p>
          <a:p>
            <a:r>
              <a:rPr lang="cs-CZ" dirty="0" smtClean="0"/>
              <a:t> je použit PowerPoint</a:t>
            </a:r>
          </a:p>
          <a:p>
            <a:r>
              <a:rPr lang="cs-CZ" dirty="0" smtClean="0"/>
              <a:t> je určen pro interaktivní tabuli</a:t>
            </a:r>
          </a:p>
          <a:p>
            <a:r>
              <a:rPr lang="cs-CZ" dirty="0" smtClean="0"/>
              <a:t> je zařazen v úvodní části hodiny</a:t>
            </a:r>
          </a:p>
          <a:p>
            <a:endParaRPr lang="cs-CZ" dirty="0" smtClean="0"/>
          </a:p>
          <a:p>
            <a:r>
              <a:rPr lang="cs-CZ" dirty="0" smtClean="0"/>
              <a:t>Materiál se dětem velmi líbil,  zvolené obrázky zaujaly.  Problémy nenastaly ani při tvorbě příkladů podle koleček. Opravy byly tedy minimální.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0" dirty="0" smtClean="0">
                <a:solidFill>
                  <a:schemeClr val="tx1"/>
                </a:solidFill>
              </a:rPr>
              <a:t>Číslo 7</a:t>
            </a:r>
            <a:endParaRPr lang="cs-CZ" sz="6000" b="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rgbClr val="00B050"/>
          </a:solidFill>
        </p:spPr>
        <p:txBody>
          <a:bodyPr>
            <a:normAutofit/>
          </a:bodyPr>
          <a:lstStyle/>
          <a:p>
            <a:pPr algn="ctr"/>
            <a:r>
              <a:rPr lang="cs-CZ" sz="4800" b="1" dirty="0" smtClean="0"/>
              <a:t>Sčítání v oboru čísel do 7</a:t>
            </a:r>
            <a:endParaRPr lang="cs-CZ" sz="4800" b="1" dirty="0"/>
          </a:p>
        </p:txBody>
      </p:sp>
    </p:spTree>
  </p:cSld>
  <p:clrMapOvr>
    <a:masterClrMapping/>
  </p:clrMapOvr>
  <p:transition spd="slow">
    <p:dissolve/>
    <p:sndAc>
      <p:stSnd>
        <p:snd r:embed="rId2" name="bomb.wav" builtIn="1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ěticípá hvězda 2"/>
          <p:cNvSpPr/>
          <p:nvPr/>
        </p:nvSpPr>
        <p:spPr>
          <a:xfrm>
            <a:off x="1643042" y="1857364"/>
            <a:ext cx="500066" cy="55721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Pěticípá hvězda 3"/>
          <p:cNvSpPr/>
          <p:nvPr/>
        </p:nvSpPr>
        <p:spPr>
          <a:xfrm>
            <a:off x="1643042" y="2357430"/>
            <a:ext cx="500066" cy="55721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Pěticípá hvězda 4"/>
          <p:cNvSpPr/>
          <p:nvPr/>
        </p:nvSpPr>
        <p:spPr>
          <a:xfrm>
            <a:off x="1643042" y="2857496"/>
            <a:ext cx="500066" cy="55721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Pěticípá hvězda 5"/>
          <p:cNvSpPr/>
          <p:nvPr/>
        </p:nvSpPr>
        <p:spPr>
          <a:xfrm>
            <a:off x="1643042" y="3429000"/>
            <a:ext cx="500066" cy="55721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Mrak 6"/>
          <p:cNvSpPr/>
          <p:nvPr/>
        </p:nvSpPr>
        <p:spPr>
          <a:xfrm>
            <a:off x="2428860" y="1928802"/>
            <a:ext cx="500066" cy="628648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Mrak 7"/>
          <p:cNvSpPr/>
          <p:nvPr/>
        </p:nvSpPr>
        <p:spPr>
          <a:xfrm>
            <a:off x="2500298" y="2643182"/>
            <a:ext cx="500066" cy="628648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Mrak 8"/>
          <p:cNvSpPr/>
          <p:nvPr/>
        </p:nvSpPr>
        <p:spPr>
          <a:xfrm>
            <a:off x="2500298" y="3357562"/>
            <a:ext cx="500066" cy="628648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3571868" y="1857364"/>
            <a:ext cx="571504" cy="557210"/>
          </a:xfrm>
          <a:prstGeom prst="smileyFac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eselý obličej 11"/>
          <p:cNvSpPr/>
          <p:nvPr/>
        </p:nvSpPr>
        <p:spPr>
          <a:xfrm>
            <a:off x="3571868" y="2643182"/>
            <a:ext cx="571504" cy="557210"/>
          </a:xfrm>
          <a:prstGeom prst="smileyFac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4714876" y="2643182"/>
            <a:ext cx="571504" cy="557210"/>
          </a:xfrm>
          <a:prstGeom prst="smileyFac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4143372" y="2214554"/>
            <a:ext cx="571504" cy="557210"/>
          </a:xfrm>
          <a:prstGeom prst="smileyFac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eselý obličej 14"/>
          <p:cNvSpPr/>
          <p:nvPr/>
        </p:nvSpPr>
        <p:spPr>
          <a:xfrm>
            <a:off x="4714876" y="1857364"/>
            <a:ext cx="571504" cy="557210"/>
          </a:xfrm>
          <a:prstGeom prst="smileyFac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Srdce 15"/>
          <p:cNvSpPr/>
          <p:nvPr/>
        </p:nvSpPr>
        <p:spPr>
          <a:xfrm>
            <a:off x="3714744" y="3429000"/>
            <a:ext cx="642942" cy="48577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rdce 16"/>
          <p:cNvSpPr/>
          <p:nvPr/>
        </p:nvSpPr>
        <p:spPr>
          <a:xfrm>
            <a:off x="4429124" y="3429000"/>
            <a:ext cx="642942" cy="48577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lunce 17"/>
          <p:cNvSpPr/>
          <p:nvPr/>
        </p:nvSpPr>
        <p:spPr>
          <a:xfrm>
            <a:off x="5786446" y="1928802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lunce 18"/>
          <p:cNvSpPr/>
          <p:nvPr/>
        </p:nvSpPr>
        <p:spPr>
          <a:xfrm>
            <a:off x="5786446" y="2571744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lunce 19"/>
          <p:cNvSpPr/>
          <p:nvPr/>
        </p:nvSpPr>
        <p:spPr>
          <a:xfrm>
            <a:off x="6357950" y="1928802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lunce 20"/>
          <p:cNvSpPr/>
          <p:nvPr/>
        </p:nvSpPr>
        <p:spPr>
          <a:xfrm>
            <a:off x="6357950" y="2571744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lunce 21"/>
          <p:cNvSpPr/>
          <p:nvPr/>
        </p:nvSpPr>
        <p:spPr>
          <a:xfrm>
            <a:off x="6929454" y="2571744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Slunce 22"/>
          <p:cNvSpPr/>
          <p:nvPr/>
        </p:nvSpPr>
        <p:spPr>
          <a:xfrm>
            <a:off x="6929454" y="1928802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Čtyřstranná šipka 23"/>
          <p:cNvSpPr/>
          <p:nvPr/>
        </p:nvSpPr>
        <p:spPr>
          <a:xfrm>
            <a:off x="6000760" y="3286124"/>
            <a:ext cx="642942" cy="573210"/>
          </a:xfrm>
          <a:prstGeom prst="quad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Pěticípá hvězda 6"/>
          <p:cNvSpPr/>
          <p:nvPr/>
        </p:nvSpPr>
        <p:spPr>
          <a:xfrm>
            <a:off x="1571604" y="2000240"/>
            <a:ext cx="500066" cy="55721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Pěticípá hvězda 7"/>
          <p:cNvSpPr/>
          <p:nvPr/>
        </p:nvSpPr>
        <p:spPr>
          <a:xfrm>
            <a:off x="1571604" y="2643182"/>
            <a:ext cx="500066" cy="55721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Pěticípá hvězda 8"/>
          <p:cNvSpPr/>
          <p:nvPr/>
        </p:nvSpPr>
        <p:spPr>
          <a:xfrm>
            <a:off x="1571604" y="3214686"/>
            <a:ext cx="500066" cy="55721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Pěticípá hvězda 9"/>
          <p:cNvSpPr/>
          <p:nvPr/>
        </p:nvSpPr>
        <p:spPr>
          <a:xfrm>
            <a:off x="1571604" y="3857628"/>
            <a:ext cx="500066" cy="55721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Mrak 10"/>
          <p:cNvSpPr/>
          <p:nvPr/>
        </p:nvSpPr>
        <p:spPr>
          <a:xfrm>
            <a:off x="2428860" y="2071678"/>
            <a:ext cx="500066" cy="628648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Mrak 11"/>
          <p:cNvSpPr/>
          <p:nvPr/>
        </p:nvSpPr>
        <p:spPr>
          <a:xfrm>
            <a:off x="2428860" y="2857496"/>
            <a:ext cx="500066" cy="628648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Mrak 12"/>
          <p:cNvSpPr/>
          <p:nvPr/>
        </p:nvSpPr>
        <p:spPr>
          <a:xfrm>
            <a:off x="2500298" y="3786190"/>
            <a:ext cx="500066" cy="628648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4000496" y="1928802"/>
            <a:ext cx="571504" cy="557210"/>
          </a:xfrm>
          <a:prstGeom prst="smileyFac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eselý obličej 14"/>
          <p:cNvSpPr/>
          <p:nvPr/>
        </p:nvSpPr>
        <p:spPr>
          <a:xfrm>
            <a:off x="4000496" y="2714620"/>
            <a:ext cx="571504" cy="557210"/>
          </a:xfrm>
          <a:prstGeom prst="smileyFac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eselý obličej 15"/>
          <p:cNvSpPr/>
          <p:nvPr/>
        </p:nvSpPr>
        <p:spPr>
          <a:xfrm>
            <a:off x="4643438" y="2357430"/>
            <a:ext cx="571504" cy="557210"/>
          </a:xfrm>
          <a:prstGeom prst="smileyFac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eselý obličej 16"/>
          <p:cNvSpPr/>
          <p:nvPr/>
        </p:nvSpPr>
        <p:spPr>
          <a:xfrm>
            <a:off x="5286380" y="2714620"/>
            <a:ext cx="571504" cy="557210"/>
          </a:xfrm>
          <a:prstGeom prst="smileyFac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eselý obličej 17"/>
          <p:cNvSpPr/>
          <p:nvPr/>
        </p:nvSpPr>
        <p:spPr>
          <a:xfrm>
            <a:off x="5286380" y="1928802"/>
            <a:ext cx="571504" cy="557210"/>
          </a:xfrm>
          <a:prstGeom prst="smileyFac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rdce 18"/>
          <p:cNvSpPr/>
          <p:nvPr/>
        </p:nvSpPr>
        <p:spPr>
          <a:xfrm>
            <a:off x="4214810" y="3786190"/>
            <a:ext cx="642942" cy="48577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rdce 19"/>
          <p:cNvSpPr/>
          <p:nvPr/>
        </p:nvSpPr>
        <p:spPr>
          <a:xfrm>
            <a:off x="5143504" y="3786190"/>
            <a:ext cx="642942" cy="48577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lunce 20"/>
          <p:cNvSpPr/>
          <p:nvPr/>
        </p:nvSpPr>
        <p:spPr>
          <a:xfrm>
            <a:off x="7429520" y="2714620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lunce 21"/>
          <p:cNvSpPr/>
          <p:nvPr/>
        </p:nvSpPr>
        <p:spPr>
          <a:xfrm>
            <a:off x="6715140" y="2000240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Slunce 22"/>
          <p:cNvSpPr/>
          <p:nvPr/>
        </p:nvSpPr>
        <p:spPr>
          <a:xfrm>
            <a:off x="7429520" y="2000240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Slunce 23"/>
          <p:cNvSpPr/>
          <p:nvPr/>
        </p:nvSpPr>
        <p:spPr>
          <a:xfrm>
            <a:off x="8143900" y="2714620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Slunce 24"/>
          <p:cNvSpPr/>
          <p:nvPr/>
        </p:nvSpPr>
        <p:spPr>
          <a:xfrm>
            <a:off x="8143900" y="2000240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Slunce 25"/>
          <p:cNvSpPr/>
          <p:nvPr/>
        </p:nvSpPr>
        <p:spPr>
          <a:xfrm rot="21309781">
            <a:off x="6737742" y="2734711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Čtyřstranná šipka 26"/>
          <p:cNvSpPr/>
          <p:nvPr/>
        </p:nvSpPr>
        <p:spPr>
          <a:xfrm>
            <a:off x="7358082" y="3643314"/>
            <a:ext cx="642942" cy="573210"/>
          </a:xfrm>
          <a:prstGeom prst="quad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Znázorni a vypočítej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3872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636834"/>
                <a:gridCol w="4862516"/>
              </a:tblGrid>
              <a:tr h="9677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4+3=</a:t>
                      </a:r>
                      <a:endParaRPr lang="cs-CZ" sz="40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6774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5+2=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677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6+1=</a:t>
                      </a:r>
                      <a:endParaRPr lang="cs-CZ" sz="40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677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2+5=</a:t>
                      </a:r>
                      <a:endParaRPr lang="cs-CZ" sz="40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677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3+4=</a:t>
                      </a:r>
                      <a:endParaRPr lang="cs-CZ" sz="40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Vývojový diagram: spojka 5"/>
          <p:cNvSpPr/>
          <p:nvPr/>
        </p:nvSpPr>
        <p:spPr>
          <a:xfrm>
            <a:off x="4857752" y="17144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Vývojový diagram: spojka 6"/>
          <p:cNvSpPr/>
          <p:nvPr/>
        </p:nvSpPr>
        <p:spPr>
          <a:xfrm>
            <a:off x="5429256" y="17144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ka 7"/>
          <p:cNvSpPr/>
          <p:nvPr/>
        </p:nvSpPr>
        <p:spPr>
          <a:xfrm>
            <a:off x="6000760" y="17144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ka 8"/>
          <p:cNvSpPr/>
          <p:nvPr/>
        </p:nvSpPr>
        <p:spPr>
          <a:xfrm>
            <a:off x="6572264" y="17144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7143768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ka 10"/>
          <p:cNvSpPr/>
          <p:nvPr/>
        </p:nvSpPr>
        <p:spPr>
          <a:xfrm>
            <a:off x="7715272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ka 11"/>
          <p:cNvSpPr/>
          <p:nvPr/>
        </p:nvSpPr>
        <p:spPr>
          <a:xfrm>
            <a:off x="8286776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ka 12"/>
          <p:cNvSpPr/>
          <p:nvPr/>
        </p:nvSpPr>
        <p:spPr>
          <a:xfrm>
            <a:off x="4857752" y="264318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Vývojový diagram: spojka 13"/>
          <p:cNvSpPr/>
          <p:nvPr/>
        </p:nvSpPr>
        <p:spPr>
          <a:xfrm>
            <a:off x="5429256" y="264318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5" name="Vývojový diagram: spojka 14"/>
          <p:cNvSpPr/>
          <p:nvPr/>
        </p:nvSpPr>
        <p:spPr>
          <a:xfrm>
            <a:off x="6000760" y="264318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6" name="Vývojový diagram: spojka 15"/>
          <p:cNvSpPr/>
          <p:nvPr/>
        </p:nvSpPr>
        <p:spPr>
          <a:xfrm>
            <a:off x="6643702" y="264318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7" name="Vývojový diagram: spojka 16"/>
          <p:cNvSpPr/>
          <p:nvPr/>
        </p:nvSpPr>
        <p:spPr>
          <a:xfrm>
            <a:off x="7215206" y="264318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8" name="Vývojový diagram: spojka 17"/>
          <p:cNvSpPr/>
          <p:nvPr/>
        </p:nvSpPr>
        <p:spPr>
          <a:xfrm>
            <a:off x="7786710" y="264318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9" name="Vývojový diagram: spojka 18"/>
          <p:cNvSpPr/>
          <p:nvPr/>
        </p:nvSpPr>
        <p:spPr>
          <a:xfrm>
            <a:off x="8358214" y="264318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1" name="Vývojový diagram: spojka 20"/>
          <p:cNvSpPr/>
          <p:nvPr/>
        </p:nvSpPr>
        <p:spPr>
          <a:xfrm>
            <a:off x="4929190" y="371475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2" name="Vývojový diagram: spojka 21"/>
          <p:cNvSpPr/>
          <p:nvPr/>
        </p:nvSpPr>
        <p:spPr>
          <a:xfrm>
            <a:off x="5500694" y="371475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3" name="Vývojový diagram: spojka 22"/>
          <p:cNvSpPr/>
          <p:nvPr/>
        </p:nvSpPr>
        <p:spPr>
          <a:xfrm>
            <a:off x="6072198" y="371475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4" name="Vývojový diagram: spojka 23"/>
          <p:cNvSpPr/>
          <p:nvPr/>
        </p:nvSpPr>
        <p:spPr>
          <a:xfrm>
            <a:off x="6643702" y="371475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5" name="Vývojový diagram: spojka 24"/>
          <p:cNvSpPr/>
          <p:nvPr/>
        </p:nvSpPr>
        <p:spPr>
          <a:xfrm>
            <a:off x="7215206" y="371475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6" name="Vývojový diagram: spojka 25"/>
          <p:cNvSpPr/>
          <p:nvPr/>
        </p:nvSpPr>
        <p:spPr>
          <a:xfrm>
            <a:off x="7786710" y="371475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7" name="Vývojový diagram: spojka 26"/>
          <p:cNvSpPr/>
          <p:nvPr/>
        </p:nvSpPr>
        <p:spPr>
          <a:xfrm>
            <a:off x="8358214" y="371475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9" name="Vývojový diagram: spojka 28"/>
          <p:cNvSpPr/>
          <p:nvPr/>
        </p:nvSpPr>
        <p:spPr>
          <a:xfrm>
            <a:off x="4929190" y="4643446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0" name="Vývojový diagram: spojka 29"/>
          <p:cNvSpPr/>
          <p:nvPr/>
        </p:nvSpPr>
        <p:spPr>
          <a:xfrm>
            <a:off x="5500694" y="4643446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1" name="Vývojový diagram: spojka 30"/>
          <p:cNvSpPr/>
          <p:nvPr/>
        </p:nvSpPr>
        <p:spPr>
          <a:xfrm>
            <a:off x="6072198" y="4643446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2" name="Vývojový diagram: spojka 31"/>
          <p:cNvSpPr/>
          <p:nvPr/>
        </p:nvSpPr>
        <p:spPr>
          <a:xfrm>
            <a:off x="6643702" y="4643446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3" name="Vývojový diagram: spojka 32"/>
          <p:cNvSpPr/>
          <p:nvPr/>
        </p:nvSpPr>
        <p:spPr>
          <a:xfrm>
            <a:off x="7215206" y="4643446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4" name="Vývojový diagram: spojka 33"/>
          <p:cNvSpPr/>
          <p:nvPr/>
        </p:nvSpPr>
        <p:spPr>
          <a:xfrm>
            <a:off x="7786710" y="4643446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5" name="Vývojový diagram: spojka 34"/>
          <p:cNvSpPr/>
          <p:nvPr/>
        </p:nvSpPr>
        <p:spPr>
          <a:xfrm>
            <a:off x="8358214" y="4643446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7" name="Vývojový diagram: spojka 36"/>
          <p:cNvSpPr/>
          <p:nvPr/>
        </p:nvSpPr>
        <p:spPr>
          <a:xfrm>
            <a:off x="4929190" y="5643578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8" name="Vývojový diagram: spojka 37"/>
          <p:cNvSpPr/>
          <p:nvPr/>
        </p:nvSpPr>
        <p:spPr>
          <a:xfrm>
            <a:off x="5500694" y="5643578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9" name="Vývojový diagram: spojka 38"/>
          <p:cNvSpPr/>
          <p:nvPr/>
        </p:nvSpPr>
        <p:spPr>
          <a:xfrm>
            <a:off x="6072198" y="5643578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0" name="Vývojový diagram: spojka 39"/>
          <p:cNvSpPr/>
          <p:nvPr/>
        </p:nvSpPr>
        <p:spPr>
          <a:xfrm>
            <a:off x="6643702" y="5643578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1" name="Vývojový diagram: spojka 40"/>
          <p:cNvSpPr/>
          <p:nvPr/>
        </p:nvSpPr>
        <p:spPr>
          <a:xfrm>
            <a:off x="7215206" y="5643578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2" name="Vývojový diagram: spojka 41"/>
          <p:cNvSpPr/>
          <p:nvPr/>
        </p:nvSpPr>
        <p:spPr>
          <a:xfrm>
            <a:off x="7786710" y="5643578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3" name="Vývojový diagram: spojka 42"/>
          <p:cNvSpPr/>
          <p:nvPr/>
        </p:nvSpPr>
        <p:spPr>
          <a:xfrm>
            <a:off x="8358214" y="5643578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3872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636834"/>
                <a:gridCol w="4862516"/>
              </a:tblGrid>
              <a:tr h="9677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4+3=</a:t>
                      </a:r>
                      <a:r>
                        <a:rPr lang="cs-CZ" sz="4000" b="1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7</a:t>
                      </a:r>
                      <a:endParaRPr lang="cs-CZ" sz="4000" b="1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6774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5+2=</a:t>
                      </a:r>
                      <a:r>
                        <a:rPr lang="cs-CZ" sz="4000" b="1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677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6+1=</a:t>
                      </a:r>
                      <a:r>
                        <a:rPr lang="cs-CZ" sz="4000" b="1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7</a:t>
                      </a:r>
                      <a:endParaRPr lang="cs-CZ" sz="4000" b="1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677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2+5=</a:t>
                      </a:r>
                      <a:r>
                        <a:rPr lang="cs-CZ" sz="4000" b="1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7</a:t>
                      </a:r>
                      <a:endParaRPr lang="cs-CZ" sz="4000" b="1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677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3+4=</a:t>
                      </a:r>
                      <a:r>
                        <a:rPr lang="cs-CZ" sz="4000" b="1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7</a:t>
                      </a:r>
                      <a:endParaRPr lang="cs-CZ" sz="4000" b="1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Vývojový diagram: spojka 5"/>
          <p:cNvSpPr/>
          <p:nvPr/>
        </p:nvSpPr>
        <p:spPr>
          <a:xfrm>
            <a:off x="4857752" y="17144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Vývojový diagram: spojka 6"/>
          <p:cNvSpPr/>
          <p:nvPr/>
        </p:nvSpPr>
        <p:spPr>
          <a:xfrm>
            <a:off x="5429256" y="17144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ka 7"/>
          <p:cNvSpPr/>
          <p:nvPr/>
        </p:nvSpPr>
        <p:spPr>
          <a:xfrm>
            <a:off x="6000760" y="17144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ka 8"/>
          <p:cNvSpPr/>
          <p:nvPr/>
        </p:nvSpPr>
        <p:spPr>
          <a:xfrm>
            <a:off x="6572264" y="17144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7143768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ka 10"/>
          <p:cNvSpPr/>
          <p:nvPr/>
        </p:nvSpPr>
        <p:spPr>
          <a:xfrm>
            <a:off x="7715272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ka 11"/>
          <p:cNvSpPr/>
          <p:nvPr/>
        </p:nvSpPr>
        <p:spPr>
          <a:xfrm>
            <a:off x="8286776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ka 12"/>
          <p:cNvSpPr/>
          <p:nvPr/>
        </p:nvSpPr>
        <p:spPr>
          <a:xfrm>
            <a:off x="4857752" y="264318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Vývojový diagram: spojka 13"/>
          <p:cNvSpPr/>
          <p:nvPr/>
        </p:nvSpPr>
        <p:spPr>
          <a:xfrm>
            <a:off x="5429256" y="264318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5" name="Vývojový diagram: spojka 14"/>
          <p:cNvSpPr/>
          <p:nvPr/>
        </p:nvSpPr>
        <p:spPr>
          <a:xfrm>
            <a:off x="6000760" y="264318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6" name="Vývojový diagram: spojka 15"/>
          <p:cNvSpPr/>
          <p:nvPr/>
        </p:nvSpPr>
        <p:spPr>
          <a:xfrm>
            <a:off x="6643702" y="264318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7" name="Vývojový diagram: spojka 16"/>
          <p:cNvSpPr/>
          <p:nvPr/>
        </p:nvSpPr>
        <p:spPr>
          <a:xfrm>
            <a:off x="7215206" y="264318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8" name="Vývojový diagram: spojka 17"/>
          <p:cNvSpPr/>
          <p:nvPr/>
        </p:nvSpPr>
        <p:spPr>
          <a:xfrm>
            <a:off x="7786710" y="264318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9" name="Vývojový diagram: spojka 18"/>
          <p:cNvSpPr/>
          <p:nvPr/>
        </p:nvSpPr>
        <p:spPr>
          <a:xfrm>
            <a:off x="8358214" y="264318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1" name="Vývojový diagram: spojka 20"/>
          <p:cNvSpPr/>
          <p:nvPr/>
        </p:nvSpPr>
        <p:spPr>
          <a:xfrm>
            <a:off x="4929190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2" name="Vývojový diagram: spojka 21"/>
          <p:cNvSpPr/>
          <p:nvPr/>
        </p:nvSpPr>
        <p:spPr>
          <a:xfrm>
            <a:off x="5500694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3" name="Vývojový diagram: spojka 22"/>
          <p:cNvSpPr/>
          <p:nvPr/>
        </p:nvSpPr>
        <p:spPr>
          <a:xfrm>
            <a:off x="6072198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4" name="Vývojový diagram: spojka 23"/>
          <p:cNvSpPr/>
          <p:nvPr/>
        </p:nvSpPr>
        <p:spPr>
          <a:xfrm>
            <a:off x="6643702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5" name="Vývojový diagram: spojka 24"/>
          <p:cNvSpPr/>
          <p:nvPr/>
        </p:nvSpPr>
        <p:spPr>
          <a:xfrm>
            <a:off x="7215206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6" name="Vývojový diagram: spojka 25"/>
          <p:cNvSpPr/>
          <p:nvPr/>
        </p:nvSpPr>
        <p:spPr>
          <a:xfrm>
            <a:off x="7786710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7" name="Vývojový diagram: spojka 26"/>
          <p:cNvSpPr/>
          <p:nvPr/>
        </p:nvSpPr>
        <p:spPr>
          <a:xfrm>
            <a:off x="8358214" y="371475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9" name="Vývojový diagram: spojka 28"/>
          <p:cNvSpPr/>
          <p:nvPr/>
        </p:nvSpPr>
        <p:spPr>
          <a:xfrm>
            <a:off x="4929190" y="464344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0" name="Vývojový diagram: spojka 29"/>
          <p:cNvSpPr/>
          <p:nvPr/>
        </p:nvSpPr>
        <p:spPr>
          <a:xfrm>
            <a:off x="5500694" y="464344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1" name="Vývojový diagram: spojka 30"/>
          <p:cNvSpPr/>
          <p:nvPr/>
        </p:nvSpPr>
        <p:spPr>
          <a:xfrm>
            <a:off x="6072198" y="464344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2" name="Vývojový diagram: spojka 31"/>
          <p:cNvSpPr/>
          <p:nvPr/>
        </p:nvSpPr>
        <p:spPr>
          <a:xfrm>
            <a:off x="6643702" y="464344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3" name="Vývojový diagram: spojka 32"/>
          <p:cNvSpPr/>
          <p:nvPr/>
        </p:nvSpPr>
        <p:spPr>
          <a:xfrm>
            <a:off x="7215206" y="464344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4" name="Vývojový diagram: spojka 33"/>
          <p:cNvSpPr/>
          <p:nvPr/>
        </p:nvSpPr>
        <p:spPr>
          <a:xfrm>
            <a:off x="7786710" y="464344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5" name="Vývojový diagram: spojka 34"/>
          <p:cNvSpPr/>
          <p:nvPr/>
        </p:nvSpPr>
        <p:spPr>
          <a:xfrm>
            <a:off x="8358214" y="464344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7" name="Vývojový diagram: spojka 36"/>
          <p:cNvSpPr/>
          <p:nvPr/>
        </p:nvSpPr>
        <p:spPr>
          <a:xfrm>
            <a:off x="4929190" y="564357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8" name="Vývojový diagram: spojka 37"/>
          <p:cNvSpPr/>
          <p:nvPr/>
        </p:nvSpPr>
        <p:spPr>
          <a:xfrm>
            <a:off x="5500694" y="564357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9" name="Vývojový diagram: spojka 38"/>
          <p:cNvSpPr/>
          <p:nvPr/>
        </p:nvSpPr>
        <p:spPr>
          <a:xfrm>
            <a:off x="6072198" y="564357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0" name="Vývojový diagram: spojka 39"/>
          <p:cNvSpPr/>
          <p:nvPr/>
        </p:nvSpPr>
        <p:spPr>
          <a:xfrm>
            <a:off x="6643702" y="564357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1" name="Vývojový diagram: spojka 40"/>
          <p:cNvSpPr/>
          <p:nvPr/>
        </p:nvSpPr>
        <p:spPr>
          <a:xfrm>
            <a:off x="7215206" y="564357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2" name="Vývojový diagram: spojka 41"/>
          <p:cNvSpPr/>
          <p:nvPr/>
        </p:nvSpPr>
        <p:spPr>
          <a:xfrm>
            <a:off x="7786710" y="564357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3" name="Vývojový diagram: spojka 42"/>
          <p:cNvSpPr/>
          <p:nvPr/>
        </p:nvSpPr>
        <p:spPr>
          <a:xfrm>
            <a:off x="8358214" y="564357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 příklady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981595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4637098"/>
                <a:gridCol w="2862252"/>
              </a:tblGrid>
              <a:tr h="99631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2+_=7</a:t>
                      </a:r>
                      <a:endParaRPr lang="cs-CZ" sz="48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9631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_+0=7</a:t>
                      </a:r>
                      <a:endParaRPr lang="cs-CZ" sz="48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9631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_+6=7</a:t>
                      </a:r>
                      <a:endParaRPr lang="cs-CZ" sz="48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9631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5+_=7</a:t>
                      </a:r>
                      <a:endParaRPr lang="cs-CZ" sz="48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9631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3+_=7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Vývojový diagram: spojka 4"/>
          <p:cNvSpPr/>
          <p:nvPr/>
        </p:nvSpPr>
        <p:spPr>
          <a:xfrm>
            <a:off x="1643042" y="17144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ka 5"/>
          <p:cNvSpPr/>
          <p:nvPr/>
        </p:nvSpPr>
        <p:spPr>
          <a:xfrm>
            <a:off x="2285984" y="17144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ka 6"/>
          <p:cNvSpPr/>
          <p:nvPr/>
        </p:nvSpPr>
        <p:spPr>
          <a:xfrm>
            <a:off x="2857488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ka 7"/>
          <p:cNvSpPr/>
          <p:nvPr/>
        </p:nvSpPr>
        <p:spPr>
          <a:xfrm>
            <a:off x="3428992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ka 8"/>
          <p:cNvSpPr/>
          <p:nvPr/>
        </p:nvSpPr>
        <p:spPr>
          <a:xfrm>
            <a:off x="4000496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4572000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ka 10"/>
          <p:cNvSpPr/>
          <p:nvPr/>
        </p:nvSpPr>
        <p:spPr>
          <a:xfrm>
            <a:off x="5143504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ka 12"/>
          <p:cNvSpPr/>
          <p:nvPr/>
        </p:nvSpPr>
        <p:spPr>
          <a:xfrm>
            <a:off x="1643042" y="278605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ka 13"/>
          <p:cNvSpPr/>
          <p:nvPr/>
        </p:nvSpPr>
        <p:spPr>
          <a:xfrm>
            <a:off x="2928926" y="278605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ka 14"/>
          <p:cNvSpPr/>
          <p:nvPr/>
        </p:nvSpPr>
        <p:spPr>
          <a:xfrm>
            <a:off x="3500430" y="278605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ka 15"/>
          <p:cNvSpPr/>
          <p:nvPr/>
        </p:nvSpPr>
        <p:spPr>
          <a:xfrm>
            <a:off x="4071934" y="278605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ka 16"/>
          <p:cNvSpPr/>
          <p:nvPr/>
        </p:nvSpPr>
        <p:spPr>
          <a:xfrm>
            <a:off x="4643438" y="278605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ka 17"/>
          <p:cNvSpPr/>
          <p:nvPr/>
        </p:nvSpPr>
        <p:spPr>
          <a:xfrm>
            <a:off x="5214942" y="278605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ka 18"/>
          <p:cNvSpPr/>
          <p:nvPr/>
        </p:nvSpPr>
        <p:spPr>
          <a:xfrm>
            <a:off x="2285984" y="278605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ka 19"/>
          <p:cNvSpPr/>
          <p:nvPr/>
        </p:nvSpPr>
        <p:spPr>
          <a:xfrm>
            <a:off x="1643042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ka 20"/>
          <p:cNvSpPr/>
          <p:nvPr/>
        </p:nvSpPr>
        <p:spPr>
          <a:xfrm>
            <a:off x="3929058" y="47148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ka 21"/>
          <p:cNvSpPr/>
          <p:nvPr/>
        </p:nvSpPr>
        <p:spPr>
          <a:xfrm>
            <a:off x="3357554" y="47148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ka 22"/>
          <p:cNvSpPr/>
          <p:nvPr/>
        </p:nvSpPr>
        <p:spPr>
          <a:xfrm>
            <a:off x="2786050" y="47148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ka 23"/>
          <p:cNvSpPr/>
          <p:nvPr/>
        </p:nvSpPr>
        <p:spPr>
          <a:xfrm>
            <a:off x="2214546" y="47148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ka 24"/>
          <p:cNvSpPr/>
          <p:nvPr/>
        </p:nvSpPr>
        <p:spPr>
          <a:xfrm>
            <a:off x="1643042" y="47148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ka 25"/>
          <p:cNvSpPr/>
          <p:nvPr/>
        </p:nvSpPr>
        <p:spPr>
          <a:xfrm>
            <a:off x="2857488" y="57150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ka 26"/>
          <p:cNvSpPr/>
          <p:nvPr/>
        </p:nvSpPr>
        <p:spPr>
          <a:xfrm>
            <a:off x="2285984" y="57150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ka 27"/>
          <p:cNvSpPr/>
          <p:nvPr/>
        </p:nvSpPr>
        <p:spPr>
          <a:xfrm>
            <a:off x="1714480" y="57150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ka 28"/>
          <p:cNvSpPr/>
          <p:nvPr/>
        </p:nvSpPr>
        <p:spPr>
          <a:xfrm>
            <a:off x="5072066" y="371475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ka 29"/>
          <p:cNvSpPr/>
          <p:nvPr/>
        </p:nvSpPr>
        <p:spPr>
          <a:xfrm>
            <a:off x="4500562" y="371475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ka 30"/>
          <p:cNvSpPr/>
          <p:nvPr/>
        </p:nvSpPr>
        <p:spPr>
          <a:xfrm>
            <a:off x="3929058" y="371475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ka 31"/>
          <p:cNvSpPr/>
          <p:nvPr/>
        </p:nvSpPr>
        <p:spPr>
          <a:xfrm>
            <a:off x="3357554" y="371475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spojka 32"/>
          <p:cNvSpPr/>
          <p:nvPr/>
        </p:nvSpPr>
        <p:spPr>
          <a:xfrm>
            <a:off x="2786050" y="371475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ývojový diagram: spojka 33"/>
          <p:cNvSpPr/>
          <p:nvPr/>
        </p:nvSpPr>
        <p:spPr>
          <a:xfrm>
            <a:off x="2214546" y="371475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spojka 34"/>
          <p:cNvSpPr/>
          <p:nvPr/>
        </p:nvSpPr>
        <p:spPr>
          <a:xfrm>
            <a:off x="5072066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ývojový diagram: spojka 35"/>
          <p:cNvSpPr/>
          <p:nvPr/>
        </p:nvSpPr>
        <p:spPr>
          <a:xfrm>
            <a:off x="4500562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ývojový diagram: spojka 36"/>
          <p:cNvSpPr/>
          <p:nvPr/>
        </p:nvSpPr>
        <p:spPr>
          <a:xfrm>
            <a:off x="5214942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ývojový diagram: spojka 37"/>
          <p:cNvSpPr/>
          <p:nvPr/>
        </p:nvSpPr>
        <p:spPr>
          <a:xfrm>
            <a:off x="4643438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ývojový diagram: spojka 38"/>
          <p:cNvSpPr/>
          <p:nvPr/>
        </p:nvSpPr>
        <p:spPr>
          <a:xfrm>
            <a:off x="4071934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ývojový diagram: spojka 39"/>
          <p:cNvSpPr/>
          <p:nvPr/>
        </p:nvSpPr>
        <p:spPr>
          <a:xfrm>
            <a:off x="3500430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981595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4637098"/>
                <a:gridCol w="2862252"/>
              </a:tblGrid>
              <a:tr h="99631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2+</a:t>
                      </a:r>
                      <a:r>
                        <a:rPr lang="cs-CZ" sz="4800" b="1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5</a:t>
                      </a:r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=7</a:t>
                      </a:r>
                      <a:endParaRPr lang="cs-CZ" sz="48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9631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1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7</a:t>
                      </a:r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+0=7</a:t>
                      </a:r>
                      <a:endParaRPr lang="cs-CZ" sz="48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9631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1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1</a:t>
                      </a:r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+6=7</a:t>
                      </a:r>
                      <a:endParaRPr lang="cs-CZ" sz="48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9631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5+</a:t>
                      </a:r>
                      <a:r>
                        <a:rPr lang="cs-CZ" sz="4800" b="1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2</a:t>
                      </a:r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=7</a:t>
                      </a:r>
                      <a:endParaRPr lang="cs-CZ" sz="48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9631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3+</a:t>
                      </a:r>
                      <a:r>
                        <a:rPr lang="cs-CZ" sz="4800" b="1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4</a:t>
                      </a:r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=7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Vývojový diagram: spojka 4"/>
          <p:cNvSpPr/>
          <p:nvPr/>
        </p:nvSpPr>
        <p:spPr>
          <a:xfrm>
            <a:off x="1643042" y="17144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ka 5"/>
          <p:cNvSpPr/>
          <p:nvPr/>
        </p:nvSpPr>
        <p:spPr>
          <a:xfrm>
            <a:off x="2285984" y="17144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ka 6"/>
          <p:cNvSpPr/>
          <p:nvPr/>
        </p:nvSpPr>
        <p:spPr>
          <a:xfrm>
            <a:off x="2857488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ka 7"/>
          <p:cNvSpPr/>
          <p:nvPr/>
        </p:nvSpPr>
        <p:spPr>
          <a:xfrm>
            <a:off x="3428992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ka 8"/>
          <p:cNvSpPr/>
          <p:nvPr/>
        </p:nvSpPr>
        <p:spPr>
          <a:xfrm>
            <a:off x="4000496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4572000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ka 10"/>
          <p:cNvSpPr/>
          <p:nvPr/>
        </p:nvSpPr>
        <p:spPr>
          <a:xfrm>
            <a:off x="5143504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ka 12"/>
          <p:cNvSpPr/>
          <p:nvPr/>
        </p:nvSpPr>
        <p:spPr>
          <a:xfrm>
            <a:off x="1643042" y="278605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ka 13"/>
          <p:cNvSpPr/>
          <p:nvPr/>
        </p:nvSpPr>
        <p:spPr>
          <a:xfrm>
            <a:off x="2928926" y="278605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ka 14"/>
          <p:cNvSpPr/>
          <p:nvPr/>
        </p:nvSpPr>
        <p:spPr>
          <a:xfrm>
            <a:off x="3500430" y="278605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ka 15"/>
          <p:cNvSpPr/>
          <p:nvPr/>
        </p:nvSpPr>
        <p:spPr>
          <a:xfrm>
            <a:off x="4071934" y="278605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ka 16"/>
          <p:cNvSpPr/>
          <p:nvPr/>
        </p:nvSpPr>
        <p:spPr>
          <a:xfrm>
            <a:off x="4643438" y="278605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ka 17"/>
          <p:cNvSpPr/>
          <p:nvPr/>
        </p:nvSpPr>
        <p:spPr>
          <a:xfrm>
            <a:off x="5214942" y="278605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ka 18"/>
          <p:cNvSpPr/>
          <p:nvPr/>
        </p:nvSpPr>
        <p:spPr>
          <a:xfrm>
            <a:off x="2285984" y="278605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ka 19"/>
          <p:cNvSpPr/>
          <p:nvPr/>
        </p:nvSpPr>
        <p:spPr>
          <a:xfrm>
            <a:off x="1643042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ka 20"/>
          <p:cNvSpPr/>
          <p:nvPr/>
        </p:nvSpPr>
        <p:spPr>
          <a:xfrm>
            <a:off x="3929058" y="47148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ka 21"/>
          <p:cNvSpPr/>
          <p:nvPr/>
        </p:nvSpPr>
        <p:spPr>
          <a:xfrm>
            <a:off x="3357554" y="47148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ka 22"/>
          <p:cNvSpPr/>
          <p:nvPr/>
        </p:nvSpPr>
        <p:spPr>
          <a:xfrm>
            <a:off x="2786050" y="47148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ka 23"/>
          <p:cNvSpPr/>
          <p:nvPr/>
        </p:nvSpPr>
        <p:spPr>
          <a:xfrm>
            <a:off x="2214546" y="47148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ka 24"/>
          <p:cNvSpPr/>
          <p:nvPr/>
        </p:nvSpPr>
        <p:spPr>
          <a:xfrm>
            <a:off x="1643042" y="47148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ka 25"/>
          <p:cNvSpPr/>
          <p:nvPr/>
        </p:nvSpPr>
        <p:spPr>
          <a:xfrm>
            <a:off x="2857488" y="57150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ka 26"/>
          <p:cNvSpPr/>
          <p:nvPr/>
        </p:nvSpPr>
        <p:spPr>
          <a:xfrm>
            <a:off x="2285984" y="57150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ka 27"/>
          <p:cNvSpPr/>
          <p:nvPr/>
        </p:nvSpPr>
        <p:spPr>
          <a:xfrm>
            <a:off x="1714480" y="57150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ka 28"/>
          <p:cNvSpPr/>
          <p:nvPr/>
        </p:nvSpPr>
        <p:spPr>
          <a:xfrm>
            <a:off x="5072066" y="371475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ka 29"/>
          <p:cNvSpPr/>
          <p:nvPr/>
        </p:nvSpPr>
        <p:spPr>
          <a:xfrm>
            <a:off x="4500562" y="371475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ka 30"/>
          <p:cNvSpPr/>
          <p:nvPr/>
        </p:nvSpPr>
        <p:spPr>
          <a:xfrm>
            <a:off x="3929058" y="371475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ka 31"/>
          <p:cNvSpPr/>
          <p:nvPr/>
        </p:nvSpPr>
        <p:spPr>
          <a:xfrm>
            <a:off x="3357554" y="371475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spojka 32"/>
          <p:cNvSpPr/>
          <p:nvPr/>
        </p:nvSpPr>
        <p:spPr>
          <a:xfrm>
            <a:off x="2786050" y="371475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ývojový diagram: spojka 33"/>
          <p:cNvSpPr/>
          <p:nvPr/>
        </p:nvSpPr>
        <p:spPr>
          <a:xfrm>
            <a:off x="2214546" y="371475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spojka 34"/>
          <p:cNvSpPr/>
          <p:nvPr/>
        </p:nvSpPr>
        <p:spPr>
          <a:xfrm>
            <a:off x="5072066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ývojový diagram: spojka 35"/>
          <p:cNvSpPr/>
          <p:nvPr/>
        </p:nvSpPr>
        <p:spPr>
          <a:xfrm>
            <a:off x="4500562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ývojový diagram: spojka 36"/>
          <p:cNvSpPr/>
          <p:nvPr/>
        </p:nvSpPr>
        <p:spPr>
          <a:xfrm>
            <a:off x="5214942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ývojový diagram: spojka 37"/>
          <p:cNvSpPr/>
          <p:nvPr/>
        </p:nvSpPr>
        <p:spPr>
          <a:xfrm>
            <a:off x="4643438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ývojový diagram: spojka 38"/>
          <p:cNvSpPr/>
          <p:nvPr/>
        </p:nvSpPr>
        <p:spPr>
          <a:xfrm>
            <a:off x="4071934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ývojový diagram: spojka 39"/>
          <p:cNvSpPr/>
          <p:nvPr/>
        </p:nvSpPr>
        <p:spPr>
          <a:xfrm>
            <a:off x="3500430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Napiš a vypočítej příklady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49" cy="491016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779842"/>
                <a:gridCol w="1928826"/>
                <a:gridCol w="1790681"/>
              </a:tblGrid>
              <a:tr h="982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5400" dirty="0" smtClean="0"/>
                        <a:t>_____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800" dirty="0" smtClean="0"/>
                        <a:t>_____</a:t>
                      </a:r>
                      <a:endParaRPr lang="cs-CZ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800" dirty="0" smtClean="0"/>
                        <a:t>_____</a:t>
                      </a:r>
                      <a:endParaRPr lang="cs-CZ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800" dirty="0" smtClean="0"/>
                        <a:t>_____</a:t>
                      </a:r>
                      <a:endParaRPr lang="cs-CZ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800" dirty="0" smtClean="0"/>
                        <a:t>_____</a:t>
                      </a:r>
                      <a:endParaRPr lang="cs-CZ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Vývojový diagram: spojka 4"/>
          <p:cNvSpPr/>
          <p:nvPr/>
        </p:nvSpPr>
        <p:spPr>
          <a:xfrm>
            <a:off x="1500166" y="17144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ka 5"/>
          <p:cNvSpPr/>
          <p:nvPr/>
        </p:nvSpPr>
        <p:spPr>
          <a:xfrm>
            <a:off x="3000364" y="27146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ka 6"/>
          <p:cNvSpPr/>
          <p:nvPr/>
        </p:nvSpPr>
        <p:spPr>
          <a:xfrm>
            <a:off x="2500298" y="27146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ka 7"/>
          <p:cNvSpPr/>
          <p:nvPr/>
        </p:nvSpPr>
        <p:spPr>
          <a:xfrm>
            <a:off x="2000232" y="27146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ka 8"/>
          <p:cNvSpPr/>
          <p:nvPr/>
        </p:nvSpPr>
        <p:spPr>
          <a:xfrm>
            <a:off x="1500166" y="27146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2500298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ka 10"/>
          <p:cNvSpPr/>
          <p:nvPr/>
        </p:nvSpPr>
        <p:spPr>
          <a:xfrm>
            <a:off x="2000232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ka 11"/>
          <p:cNvSpPr/>
          <p:nvPr/>
        </p:nvSpPr>
        <p:spPr>
          <a:xfrm>
            <a:off x="1500166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ka 12"/>
          <p:cNvSpPr/>
          <p:nvPr/>
        </p:nvSpPr>
        <p:spPr>
          <a:xfrm>
            <a:off x="4500562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ka 13"/>
          <p:cNvSpPr/>
          <p:nvPr/>
        </p:nvSpPr>
        <p:spPr>
          <a:xfrm>
            <a:off x="4000496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ka 14"/>
          <p:cNvSpPr/>
          <p:nvPr/>
        </p:nvSpPr>
        <p:spPr>
          <a:xfrm>
            <a:off x="3500430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ka 15"/>
          <p:cNvSpPr/>
          <p:nvPr/>
        </p:nvSpPr>
        <p:spPr>
          <a:xfrm>
            <a:off x="3000364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ka 16"/>
          <p:cNvSpPr/>
          <p:nvPr/>
        </p:nvSpPr>
        <p:spPr>
          <a:xfrm>
            <a:off x="2000232" y="47148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ka 17"/>
          <p:cNvSpPr/>
          <p:nvPr/>
        </p:nvSpPr>
        <p:spPr>
          <a:xfrm>
            <a:off x="1500166" y="47148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ka 18"/>
          <p:cNvSpPr/>
          <p:nvPr/>
        </p:nvSpPr>
        <p:spPr>
          <a:xfrm>
            <a:off x="2000232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ka 19"/>
          <p:cNvSpPr/>
          <p:nvPr/>
        </p:nvSpPr>
        <p:spPr>
          <a:xfrm>
            <a:off x="3000364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ka 20"/>
          <p:cNvSpPr/>
          <p:nvPr/>
        </p:nvSpPr>
        <p:spPr>
          <a:xfrm>
            <a:off x="2500298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ka 21"/>
          <p:cNvSpPr/>
          <p:nvPr/>
        </p:nvSpPr>
        <p:spPr>
          <a:xfrm>
            <a:off x="4500562" y="2714620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ka 22"/>
          <p:cNvSpPr/>
          <p:nvPr/>
        </p:nvSpPr>
        <p:spPr>
          <a:xfrm>
            <a:off x="4000496" y="2714620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ka 23"/>
          <p:cNvSpPr/>
          <p:nvPr/>
        </p:nvSpPr>
        <p:spPr>
          <a:xfrm>
            <a:off x="3500430" y="2714620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ka 24"/>
          <p:cNvSpPr/>
          <p:nvPr/>
        </p:nvSpPr>
        <p:spPr>
          <a:xfrm>
            <a:off x="2500298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ka 25"/>
          <p:cNvSpPr/>
          <p:nvPr/>
        </p:nvSpPr>
        <p:spPr>
          <a:xfrm>
            <a:off x="2000232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ka 26"/>
          <p:cNvSpPr/>
          <p:nvPr/>
        </p:nvSpPr>
        <p:spPr>
          <a:xfrm>
            <a:off x="1500166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ka 27"/>
          <p:cNvSpPr/>
          <p:nvPr/>
        </p:nvSpPr>
        <p:spPr>
          <a:xfrm>
            <a:off x="4500562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ka 28"/>
          <p:cNvSpPr/>
          <p:nvPr/>
        </p:nvSpPr>
        <p:spPr>
          <a:xfrm>
            <a:off x="4000496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ka 29"/>
          <p:cNvSpPr/>
          <p:nvPr/>
        </p:nvSpPr>
        <p:spPr>
          <a:xfrm>
            <a:off x="3500430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ka 30"/>
          <p:cNvSpPr/>
          <p:nvPr/>
        </p:nvSpPr>
        <p:spPr>
          <a:xfrm>
            <a:off x="4500562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ka 31"/>
          <p:cNvSpPr/>
          <p:nvPr/>
        </p:nvSpPr>
        <p:spPr>
          <a:xfrm>
            <a:off x="4000496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spojka 32"/>
          <p:cNvSpPr/>
          <p:nvPr/>
        </p:nvSpPr>
        <p:spPr>
          <a:xfrm>
            <a:off x="3500430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ývojový diagram: spojka 33"/>
          <p:cNvSpPr/>
          <p:nvPr/>
        </p:nvSpPr>
        <p:spPr>
          <a:xfrm>
            <a:off x="3000364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spojka 34"/>
          <p:cNvSpPr/>
          <p:nvPr/>
        </p:nvSpPr>
        <p:spPr>
          <a:xfrm>
            <a:off x="3500430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ývojový diagram: spojka 35"/>
          <p:cNvSpPr/>
          <p:nvPr/>
        </p:nvSpPr>
        <p:spPr>
          <a:xfrm>
            <a:off x="3000364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ývojový diagram: spojka 36"/>
          <p:cNvSpPr/>
          <p:nvPr/>
        </p:nvSpPr>
        <p:spPr>
          <a:xfrm>
            <a:off x="2500298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ývojový diagram: spojka 37"/>
          <p:cNvSpPr/>
          <p:nvPr/>
        </p:nvSpPr>
        <p:spPr>
          <a:xfrm>
            <a:off x="4500562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ývojový diagram: spojka 38"/>
          <p:cNvSpPr/>
          <p:nvPr/>
        </p:nvSpPr>
        <p:spPr>
          <a:xfrm>
            <a:off x="4000496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Provedení úkolu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49" cy="491016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779842"/>
                <a:gridCol w="1928826"/>
                <a:gridCol w="1790681"/>
              </a:tblGrid>
              <a:tr h="982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i="1" dirty="0" smtClean="0"/>
                        <a:t>Píší děti</a:t>
                      </a:r>
                      <a:endParaRPr lang="cs-CZ" sz="2400" b="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i="1" dirty="0" smtClean="0"/>
                        <a:t>Zobrazí </a:t>
                      </a:r>
                      <a:r>
                        <a:rPr lang="cs-CZ" sz="2000" b="0" i="1" smtClean="0"/>
                        <a:t>se řešení</a:t>
                      </a:r>
                      <a:endParaRPr lang="cs-CZ" sz="2000" b="0" i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Vývojový diagram: spojka 4"/>
          <p:cNvSpPr/>
          <p:nvPr/>
        </p:nvSpPr>
        <p:spPr>
          <a:xfrm>
            <a:off x="1500166" y="17144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ka 5"/>
          <p:cNvSpPr/>
          <p:nvPr/>
        </p:nvSpPr>
        <p:spPr>
          <a:xfrm>
            <a:off x="3000364" y="27146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ka 6"/>
          <p:cNvSpPr/>
          <p:nvPr/>
        </p:nvSpPr>
        <p:spPr>
          <a:xfrm>
            <a:off x="2500298" y="27146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ka 7"/>
          <p:cNvSpPr/>
          <p:nvPr/>
        </p:nvSpPr>
        <p:spPr>
          <a:xfrm>
            <a:off x="2000232" y="27146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ka 8"/>
          <p:cNvSpPr/>
          <p:nvPr/>
        </p:nvSpPr>
        <p:spPr>
          <a:xfrm>
            <a:off x="1500166" y="27146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2500298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ka 10"/>
          <p:cNvSpPr/>
          <p:nvPr/>
        </p:nvSpPr>
        <p:spPr>
          <a:xfrm>
            <a:off x="2000232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ka 11"/>
          <p:cNvSpPr/>
          <p:nvPr/>
        </p:nvSpPr>
        <p:spPr>
          <a:xfrm>
            <a:off x="1500166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ka 12"/>
          <p:cNvSpPr/>
          <p:nvPr/>
        </p:nvSpPr>
        <p:spPr>
          <a:xfrm>
            <a:off x="4500562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ka 13"/>
          <p:cNvSpPr/>
          <p:nvPr/>
        </p:nvSpPr>
        <p:spPr>
          <a:xfrm>
            <a:off x="4000496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ka 14"/>
          <p:cNvSpPr/>
          <p:nvPr/>
        </p:nvSpPr>
        <p:spPr>
          <a:xfrm>
            <a:off x="3500430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ka 15"/>
          <p:cNvSpPr/>
          <p:nvPr/>
        </p:nvSpPr>
        <p:spPr>
          <a:xfrm>
            <a:off x="3000364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ka 16"/>
          <p:cNvSpPr/>
          <p:nvPr/>
        </p:nvSpPr>
        <p:spPr>
          <a:xfrm>
            <a:off x="2000232" y="47148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ka 17"/>
          <p:cNvSpPr/>
          <p:nvPr/>
        </p:nvSpPr>
        <p:spPr>
          <a:xfrm>
            <a:off x="1500166" y="47148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ka 18"/>
          <p:cNvSpPr/>
          <p:nvPr/>
        </p:nvSpPr>
        <p:spPr>
          <a:xfrm>
            <a:off x="2000232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ka 19"/>
          <p:cNvSpPr/>
          <p:nvPr/>
        </p:nvSpPr>
        <p:spPr>
          <a:xfrm>
            <a:off x="3000364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ka 20"/>
          <p:cNvSpPr/>
          <p:nvPr/>
        </p:nvSpPr>
        <p:spPr>
          <a:xfrm>
            <a:off x="2500298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ka 21"/>
          <p:cNvSpPr/>
          <p:nvPr/>
        </p:nvSpPr>
        <p:spPr>
          <a:xfrm>
            <a:off x="4500562" y="2714620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ka 22"/>
          <p:cNvSpPr/>
          <p:nvPr/>
        </p:nvSpPr>
        <p:spPr>
          <a:xfrm>
            <a:off x="4000496" y="2714620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ka 23"/>
          <p:cNvSpPr/>
          <p:nvPr/>
        </p:nvSpPr>
        <p:spPr>
          <a:xfrm>
            <a:off x="3500430" y="2714620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ka 24"/>
          <p:cNvSpPr/>
          <p:nvPr/>
        </p:nvSpPr>
        <p:spPr>
          <a:xfrm>
            <a:off x="2500298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ka 25"/>
          <p:cNvSpPr/>
          <p:nvPr/>
        </p:nvSpPr>
        <p:spPr>
          <a:xfrm>
            <a:off x="2000232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ka 26"/>
          <p:cNvSpPr/>
          <p:nvPr/>
        </p:nvSpPr>
        <p:spPr>
          <a:xfrm>
            <a:off x="1500166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ka 27"/>
          <p:cNvSpPr/>
          <p:nvPr/>
        </p:nvSpPr>
        <p:spPr>
          <a:xfrm>
            <a:off x="4500562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ka 28"/>
          <p:cNvSpPr/>
          <p:nvPr/>
        </p:nvSpPr>
        <p:spPr>
          <a:xfrm>
            <a:off x="4000496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ka 29"/>
          <p:cNvSpPr/>
          <p:nvPr/>
        </p:nvSpPr>
        <p:spPr>
          <a:xfrm>
            <a:off x="3500430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ka 30"/>
          <p:cNvSpPr/>
          <p:nvPr/>
        </p:nvSpPr>
        <p:spPr>
          <a:xfrm>
            <a:off x="4500562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ka 31"/>
          <p:cNvSpPr/>
          <p:nvPr/>
        </p:nvSpPr>
        <p:spPr>
          <a:xfrm>
            <a:off x="4000496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spojka 32"/>
          <p:cNvSpPr/>
          <p:nvPr/>
        </p:nvSpPr>
        <p:spPr>
          <a:xfrm>
            <a:off x="3500430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ývojový diagram: spojka 33"/>
          <p:cNvSpPr/>
          <p:nvPr/>
        </p:nvSpPr>
        <p:spPr>
          <a:xfrm>
            <a:off x="3000364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spojka 34"/>
          <p:cNvSpPr/>
          <p:nvPr/>
        </p:nvSpPr>
        <p:spPr>
          <a:xfrm>
            <a:off x="3500430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ývojový diagram: spojka 35"/>
          <p:cNvSpPr/>
          <p:nvPr/>
        </p:nvSpPr>
        <p:spPr>
          <a:xfrm>
            <a:off x="3000364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ývojový diagram: spojka 36"/>
          <p:cNvSpPr/>
          <p:nvPr/>
        </p:nvSpPr>
        <p:spPr>
          <a:xfrm>
            <a:off x="2500298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ývojový diagram: spojka 37"/>
          <p:cNvSpPr/>
          <p:nvPr/>
        </p:nvSpPr>
        <p:spPr>
          <a:xfrm>
            <a:off x="4500562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ývojový diagram: spojka 38"/>
          <p:cNvSpPr/>
          <p:nvPr/>
        </p:nvSpPr>
        <p:spPr>
          <a:xfrm>
            <a:off x="4000496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49" cy="491016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779842"/>
                <a:gridCol w="1928826"/>
                <a:gridCol w="1790681"/>
              </a:tblGrid>
              <a:tr h="982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400" b="0" i="1" baseline="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1+6=7</a:t>
                      </a:r>
                      <a:endParaRPr lang="cs-CZ" sz="4400" b="0" i="1" baseline="0" dirty="0">
                        <a:solidFill>
                          <a:schemeClr val="bg1">
                            <a:lumMod val="6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1+6=7</a:t>
                      </a:r>
                      <a:endParaRPr lang="cs-CZ" sz="36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400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4+3=7</a:t>
                      </a:r>
                      <a:endParaRPr lang="cs-CZ" sz="4400" i="1" dirty="0">
                        <a:solidFill>
                          <a:schemeClr val="bg1">
                            <a:lumMod val="7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4+3=7</a:t>
                      </a:r>
                      <a:endParaRPr lang="cs-CZ" sz="36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400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7+0=7</a:t>
                      </a:r>
                      <a:endParaRPr lang="cs-CZ" sz="4400" i="1" dirty="0">
                        <a:solidFill>
                          <a:schemeClr val="bg1">
                            <a:lumMod val="7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7+0=7</a:t>
                      </a:r>
                      <a:endParaRPr lang="cs-CZ" sz="36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400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2+5=7</a:t>
                      </a:r>
                      <a:endParaRPr lang="cs-CZ" sz="4400" i="1" dirty="0">
                        <a:solidFill>
                          <a:schemeClr val="bg1">
                            <a:lumMod val="7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2+5=7</a:t>
                      </a:r>
                      <a:endParaRPr lang="cs-CZ" sz="36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400" i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0+7=7</a:t>
                      </a:r>
                      <a:endParaRPr lang="cs-CZ" sz="4400" i="1" dirty="0">
                        <a:solidFill>
                          <a:schemeClr val="bg1">
                            <a:lumMod val="7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0+7=7</a:t>
                      </a:r>
                      <a:endParaRPr lang="cs-CZ" sz="36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Vývojový diagram: spojka 4"/>
          <p:cNvSpPr/>
          <p:nvPr/>
        </p:nvSpPr>
        <p:spPr>
          <a:xfrm>
            <a:off x="1500166" y="17144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ka 5"/>
          <p:cNvSpPr/>
          <p:nvPr/>
        </p:nvSpPr>
        <p:spPr>
          <a:xfrm>
            <a:off x="3000364" y="27146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ka 6"/>
          <p:cNvSpPr/>
          <p:nvPr/>
        </p:nvSpPr>
        <p:spPr>
          <a:xfrm>
            <a:off x="2500298" y="27146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ka 7"/>
          <p:cNvSpPr/>
          <p:nvPr/>
        </p:nvSpPr>
        <p:spPr>
          <a:xfrm>
            <a:off x="2000232" y="27146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ka 8"/>
          <p:cNvSpPr/>
          <p:nvPr/>
        </p:nvSpPr>
        <p:spPr>
          <a:xfrm>
            <a:off x="1500166" y="27146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2500298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ka 10"/>
          <p:cNvSpPr/>
          <p:nvPr/>
        </p:nvSpPr>
        <p:spPr>
          <a:xfrm>
            <a:off x="2000232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ka 11"/>
          <p:cNvSpPr/>
          <p:nvPr/>
        </p:nvSpPr>
        <p:spPr>
          <a:xfrm>
            <a:off x="1500166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ka 12"/>
          <p:cNvSpPr/>
          <p:nvPr/>
        </p:nvSpPr>
        <p:spPr>
          <a:xfrm>
            <a:off x="4500562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ka 13"/>
          <p:cNvSpPr/>
          <p:nvPr/>
        </p:nvSpPr>
        <p:spPr>
          <a:xfrm>
            <a:off x="4000496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ka 14"/>
          <p:cNvSpPr/>
          <p:nvPr/>
        </p:nvSpPr>
        <p:spPr>
          <a:xfrm>
            <a:off x="3500430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ka 15"/>
          <p:cNvSpPr/>
          <p:nvPr/>
        </p:nvSpPr>
        <p:spPr>
          <a:xfrm>
            <a:off x="3000364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ka 16"/>
          <p:cNvSpPr/>
          <p:nvPr/>
        </p:nvSpPr>
        <p:spPr>
          <a:xfrm>
            <a:off x="2000232" y="47148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ka 17"/>
          <p:cNvSpPr/>
          <p:nvPr/>
        </p:nvSpPr>
        <p:spPr>
          <a:xfrm>
            <a:off x="1500166" y="47148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ka 18"/>
          <p:cNvSpPr/>
          <p:nvPr/>
        </p:nvSpPr>
        <p:spPr>
          <a:xfrm>
            <a:off x="2000232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ka 19"/>
          <p:cNvSpPr/>
          <p:nvPr/>
        </p:nvSpPr>
        <p:spPr>
          <a:xfrm>
            <a:off x="3000364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ka 20"/>
          <p:cNvSpPr/>
          <p:nvPr/>
        </p:nvSpPr>
        <p:spPr>
          <a:xfrm>
            <a:off x="2500298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ka 21"/>
          <p:cNvSpPr/>
          <p:nvPr/>
        </p:nvSpPr>
        <p:spPr>
          <a:xfrm>
            <a:off x="4500562" y="2714620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ka 22"/>
          <p:cNvSpPr/>
          <p:nvPr/>
        </p:nvSpPr>
        <p:spPr>
          <a:xfrm>
            <a:off x="4000496" y="2714620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ka 23"/>
          <p:cNvSpPr/>
          <p:nvPr/>
        </p:nvSpPr>
        <p:spPr>
          <a:xfrm>
            <a:off x="3500430" y="2714620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ka 24"/>
          <p:cNvSpPr/>
          <p:nvPr/>
        </p:nvSpPr>
        <p:spPr>
          <a:xfrm>
            <a:off x="2500298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ka 25"/>
          <p:cNvSpPr/>
          <p:nvPr/>
        </p:nvSpPr>
        <p:spPr>
          <a:xfrm>
            <a:off x="2000232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ka 26"/>
          <p:cNvSpPr/>
          <p:nvPr/>
        </p:nvSpPr>
        <p:spPr>
          <a:xfrm>
            <a:off x="1500166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ka 27"/>
          <p:cNvSpPr/>
          <p:nvPr/>
        </p:nvSpPr>
        <p:spPr>
          <a:xfrm>
            <a:off x="4500562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ka 28"/>
          <p:cNvSpPr/>
          <p:nvPr/>
        </p:nvSpPr>
        <p:spPr>
          <a:xfrm>
            <a:off x="4000496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ka 29"/>
          <p:cNvSpPr/>
          <p:nvPr/>
        </p:nvSpPr>
        <p:spPr>
          <a:xfrm>
            <a:off x="3500430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ka 30"/>
          <p:cNvSpPr/>
          <p:nvPr/>
        </p:nvSpPr>
        <p:spPr>
          <a:xfrm>
            <a:off x="4500562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ka 31"/>
          <p:cNvSpPr/>
          <p:nvPr/>
        </p:nvSpPr>
        <p:spPr>
          <a:xfrm>
            <a:off x="4000496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spojka 32"/>
          <p:cNvSpPr/>
          <p:nvPr/>
        </p:nvSpPr>
        <p:spPr>
          <a:xfrm>
            <a:off x="3500430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ývojový diagram: spojka 33"/>
          <p:cNvSpPr/>
          <p:nvPr/>
        </p:nvSpPr>
        <p:spPr>
          <a:xfrm>
            <a:off x="3000364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spojka 34"/>
          <p:cNvSpPr/>
          <p:nvPr/>
        </p:nvSpPr>
        <p:spPr>
          <a:xfrm>
            <a:off x="3500430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ývojový diagram: spojka 35"/>
          <p:cNvSpPr/>
          <p:nvPr/>
        </p:nvSpPr>
        <p:spPr>
          <a:xfrm>
            <a:off x="3000364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ývojový diagram: spojka 36"/>
          <p:cNvSpPr/>
          <p:nvPr/>
        </p:nvSpPr>
        <p:spPr>
          <a:xfrm>
            <a:off x="2500298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ývojový diagram: spojka 37"/>
          <p:cNvSpPr/>
          <p:nvPr/>
        </p:nvSpPr>
        <p:spPr>
          <a:xfrm>
            <a:off x="4500562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ývojový diagram: spojka 38"/>
          <p:cNvSpPr/>
          <p:nvPr/>
        </p:nvSpPr>
        <p:spPr>
          <a:xfrm>
            <a:off x="4000496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PC\AppData\Local\Microsoft\Windows\Temporary Internet Files\Content.IE5\GWXK17IJ\MC9004377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92989" y="857232"/>
            <a:ext cx="5465159" cy="478634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ndAc>
      <p:stSnd>
        <p:snd r:embed="rId2" name="cashreg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/>
              <a:t>Ilustrace:</a:t>
            </a:r>
            <a:r>
              <a:rPr lang="cs-CZ" dirty="0" smtClean="0"/>
              <a:t> </a:t>
            </a:r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 smtClean="0"/>
          </a:p>
          <a:p>
            <a:r>
              <a:rPr lang="cs-CZ" i="1" dirty="0" smtClean="0"/>
              <a:t>Text:</a:t>
            </a:r>
            <a:r>
              <a:rPr lang="cs-CZ" dirty="0" smtClean="0"/>
              <a:t> vlastní autorské dílo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182</TotalTime>
  <Words>187</Words>
  <Application>Microsoft Office PowerPoint</Application>
  <PresentationFormat>Předvádění na obrazovce (4:3)</PresentationFormat>
  <Paragraphs>69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Slunovrat</vt:lpstr>
      <vt:lpstr>Snímek 1</vt:lpstr>
      <vt:lpstr>Anotace</vt:lpstr>
      <vt:lpstr>Číslo 7</vt:lpstr>
      <vt:lpstr>Snímek 4</vt:lpstr>
      <vt:lpstr>Řešení</vt:lpstr>
      <vt:lpstr>Znázorni a vypočítej</vt:lpstr>
      <vt:lpstr>Řešení</vt:lpstr>
      <vt:lpstr>Řeš příklady</vt:lpstr>
      <vt:lpstr>Řešení</vt:lpstr>
      <vt:lpstr>Napiš a vypočítej příklady</vt:lpstr>
      <vt:lpstr>Provedení úkolu</vt:lpstr>
      <vt:lpstr>Řešení</vt:lpstr>
      <vt:lpstr>Snímek 13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PC</cp:lastModifiedBy>
  <cp:revision>39</cp:revision>
  <dcterms:created xsi:type="dcterms:W3CDTF">2011-11-18T13:56:41Z</dcterms:created>
  <dcterms:modified xsi:type="dcterms:W3CDTF">2011-11-23T20:45:46Z</dcterms:modified>
</cp:coreProperties>
</file>