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handoutMasterIdLst>
    <p:handoutMasterId r:id="rId11"/>
  </p:handout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8" autoAdjust="0"/>
  </p:normalViewPr>
  <p:slideViewPr>
    <p:cSldViewPr>
      <p:cViewPr varScale="1">
        <p:scale>
          <a:sx n="68" d="100"/>
          <a:sy n="68" d="100"/>
        </p:scale>
        <p:origin x="-118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16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28DCF27-D09A-48BA-91F4-C049695529BC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E0944569-C9A4-4141-BFD0-3D10FE5842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029249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9DD7488-4A5F-4743-A990-B3F93EA090BF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788716B-0489-49F6-978D-DDE2FD80DB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057602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34A02BB2-89DC-432B-A0E8-65DB5577A835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5111EC2-B913-407C-B4CA-C5738EAE447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22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23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24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25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26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1" name="Zaoblený obdélník 29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Zaoblený obdélník 30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6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bdélník 9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10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" name="Obdélník 18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1C77E0-0EA2-4F94-B134-37A0801AD940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A7B4C9E-E8B0-447A-B337-35314E52C7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3F8A9D-D6DF-4EBF-8DDA-8670EDAF09A5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3E836-E451-4EF1-BB86-FE7D51A7C6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8AC07C-8320-4F42-8F1A-5B543BA8FC51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6351E-7916-4882-BC97-52F7D65684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AF66B-8C65-4ECA-8F18-12E44884E754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C2843-17BF-4E0A-A18D-A92AFA7632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5D4B625-557F-4C41-B409-75D981FA8745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113E6FF-67F5-47A5-BDE8-6F9926860C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15C8C6-D2F1-40F1-8436-0C4068EA5F59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819F35-4BF3-4E74-A117-542213023E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709A5B-48A0-4984-8FFD-33E529E8EA8D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783979-1F4F-4B86-8F2F-245BFD203A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697AB-E1E0-4003-A8B1-D0B9EF9D8C9B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AB843-594A-4D8C-B1E6-E464DEDD4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6FA921-AB1E-45CB-9FCD-7E6E7E0CB17E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97B665-80A0-49F4-A57B-7669F9881D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489D6E-42B1-4E3D-81A9-47A4C3F55108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8E1BEB-AB29-46A7-978D-D292E227DF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04E45A-12FD-4B98-A371-3E77465D68A0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CFA1A6-37B2-4B2D-B01A-838B98922E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39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4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</a:defRPr>
            </a:lvl1pPr>
          </a:lstStyle>
          <a:p>
            <a:pPr>
              <a:defRPr/>
            </a:pPr>
            <a:fld id="{9A896470-8343-40E2-AB65-6845B3282B47}" type="datetimeFigureOut">
              <a:rPr lang="cs-CZ"/>
              <a:pPr>
                <a:defRPr/>
              </a:pPr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8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2A0D256A-8DC8-4895-9F34-14D3EB7559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0" r:id="rId2"/>
    <p:sldLayoutId id="2147483701" r:id="rId3"/>
    <p:sldLayoutId id="2147483702" r:id="rId4"/>
    <p:sldLayoutId id="2147483709" r:id="rId5"/>
    <p:sldLayoutId id="2147483710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eaLnBrk="0" fontAlgn="base" hangingPunct="0">
        <a:spcBef>
          <a:spcPts val="300"/>
        </a:spcBef>
        <a:spcAft>
          <a:spcPct val="0"/>
        </a:spcAft>
        <a:buClr>
          <a:srgbClr val="9C007F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0" fontAlgn="base" hangingPunct="0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ts val="300"/>
        </a:spcBef>
        <a:spcAft>
          <a:spcPct val="0"/>
        </a:spcAft>
        <a:buClr>
          <a:srgbClr val="9C007F"/>
        </a:buClr>
        <a:buFont typeface="Georgia" pitchFamily="18" charset="0"/>
        <a:buChar char="▫"/>
        <a:defRPr sz="2000" kern="1200">
          <a:solidFill>
            <a:srgbClr val="9C007F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384" name="Group 24"/>
          <p:cNvGraphicFramePr>
            <a:graphicFrameLocks noGrp="1"/>
          </p:cNvGraphicFramePr>
          <p:nvPr/>
        </p:nvGraphicFramePr>
        <p:xfrm>
          <a:off x="611188" y="1989138"/>
          <a:ext cx="7993062" cy="1996123"/>
        </p:xfrm>
        <a:graphic>
          <a:graphicData uri="http://schemas.openxmlformats.org/drawingml/2006/table">
            <a:tbl>
              <a:tblPr/>
              <a:tblGrid>
                <a:gridCol w="3997325"/>
                <a:gridCol w="3995737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9C007F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9C007F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9C007F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9C007F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9C007F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Alena Staníková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9C007F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9C007F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VY_32_INOVACE_05_Měkké souhlásky_01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9C007F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9C007F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9C007F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300"/>
                        </a:spcBef>
                        <a:spcAft>
                          <a:spcPct val="0"/>
                        </a:spcAft>
                        <a:buClr>
                          <a:srgbClr val="9C007F"/>
                        </a:buClr>
                        <a:buSzTx/>
                        <a:buFont typeface="Georgia" pitchFamily="18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2401888"/>
            <a:ext cx="8458200" cy="1470025"/>
          </a:xfrm>
        </p:spPr>
        <p:txBody>
          <a:bodyPr/>
          <a:lstStyle/>
          <a:p>
            <a:pPr eaLnBrk="1" hangingPunct="1"/>
            <a:r>
              <a:rPr lang="cs-CZ" smtClean="0">
                <a:latin typeface="Calibri" pitchFamily="34" charset="0"/>
              </a:rPr>
              <a:t>Měkké souhlásky</a:t>
            </a:r>
            <a:r>
              <a:rPr lang="de-DE" smtClean="0">
                <a:latin typeface="Calibri" pitchFamily="34" charset="0"/>
              </a:rPr>
              <a:t> 1</a:t>
            </a:r>
            <a:endParaRPr lang="cs-CZ" smtClean="0">
              <a:latin typeface="Calibri" pitchFamily="34" charset="0"/>
            </a:endParaRPr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ž, š, č, ř, c, j, ď, ť,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ň</a:t>
            </a:r>
            <a:endParaRPr lang="de-DE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150"/>
            <a:ext cx="8229600" cy="1517650"/>
          </a:xfrm>
        </p:spPr>
        <p:txBody>
          <a:bodyPr/>
          <a:lstStyle/>
          <a:p>
            <a:pPr algn="ctr" eaLnBrk="1" hangingPunct="1"/>
            <a:r>
              <a:rPr lang="cs-CZ" sz="3600" b="1" u="sng" smtClean="0">
                <a:solidFill>
                  <a:srgbClr val="595959"/>
                </a:solidFill>
              </a:rPr>
              <a:t>Po </a:t>
            </a:r>
            <a:r>
              <a:rPr lang="cs-CZ" sz="3600" b="1" u="sng" smtClean="0">
                <a:solidFill>
                  <a:srgbClr val="595959"/>
                </a:solidFill>
                <a:latin typeface="Calibri" pitchFamily="34" charset="0"/>
              </a:rPr>
              <a:t>měkkých</a:t>
            </a:r>
            <a:r>
              <a:rPr lang="cs-CZ" sz="3600" b="1" u="sng" smtClean="0">
                <a:solidFill>
                  <a:srgbClr val="595959"/>
                </a:solidFill>
              </a:rPr>
              <a:t> souhláskách píšeme i, í</a:t>
            </a:r>
            <a:r>
              <a:rPr lang="de-DE" sz="3600" b="1" u="sng" smtClean="0">
                <a:solidFill>
                  <a:srgbClr val="595959"/>
                </a:solidFill>
              </a:rPr>
              <a:t/>
            </a:r>
            <a:br>
              <a:rPr lang="de-DE" sz="3600" b="1" u="sng" smtClean="0">
                <a:solidFill>
                  <a:srgbClr val="595959"/>
                </a:solidFill>
              </a:rPr>
            </a:br>
            <a:r>
              <a:rPr lang="de-DE" sz="2000" b="1" u="sng" smtClean="0">
                <a:solidFill>
                  <a:srgbClr val="595959"/>
                </a:solidFill>
              </a:rPr>
              <a:t/>
            </a:r>
            <a:br>
              <a:rPr lang="de-DE" sz="2000" b="1" u="sng" smtClean="0">
                <a:solidFill>
                  <a:srgbClr val="595959"/>
                </a:solidFill>
              </a:rPr>
            </a:br>
            <a:r>
              <a:rPr lang="de-DE" sz="2000" b="1" u="sng" smtClean="0">
                <a:solidFill>
                  <a:srgbClr val="595959"/>
                </a:solidFill>
              </a:rPr>
              <a:t>Nauč se zdůvodňovat psaní i,í po měkkých souhláskách.</a:t>
            </a:r>
            <a:endParaRPr lang="cs-CZ" sz="2000" b="1" u="sng" smtClean="0">
              <a:solidFill>
                <a:srgbClr val="59595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03350" y="2249488"/>
            <a:ext cx="792163" cy="4348162"/>
          </a:xfrm>
        </p:spPr>
        <p:txBody>
          <a:bodyPr/>
          <a:lstStyle/>
          <a:p>
            <a:pPr marL="444500" indent="-334963" eaLnBrk="1" hangingPunct="1">
              <a:lnSpc>
                <a:spcPct val="150000"/>
              </a:lnSpc>
              <a:tabLst>
                <a:tab pos="1250950" algn="l"/>
              </a:tabLst>
            </a:pPr>
            <a:r>
              <a:rPr lang="cs-CZ" sz="1900" b="1" smtClean="0">
                <a:latin typeface="Calibri" pitchFamily="34" charset="0"/>
              </a:rPr>
              <a:t>ž </a:t>
            </a:r>
          </a:p>
          <a:p>
            <a:pPr marL="444500" indent="-334963" eaLnBrk="1" hangingPunct="1">
              <a:lnSpc>
                <a:spcPct val="150000"/>
              </a:lnSpc>
              <a:tabLst>
                <a:tab pos="1250950" algn="l"/>
              </a:tabLst>
            </a:pPr>
            <a:r>
              <a:rPr lang="cs-CZ" sz="1900" b="1" smtClean="0">
                <a:latin typeface="Calibri" pitchFamily="34" charset="0"/>
              </a:rPr>
              <a:t>š </a:t>
            </a:r>
          </a:p>
          <a:p>
            <a:pPr marL="444500" indent="-334963" eaLnBrk="1" hangingPunct="1">
              <a:lnSpc>
                <a:spcPct val="150000"/>
              </a:lnSpc>
              <a:tabLst>
                <a:tab pos="1250950" algn="l"/>
              </a:tabLst>
            </a:pPr>
            <a:r>
              <a:rPr lang="cs-CZ" sz="1900" b="1" smtClean="0">
                <a:latin typeface="Calibri" pitchFamily="34" charset="0"/>
              </a:rPr>
              <a:t>č	</a:t>
            </a:r>
          </a:p>
          <a:p>
            <a:pPr marL="444500" indent="-334963" eaLnBrk="1" hangingPunct="1">
              <a:lnSpc>
                <a:spcPct val="150000"/>
              </a:lnSpc>
              <a:tabLst>
                <a:tab pos="1250950" algn="l"/>
              </a:tabLst>
            </a:pPr>
            <a:r>
              <a:rPr lang="cs-CZ" sz="1900" b="1" smtClean="0">
                <a:latin typeface="Calibri" pitchFamily="34" charset="0"/>
              </a:rPr>
              <a:t>ř </a:t>
            </a:r>
          </a:p>
          <a:p>
            <a:pPr marL="444500" indent="-334963" eaLnBrk="1" hangingPunct="1">
              <a:lnSpc>
                <a:spcPct val="150000"/>
              </a:lnSpc>
              <a:tabLst>
                <a:tab pos="1250950" algn="l"/>
              </a:tabLst>
            </a:pPr>
            <a:r>
              <a:rPr lang="cs-CZ" sz="1900" b="1" smtClean="0">
                <a:latin typeface="Calibri" pitchFamily="34" charset="0"/>
              </a:rPr>
              <a:t>c </a:t>
            </a:r>
          </a:p>
          <a:p>
            <a:pPr marL="444500" indent="-334963" eaLnBrk="1" hangingPunct="1">
              <a:lnSpc>
                <a:spcPct val="150000"/>
              </a:lnSpc>
              <a:tabLst>
                <a:tab pos="1250950" algn="l"/>
              </a:tabLst>
            </a:pPr>
            <a:r>
              <a:rPr lang="cs-CZ" sz="1900" b="1" smtClean="0">
                <a:latin typeface="Calibri" pitchFamily="34" charset="0"/>
              </a:rPr>
              <a:t>j  </a:t>
            </a:r>
          </a:p>
          <a:p>
            <a:pPr marL="444500" indent="-334963" eaLnBrk="1" hangingPunct="1">
              <a:lnSpc>
                <a:spcPct val="150000"/>
              </a:lnSpc>
              <a:tabLst>
                <a:tab pos="1250950" algn="l"/>
              </a:tabLst>
            </a:pPr>
            <a:r>
              <a:rPr lang="cs-CZ" sz="1900" b="1" smtClean="0">
                <a:latin typeface="Calibri" pitchFamily="34" charset="0"/>
              </a:rPr>
              <a:t>ď</a:t>
            </a:r>
          </a:p>
          <a:p>
            <a:pPr marL="444500" indent="-334963" eaLnBrk="1" hangingPunct="1">
              <a:lnSpc>
                <a:spcPct val="150000"/>
              </a:lnSpc>
              <a:tabLst>
                <a:tab pos="1250950" algn="l"/>
              </a:tabLst>
            </a:pPr>
            <a:r>
              <a:rPr lang="cs-CZ" sz="1900" b="1" smtClean="0">
                <a:latin typeface="Calibri" pitchFamily="34" charset="0"/>
              </a:rPr>
              <a:t>ť  </a:t>
            </a:r>
          </a:p>
          <a:p>
            <a:pPr marL="444500" indent="-334963" eaLnBrk="1" hangingPunct="1">
              <a:lnSpc>
                <a:spcPct val="150000"/>
              </a:lnSpc>
              <a:tabLst>
                <a:tab pos="1250950" algn="l"/>
              </a:tabLst>
            </a:pPr>
            <a:r>
              <a:rPr lang="cs-CZ" sz="1900" b="1" smtClean="0">
                <a:latin typeface="Calibri" pitchFamily="34" charset="0"/>
              </a:rPr>
              <a:t>ň</a:t>
            </a:r>
            <a:r>
              <a:rPr lang="cs-CZ" sz="1900" smtClean="0"/>
              <a:t> 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059832" y="2204864"/>
            <a:ext cx="4038600" cy="4464496"/>
          </a:xfrm>
        </p:spPr>
        <p:txBody>
          <a:bodyPr>
            <a:normAutofit fontScale="92500" lnSpcReduction="20000"/>
          </a:bodyPr>
          <a:lstStyle/>
          <a:p>
            <a:pPr marL="365760" indent="-256032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b="1" spc="3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ži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vot, </a:t>
            </a: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ží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žala, pa</a:t>
            </a: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ži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tka</a:t>
            </a:r>
          </a:p>
          <a:p>
            <a:pPr marL="365760" indent="-256032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ši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ška, ko</a:t>
            </a: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ší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k, ma</a:t>
            </a: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ši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na</a:t>
            </a:r>
          </a:p>
          <a:p>
            <a:pPr marL="365760" indent="-256032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pc="300" dirty="0" smtClean="0">
                <a:latin typeface="Calibri" pitchFamily="34" charset="0"/>
                <a:cs typeface="Calibri" pitchFamily="34" charset="0"/>
              </a:rPr>
              <a:t>po</a:t>
            </a: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čí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tač, u</a:t>
            </a: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či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telka, o</a:t>
            </a: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či</a:t>
            </a:r>
          </a:p>
          <a:p>
            <a:pPr marL="365760" indent="-256032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ří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kanka, </a:t>
            </a: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ří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zek, </a:t>
            </a: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ří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jen</a:t>
            </a:r>
          </a:p>
          <a:p>
            <a:pPr marL="365760" indent="-256032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b="1" spc="3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ci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bule, </a:t>
            </a: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ci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hla, </a:t>
            </a: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cí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sař</a:t>
            </a:r>
          </a:p>
          <a:p>
            <a:pPr marL="365760" indent="-256032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jí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dlo, </a:t>
            </a: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Ji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tka, </a:t>
            </a: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ji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skra</a:t>
            </a:r>
          </a:p>
          <a:p>
            <a:pPr marL="365760" indent="-256032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dí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tě, ná</a:t>
            </a: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di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vka, po</a:t>
            </a: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dí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vat</a:t>
            </a:r>
          </a:p>
          <a:p>
            <a:pPr marL="365760" indent="-256032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ti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cho, na</a:t>
            </a: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tí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rat, </a:t>
            </a: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ti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skátko</a:t>
            </a:r>
          </a:p>
          <a:p>
            <a:pPr marL="365760" indent="-256032" eaLnBrk="1" fontAlgn="auto" hangingPunct="1">
              <a:lnSpc>
                <a:spcPct val="170000"/>
              </a:lnSpc>
              <a:spcAft>
                <a:spcPts val="0"/>
              </a:spcAft>
              <a:buClr>
                <a:schemeClr val="accent3"/>
              </a:buClr>
              <a:buFont typeface="Georgia"/>
              <a:buNone/>
              <a:defRPr/>
            </a:pPr>
            <a:r>
              <a:rPr lang="cs-CZ" spc="300" dirty="0" smtClean="0">
                <a:latin typeface="Calibri" pitchFamily="34" charset="0"/>
                <a:cs typeface="Calibri" pitchFamily="34" charset="0"/>
              </a:rPr>
              <a:t>skle</a:t>
            </a: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ni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čka, </a:t>
            </a: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ni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kdo, ko</a:t>
            </a:r>
            <a:r>
              <a:rPr lang="cs-CZ" sz="2100" b="1" spc="300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ní</a:t>
            </a:r>
            <a:r>
              <a:rPr lang="cs-CZ" spc="300" dirty="0" smtClean="0">
                <a:latin typeface="Calibri" pitchFamily="34" charset="0"/>
                <a:cs typeface="Calibri" pitchFamily="34" charset="0"/>
              </a:rPr>
              <a:t>k</a:t>
            </a:r>
            <a:endParaRPr lang="cs-CZ" spc="3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000"/>
                            </p:stCondLst>
                            <p:childTnLst>
                              <p:par>
                                <p:cTn id="4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7000"/>
                            </p:stCondLst>
                            <p:childTnLst>
                              <p:par>
                                <p:cTn id="5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8000"/>
                            </p:stCondLst>
                            <p:childTnLst>
                              <p:par>
                                <p:cTn id="58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765175"/>
            <a:ext cx="8229600" cy="1444625"/>
          </a:xfrm>
        </p:spPr>
        <p:txBody>
          <a:bodyPr/>
          <a:lstStyle/>
          <a:p>
            <a:pPr algn="ctr" eaLnBrk="1" hangingPunct="1"/>
            <a:r>
              <a:rPr lang="cs-CZ" sz="3600" b="1" u="sng" smtClean="0">
                <a:solidFill>
                  <a:srgbClr val="595959"/>
                </a:solidFill>
                <a:latin typeface="Calibri" pitchFamily="34" charset="0"/>
              </a:rPr>
              <a:t>ž, š, č, ř, c, j, ď, ť, ň</a:t>
            </a:r>
            <a:r>
              <a:rPr lang="de-DE" sz="3600" b="1" u="sng" smtClean="0">
                <a:solidFill>
                  <a:srgbClr val="595959"/>
                </a:solidFill>
                <a:latin typeface="Calibri" pitchFamily="34" charset="0"/>
              </a:rPr>
              <a:t/>
            </a:r>
            <a:br>
              <a:rPr lang="de-DE" sz="3600" b="1" u="sng" smtClean="0">
                <a:solidFill>
                  <a:srgbClr val="595959"/>
                </a:solidFill>
                <a:latin typeface="Calibri" pitchFamily="34" charset="0"/>
              </a:rPr>
            </a:br>
            <a:r>
              <a:rPr lang="de-DE" sz="2400" b="1" u="sng" smtClean="0">
                <a:solidFill>
                  <a:srgbClr val="595959"/>
                </a:solidFill>
                <a:latin typeface="Calibri" pitchFamily="34" charset="0"/>
              </a:rPr>
              <a:t/>
            </a:r>
            <a:br>
              <a:rPr lang="de-DE" sz="2400" b="1" u="sng" smtClean="0">
                <a:solidFill>
                  <a:srgbClr val="595959"/>
                </a:solidFill>
                <a:latin typeface="Calibri" pitchFamily="34" charset="0"/>
              </a:rPr>
            </a:br>
            <a:r>
              <a:rPr lang="de-DE" sz="2400" b="1" u="sng" smtClean="0">
                <a:solidFill>
                  <a:srgbClr val="595959"/>
                </a:solidFill>
              </a:rPr>
              <a:t>Zdůvodni psaní i,í po měkkých souhláskách.</a:t>
            </a:r>
            <a:r>
              <a:rPr lang="cs-CZ" sz="2400" b="1" u="sng" smtClean="0">
                <a:solidFill>
                  <a:srgbClr val="595959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325112"/>
          </a:xfrm>
        </p:spPr>
        <p:txBody>
          <a:bodyPr numCol="3">
            <a:normAutofit fontScale="85000" lnSpcReduction="20000"/>
          </a:bodyPr>
          <a:lstStyle/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err="1" smtClean="0">
                <a:latin typeface="Calibri" pitchFamily="34" charset="0"/>
                <a:cs typeface="Calibri" pitchFamily="34" charset="0"/>
              </a:rPr>
              <a:t>kopret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_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ny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err="1" smtClean="0">
                <a:latin typeface="Calibri" pitchFamily="34" charset="0"/>
                <a:cs typeface="Calibri" pitchFamily="34" charset="0"/>
              </a:rPr>
              <a:t>větř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_k</a:t>
            </a: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err="1" smtClean="0">
                <a:latin typeface="Calibri" pitchFamily="34" charset="0"/>
                <a:cs typeface="Calibri" pitchFamily="34" charset="0"/>
              </a:rPr>
              <a:t>tanč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_t</a:t>
            </a: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J_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ndř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_ch</a:t>
            </a: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c_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hla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š_kulka</a:t>
            </a: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chod_m</a:t>
            </a: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err="1" smtClean="0">
                <a:latin typeface="Calibri" pitchFamily="34" charset="0"/>
                <a:cs typeface="Calibri" pitchFamily="34" charset="0"/>
              </a:rPr>
              <a:t>maš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_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nka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jezd_</a:t>
            </a: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err="1" smtClean="0">
                <a:latin typeface="Calibri" pitchFamily="34" charset="0"/>
                <a:cs typeface="Calibri" pitchFamily="34" charset="0"/>
              </a:rPr>
              <a:t>nádraž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_</a:t>
            </a: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err="1" smtClean="0">
                <a:latin typeface="Calibri" pitchFamily="34" charset="0"/>
                <a:cs typeface="Calibri" pitchFamily="34" charset="0"/>
              </a:rPr>
              <a:t>hř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_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bátko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kyt_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čka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err="1" smtClean="0">
                <a:latin typeface="Calibri" pitchFamily="34" charset="0"/>
                <a:cs typeface="Calibri" pitchFamily="34" charset="0"/>
              </a:rPr>
              <a:t>tat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_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nek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err="1" smtClean="0">
                <a:latin typeface="Calibri" pitchFamily="34" charset="0"/>
                <a:cs typeface="Calibri" pitchFamily="34" charset="0"/>
              </a:rPr>
              <a:t>srd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_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čko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err="1" smtClean="0">
                <a:latin typeface="Calibri" pitchFamily="34" charset="0"/>
                <a:cs typeface="Calibri" pitchFamily="34" charset="0"/>
              </a:rPr>
              <a:t>ježc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_</a:t>
            </a: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Č_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ňan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err="1" smtClean="0">
                <a:latin typeface="Calibri" pitchFamily="34" charset="0"/>
                <a:cs typeface="Calibri" pitchFamily="34" charset="0"/>
              </a:rPr>
              <a:t>lž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_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ce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j_trn_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ce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č_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nka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zář_</a:t>
            </a: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koš_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lka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err="1" smtClean="0">
                <a:latin typeface="Calibri" pitchFamily="34" charset="0"/>
                <a:cs typeface="Calibri" pitchFamily="34" charset="0"/>
              </a:rPr>
              <a:t>nastř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_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hat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err="1" smtClean="0">
                <a:latin typeface="Calibri" pitchFamily="34" charset="0"/>
                <a:cs typeface="Calibri" pitchFamily="34" charset="0"/>
              </a:rPr>
              <a:t>peř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_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nka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err="1" smtClean="0">
                <a:latin typeface="Calibri" pitchFamily="34" charset="0"/>
                <a:cs typeface="Calibri" pitchFamily="34" charset="0"/>
              </a:rPr>
              <a:t>průvodč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_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6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6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6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6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6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6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6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6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6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6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6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6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6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6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500"/>
                                        <p:tgtEl>
                                          <p:spTgt spid="6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de-DE" sz="4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Procv</a:t>
            </a:r>
            <a:r>
              <a:rPr lang="de-DE" sz="4400" b="1" cap="all" dirty="0" err="1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i</a:t>
            </a:r>
            <a:r>
              <a:rPr lang="cs-CZ" sz="4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č</a:t>
            </a:r>
            <a:r>
              <a:rPr lang="de-DE" sz="4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ování</a:t>
            </a:r>
            <a:r>
              <a:rPr lang="de-DE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    1</a:t>
            </a:r>
            <a:endParaRPr lang="de-DE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39750" indent="-430213" eaLnBrk="1" hangingPunct="1"/>
            <a:r>
              <a:rPr lang="cs-CZ" dirty="0" err="1" smtClean="0">
                <a:latin typeface="Calibri" pitchFamily="34" charset="0"/>
              </a:rPr>
              <a:t>ž_zeň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peč_vo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t_še</a:t>
            </a:r>
            <a:r>
              <a:rPr lang="cs-CZ" dirty="0" smtClean="0">
                <a:latin typeface="Calibri" pitchFamily="34" charset="0"/>
              </a:rPr>
              <a:t>, svít_, </a:t>
            </a:r>
            <a:r>
              <a:rPr lang="cs-CZ" dirty="0" err="1" smtClean="0">
                <a:latin typeface="Calibri" pitchFamily="34" charset="0"/>
              </a:rPr>
              <a:t>váž</a:t>
            </a:r>
            <a:r>
              <a:rPr lang="cs-CZ" dirty="0" smtClean="0">
                <a:latin typeface="Calibri" pitchFamily="34" charset="0"/>
              </a:rPr>
              <a:t>_, </a:t>
            </a:r>
            <a:r>
              <a:rPr lang="cs-CZ" dirty="0" err="1" smtClean="0">
                <a:latin typeface="Calibri" pitchFamily="34" charset="0"/>
              </a:rPr>
              <a:t>všichn</a:t>
            </a:r>
            <a:r>
              <a:rPr lang="cs-CZ" dirty="0" smtClean="0">
                <a:latin typeface="Calibri" pitchFamily="34" charset="0"/>
              </a:rPr>
              <a:t>_, </a:t>
            </a:r>
            <a:r>
              <a:rPr lang="cs-CZ" dirty="0" err="1" smtClean="0">
                <a:latin typeface="Calibri" pitchFamily="34" charset="0"/>
              </a:rPr>
              <a:t>tř</a:t>
            </a:r>
            <a:r>
              <a:rPr lang="cs-CZ" dirty="0" smtClean="0">
                <a:latin typeface="Calibri" pitchFamily="34" charset="0"/>
              </a:rPr>
              <a:t>_</a:t>
            </a:r>
            <a:endParaRPr lang="de-DE" dirty="0" smtClean="0">
              <a:latin typeface="Calibri" pitchFamily="34" charset="0"/>
            </a:endParaRPr>
          </a:p>
          <a:p>
            <a:pPr marL="539750" indent="-430213" eaLnBrk="1" hangingPunct="1"/>
            <a:r>
              <a:rPr lang="cs-CZ" dirty="0" err="1" smtClean="0">
                <a:latin typeface="Calibri" pitchFamily="34" charset="0"/>
              </a:rPr>
              <a:t>jehlič</a:t>
            </a:r>
            <a:r>
              <a:rPr lang="cs-CZ" dirty="0" smtClean="0">
                <a:latin typeface="Calibri" pitchFamily="34" charset="0"/>
              </a:rPr>
              <a:t>_, </a:t>
            </a:r>
            <a:r>
              <a:rPr lang="cs-CZ" dirty="0" err="1" smtClean="0">
                <a:latin typeface="Calibri" pitchFamily="34" charset="0"/>
              </a:rPr>
              <a:t>C_písek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slunečn_ce</a:t>
            </a:r>
            <a:r>
              <a:rPr lang="cs-CZ" dirty="0" smtClean="0">
                <a:latin typeface="Calibri" pitchFamily="34" charset="0"/>
              </a:rPr>
              <a:t>,</a:t>
            </a:r>
            <a:r>
              <a:rPr lang="de-DE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š_dlo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lopat_čka</a:t>
            </a:r>
            <a:endParaRPr lang="de-DE" dirty="0" smtClean="0">
              <a:latin typeface="Calibri" pitchFamily="34" charset="0"/>
            </a:endParaRPr>
          </a:p>
          <a:p>
            <a:pPr marL="539750" indent="-430213" eaLnBrk="1" hangingPunct="1"/>
            <a:endParaRPr lang="de-DE" dirty="0" smtClean="0">
              <a:latin typeface="Calibri" pitchFamily="34" charset="0"/>
            </a:endParaRPr>
          </a:p>
          <a:p>
            <a:pPr marL="539750" indent="-430213" eaLnBrk="1" hangingPunct="1"/>
            <a:r>
              <a:rPr lang="cs-CZ" dirty="0" err="1" smtClean="0">
                <a:latin typeface="Calibri" pitchFamily="34" charset="0"/>
              </a:rPr>
              <a:t>č_stota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j_h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chodn_k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ř_kanka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nelž</a:t>
            </a:r>
            <a:r>
              <a:rPr lang="cs-CZ" dirty="0" smtClean="0">
                <a:latin typeface="Calibri" pitchFamily="34" charset="0"/>
              </a:rPr>
              <a:t>_, </a:t>
            </a:r>
            <a:r>
              <a:rPr lang="cs-CZ" dirty="0" err="1" smtClean="0">
                <a:latin typeface="Calibri" pitchFamily="34" charset="0"/>
              </a:rPr>
              <a:t>Jen_k</a:t>
            </a:r>
            <a:endParaRPr lang="de-DE" dirty="0" smtClean="0">
              <a:latin typeface="Calibri" pitchFamily="34" charset="0"/>
            </a:endParaRPr>
          </a:p>
          <a:p>
            <a:pPr marL="539750" indent="-430213" eaLnBrk="1" hangingPunct="1"/>
            <a:r>
              <a:rPr lang="cs-CZ" dirty="0" err="1" smtClean="0">
                <a:latin typeface="Calibri" pitchFamily="34" charset="0"/>
              </a:rPr>
              <a:t>sestřen_ce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š_ška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rod_nka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ukrývaj</a:t>
            </a:r>
            <a:r>
              <a:rPr lang="cs-CZ" dirty="0" smtClean="0">
                <a:latin typeface="Calibri" pitchFamily="34" charset="0"/>
              </a:rPr>
              <a:t>_, </a:t>
            </a:r>
            <a:r>
              <a:rPr lang="cs-CZ" dirty="0" err="1" smtClean="0">
                <a:latin typeface="Calibri" pitchFamily="34" charset="0"/>
              </a:rPr>
              <a:t>prvn</a:t>
            </a:r>
            <a:r>
              <a:rPr lang="cs-CZ" dirty="0" smtClean="0">
                <a:latin typeface="Calibri" pitchFamily="34" charset="0"/>
              </a:rPr>
              <a:t>_</a:t>
            </a:r>
            <a:endParaRPr lang="de-DE" dirty="0" smtClean="0">
              <a:latin typeface="Calibri" pitchFamily="34" charset="0"/>
            </a:endParaRPr>
          </a:p>
          <a:p>
            <a:pPr marL="539750" indent="-430213" eaLnBrk="1" hangingPunct="1">
              <a:buFont typeface="Georgia" pitchFamily="18" charset="0"/>
              <a:buNone/>
            </a:pPr>
            <a:endParaRPr lang="de-DE" dirty="0" smtClean="0">
              <a:latin typeface="Calibri" pitchFamily="34" charset="0"/>
            </a:endParaRPr>
          </a:p>
          <a:p>
            <a:pPr marL="539750" indent="-430213" eaLnBrk="1" hangingPunct="1"/>
            <a:r>
              <a:rPr lang="cs-CZ" dirty="0" err="1" smtClean="0">
                <a:latin typeface="Calibri" pitchFamily="34" charset="0"/>
              </a:rPr>
              <a:t>ochránc</a:t>
            </a:r>
            <a:r>
              <a:rPr lang="cs-CZ" dirty="0" smtClean="0">
                <a:latin typeface="Calibri" pitchFamily="34" charset="0"/>
              </a:rPr>
              <a:t>_, </a:t>
            </a:r>
            <a:r>
              <a:rPr lang="cs-CZ" dirty="0" err="1" smtClean="0">
                <a:latin typeface="Calibri" pitchFamily="34" charset="0"/>
              </a:rPr>
              <a:t>sklen_ce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ž_hadlo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Ton_k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př_nesl</a:t>
            </a:r>
            <a:endParaRPr lang="de-DE" dirty="0" smtClean="0">
              <a:latin typeface="Calibri" pitchFamily="34" charset="0"/>
            </a:endParaRPr>
          </a:p>
          <a:p>
            <a:pPr marL="539750" indent="-430213" eaLnBrk="1" hangingPunct="1"/>
            <a:r>
              <a:rPr lang="cs-CZ" dirty="0" err="1" smtClean="0">
                <a:latin typeface="Calibri" pitchFamily="34" charset="0"/>
              </a:rPr>
              <a:t>oblékaj</a:t>
            </a:r>
            <a:r>
              <a:rPr lang="cs-CZ" dirty="0" smtClean="0">
                <a:latin typeface="Calibri" pitchFamily="34" charset="0"/>
              </a:rPr>
              <a:t>_, cukrář_, </a:t>
            </a:r>
            <a:r>
              <a:rPr lang="cs-CZ" dirty="0" err="1" smtClean="0">
                <a:latin typeface="Calibri" pitchFamily="34" charset="0"/>
              </a:rPr>
              <a:t>zelen_na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chodn_k</a:t>
            </a:r>
            <a:r>
              <a:rPr lang="cs-CZ" dirty="0" smtClean="0">
                <a:latin typeface="Calibri" pitchFamily="34" charset="0"/>
              </a:rPr>
              <a:t>, prš_</a:t>
            </a:r>
            <a:endParaRPr lang="de-DE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de-DE" sz="4400" b="1" cap="all" dirty="0" err="1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Procvi</a:t>
            </a:r>
            <a:r>
              <a:rPr lang="cs-CZ" sz="4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č</a:t>
            </a:r>
            <a:r>
              <a:rPr lang="de-DE" sz="4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ování</a:t>
            </a:r>
            <a:r>
              <a:rPr lang="de-DE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    2</a:t>
            </a:r>
            <a:endParaRPr lang="de-DE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39750" indent="-430213" algn="just" eaLnBrk="1" hangingPunct="1"/>
            <a:r>
              <a:rPr lang="cs-CZ" dirty="0" err="1" smtClean="0">
                <a:latin typeface="Calibri" pitchFamily="34" charset="0"/>
              </a:rPr>
              <a:t>č_nky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učebn_ce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př_rodopis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č_ch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pejsc</a:t>
            </a:r>
            <a:r>
              <a:rPr lang="cs-CZ" dirty="0" smtClean="0">
                <a:latin typeface="Calibri" pitchFamily="34" charset="0"/>
              </a:rPr>
              <a:t>_</a:t>
            </a:r>
            <a:endParaRPr lang="de-DE" dirty="0" smtClean="0">
              <a:latin typeface="Calibri" pitchFamily="34" charset="0"/>
            </a:endParaRPr>
          </a:p>
          <a:p>
            <a:pPr marL="539750" indent="-430213" algn="just" eaLnBrk="1" hangingPunct="1"/>
            <a:r>
              <a:rPr lang="cs-CZ" dirty="0" smtClean="0">
                <a:latin typeface="Calibri" pitchFamily="34" charset="0"/>
              </a:rPr>
              <a:t>řešen_, </a:t>
            </a:r>
            <a:r>
              <a:rPr lang="cs-CZ" dirty="0" err="1" smtClean="0">
                <a:latin typeface="Calibri" pitchFamily="34" charset="0"/>
              </a:rPr>
              <a:t>vojác</a:t>
            </a:r>
            <a:r>
              <a:rPr lang="cs-CZ" dirty="0" smtClean="0">
                <a:latin typeface="Calibri" pitchFamily="34" charset="0"/>
              </a:rPr>
              <a:t>_, </a:t>
            </a:r>
            <a:r>
              <a:rPr lang="cs-CZ" dirty="0" err="1" smtClean="0">
                <a:latin typeface="Calibri" pitchFamily="34" charset="0"/>
              </a:rPr>
              <a:t>lž_ce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hroš</a:t>
            </a:r>
            <a:r>
              <a:rPr lang="cs-CZ" dirty="0" smtClean="0">
                <a:latin typeface="Calibri" pitchFamily="34" charset="0"/>
              </a:rPr>
              <a:t>_, </a:t>
            </a:r>
            <a:r>
              <a:rPr lang="cs-CZ" dirty="0" err="1" smtClean="0">
                <a:latin typeface="Calibri" pitchFamily="34" charset="0"/>
              </a:rPr>
              <a:t>baž_na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punt_k</a:t>
            </a:r>
            <a:endParaRPr lang="de-DE" dirty="0" smtClean="0">
              <a:latin typeface="Calibri" pitchFamily="34" charset="0"/>
            </a:endParaRPr>
          </a:p>
          <a:p>
            <a:pPr marL="539750" indent="-430213" algn="just" eaLnBrk="1" hangingPunct="1">
              <a:buFont typeface="Georgia" pitchFamily="18" charset="0"/>
              <a:buNone/>
            </a:pPr>
            <a:endParaRPr lang="de-DE" dirty="0" smtClean="0">
              <a:latin typeface="Calibri" pitchFamily="34" charset="0"/>
            </a:endParaRPr>
          </a:p>
          <a:p>
            <a:pPr marL="539750" indent="-430213" algn="just" eaLnBrk="1" hangingPunct="1"/>
            <a:r>
              <a:rPr lang="cs-CZ" dirty="0" err="1" smtClean="0">
                <a:latin typeface="Calibri" pitchFamily="34" charset="0"/>
              </a:rPr>
              <a:t>d_voši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př_ručka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j_trocel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t_skátko</a:t>
            </a:r>
            <a:r>
              <a:rPr lang="cs-CZ" dirty="0" smtClean="0">
                <a:latin typeface="Calibri" pitchFamily="34" charset="0"/>
              </a:rPr>
              <a:t>, hoj</a:t>
            </a:r>
            <a:r>
              <a:rPr lang="cs-CZ" dirty="0" smtClean="0">
                <a:latin typeface="Calibri" pitchFamily="34" charset="0"/>
              </a:rPr>
              <a:t>_ se, </a:t>
            </a:r>
            <a:r>
              <a:rPr lang="cs-CZ" dirty="0" err="1" smtClean="0">
                <a:latin typeface="Calibri" pitchFamily="34" charset="0"/>
              </a:rPr>
              <a:t>ryt_ř</a:t>
            </a:r>
            <a:endParaRPr lang="de-DE" dirty="0" smtClean="0">
              <a:latin typeface="Calibri" pitchFamily="34" charset="0"/>
            </a:endParaRPr>
          </a:p>
          <a:p>
            <a:pPr marL="539750" indent="-430213" algn="just" eaLnBrk="1" hangingPunct="1"/>
            <a:r>
              <a:rPr lang="cs-CZ" dirty="0" err="1" smtClean="0">
                <a:latin typeface="Calibri" pitchFamily="34" charset="0"/>
              </a:rPr>
              <a:t>Mart_n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tloušt_k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j_ný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č_stit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kopret_ny</a:t>
            </a:r>
            <a:r>
              <a:rPr lang="cs-CZ" dirty="0" smtClean="0">
                <a:latin typeface="Calibri" pitchFamily="34" charset="0"/>
              </a:rPr>
              <a:t>, zajíc_ </a:t>
            </a:r>
            <a:endParaRPr lang="de-DE" dirty="0" smtClean="0">
              <a:latin typeface="Calibri" pitchFamily="34" charset="0"/>
            </a:endParaRPr>
          </a:p>
          <a:p>
            <a:pPr marL="539750" indent="-430213" algn="just" eaLnBrk="1" hangingPunct="1">
              <a:buFont typeface="Georgia" pitchFamily="18" charset="0"/>
              <a:buNone/>
            </a:pPr>
            <a:endParaRPr lang="de-DE" dirty="0" smtClean="0">
              <a:latin typeface="Calibri" pitchFamily="34" charset="0"/>
            </a:endParaRPr>
          </a:p>
          <a:p>
            <a:pPr marL="539750" indent="-430213" algn="just" eaLnBrk="1" hangingPunct="1"/>
            <a:r>
              <a:rPr lang="cs-CZ" dirty="0" err="1" smtClean="0">
                <a:latin typeface="Calibri" pitchFamily="34" charset="0"/>
              </a:rPr>
              <a:t>druž_na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kraj_na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pšen_ce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trn_tý</a:t>
            </a:r>
            <a:r>
              <a:rPr lang="cs-CZ" dirty="0" smtClean="0">
                <a:latin typeface="Calibri" pitchFamily="34" charset="0"/>
              </a:rPr>
              <a:t>,</a:t>
            </a:r>
            <a:r>
              <a:rPr lang="de-DE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stř_hat</a:t>
            </a:r>
            <a:r>
              <a:rPr lang="cs-CZ" dirty="0" smtClean="0">
                <a:latin typeface="Calibri" pitchFamily="34" charset="0"/>
              </a:rPr>
              <a:t>,</a:t>
            </a:r>
            <a:r>
              <a:rPr lang="de-DE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Ř_p</a:t>
            </a:r>
            <a:endParaRPr lang="de-DE" dirty="0" smtClean="0">
              <a:latin typeface="Calibri" pitchFamily="34" charset="0"/>
            </a:endParaRPr>
          </a:p>
          <a:p>
            <a:pPr marL="539750" indent="-430213" algn="just" eaLnBrk="1" hangingPunct="1"/>
            <a:r>
              <a:rPr lang="cs-CZ" dirty="0" err="1" smtClean="0">
                <a:latin typeface="Calibri" pitchFamily="34" charset="0"/>
              </a:rPr>
              <a:t>č_stí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pac_ent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krejč</a:t>
            </a:r>
            <a:r>
              <a:rPr lang="cs-CZ" dirty="0" smtClean="0">
                <a:latin typeface="Calibri" pitchFamily="34" charset="0"/>
              </a:rPr>
              <a:t>_, </a:t>
            </a:r>
            <a:r>
              <a:rPr lang="cs-CZ" dirty="0" err="1" smtClean="0">
                <a:latin typeface="Calibri" pitchFamily="34" charset="0"/>
              </a:rPr>
              <a:t>náměst</a:t>
            </a:r>
            <a:r>
              <a:rPr lang="cs-CZ" dirty="0" smtClean="0">
                <a:latin typeface="Calibri" pitchFamily="34" charset="0"/>
              </a:rPr>
              <a:t>_, </a:t>
            </a:r>
            <a:r>
              <a:rPr lang="cs-CZ" dirty="0" err="1" smtClean="0">
                <a:latin typeface="Calibri" pitchFamily="34" charset="0"/>
              </a:rPr>
              <a:t>jept_šky</a:t>
            </a:r>
            <a:r>
              <a:rPr lang="cs-CZ" dirty="0" smtClean="0">
                <a:latin typeface="Calibri" pitchFamily="34" charset="0"/>
              </a:rPr>
              <a:t>,</a:t>
            </a:r>
            <a:r>
              <a:rPr lang="de-DE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tloušt_k</a:t>
            </a:r>
            <a:endParaRPr lang="de-DE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de-DE" sz="4400" b="1" cap="all" dirty="0" err="1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Procvi</a:t>
            </a:r>
            <a:r>
              <a:rPr lang="cs-CZ" sz="4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č</a:t>
            </a:r>
            <a:r>
              <a:rPr lang="de-DE" sz="4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ování</a:t>
            </a:r>
            <a:r>
              <a:rPr lang="de-DE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Calibri" pitchFamily="34" charset="0"/>
                <a:cs typeface="Calibri" pitchFamily="34" charset="0"/>
              </a:rPr>
              <a:t>    3</a:t>
            </a:r>
            <a:endParaRPr lang="de-DE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39750" indent="-439738" algn="just" eaLnBrk="1" hangingPunct="1"/>
            <a:r>
              <a:rPr lang="cs-CZ" smtClean="0">
                <a:latin typeface="Calibri" pitchFamily="34" charset="0"/>
              </a:rPr>
              <a:t>bř_cho, slun_čko, d_ra, růž_čka, rod_na, kř_čí</a:t>
            </a:r>
            <a:endParaRPr lang="de-DE" smtClean="0">
              <a:latin typeface="Calibri" pitchFamily="34" charset="0"/>
            </a:endParaRPr>
          </a:p>
          <a:p>
            <a:pPr marL="539750" indent="-439738" algn="just" eaLnBrk="1" hangingPunct="1"/>
            <a:r>
              <a:rPr lang="cs-CZ" smtClean="0">
                <a:latin typeface="Calibri" pitchFamily="34" charset="0"/>
              </a:rPr>
              <a:t>marc_pán, bot_čky, c_zí, ř_kadla, kosteln_k</a:t>
            </a:r>
            <a:endParaRPr lang="de-DE" smtClean="0">
              <a:latin typeface="Calibri" pitchFamily="34" charset="0"/>
            </a:endParaRPr>
          </a:p>
          <a:p>
            <a:pPr marL="539750" indent="-439738" algn="just" eaLnBrk="1" hangingPunct="1"/>
            <a:endParaRPr lang="de-DE" smtClean="0">
              <a:latin typeface="Calibri" pitchFamily="34" charset="0"/>
            </a:endParaRPr>
          </a:p>
          <a:p>
            <a:pPr marL="539750" indent="-439738" algn="just" eaLnBrk="1" hangingPunct="1"/>
            <a:r>
              <a:rPr lang="cs-CZ" smtClean="0">
                <a:latin typeface="Calibri" pitchFamily="34" charset="0"/>
              </a:rPr>
              <a:t>domovn_k, c_tron, botn_k, ulož_t, náušn_ce</a:t>
            </a:r>
            <a:endParaRPr lang="de-DE" smtClean="0">
              <a:latin typeface="Calibri" pitchFamily="34" charset="0"/>
            </a:endParaRPr>
          </a:p>
          <a:p>
            <a:pPr marL="539750" indent="-439738" algn="just" eaLnBrk="1" hangingPunct="1"/>
            <a:r>
              <a:rPr lang="cs-CZ" smtClean="0">
                <a:latin typeface="Calibri" pitchFamily="34" charset="0"/>
              </a:rPr>
              <a:t>závodn_k, koledn_k, zař_zení, hod_nář, smrd_ </a:t>
            </a:r>
            <a:endParaRPr lang="de-DE" smtClean="0">
              <a:latin typeface="Calibri" pitchFamily="34" charset="0"/>
            </a:endParaRPr>
          </a:p>
          <a:p>
            <a:pPr marL="539750" indent="-439738" algn="just" eaLnBrk="1" hangingPunct="1">
              <a:buFont typeface="Georgia" pitchFamily="18" charset="0"/>
              <a:buNone/>
            </a:pPr>
            <a:endParaRPr lang="de-DE" smtClean="0">
              <a:latin typeface="Calibri" pitchFamily="34" charset="0"/>
            </a:endParaRPr>
          </a:p>
          <a:p>
            <a:pPr marL="539750" indent="-439738" algn="just" eaLnBrk="1" hangingPunct="1"/>
            <a:r>
              <a:rPr lang="cs-CZ" smtClean="0">
                <a:latin typeface="Calibri" pitchFamily="34" charset="0"/>
              </a:rPr>
              <a:t>J_ndř_ch, Petř_k, An_čka, J_tka, Vlád_k, Ot_k </a:t>
            </a:r>
            <a:endParaRPr lang="de-DE" smtClean="0">
              <a:latin typeface="Calibri" pitchFamily="34" charset="0"/>
            </a:endParaRPr>
          </a:p>
          <a:p>
            <a:pPr marL="539750" indent="-439738" algn="just" eaLnBrk="1" hangingPunct="1"/>
            <a:r>
              <a:rPr lang="cs-CZ" smtClean="0">
                <a:latin typeface="Calibri" pitchFamily="34" charset="0"/>
              </a:rPr>
              <a:t>Vrat_slav, Jan_čka, Han_čka, Vojt_šek, J_rka </a:t>
            </a:r>
            <a:endParaRPr lang="de-DE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3"/>
          <p:cNvSpPr>
            <a:spLocks noGrp="1"/>
          </p:cNvSpPr>
          <p:nvPr>
            <p:ph type="body" idx="1"/>
          </p:nvPr>
        </p:nvSpPr>
        <p:spPr>
          <a:xfrm>
            <a:off x="457200" y="2492375"/>
            <a:ext cx="8229600" cy="3771900"/>
          </a:xfrm>
        </p:spPr>
        <p:txBody>
          <a:bodyPr/>
          <a:lstStyle/>
          <a:p>
            <a:pPr eaLnBrk="1" hangingPunct="1"/>
            <a:r>
              <a:rPr lang="cs-CZ" sz="2400" b="1" smtClean="0"/>
              <a:t>Použitá literatura:</a:t>
            </a:r>
          </a:p>
          <a:p>
            <a:pPr eaLnBrk="1" hangingPunct="1"/>
            <a:r>
              <a:rPr lang="cs-CZ" sz="2400" smtClean="0"/>
              <a:t>Ing. J. Potůčková: Pracovní sešit z českého jazyka pro 2.ročník základní školy,  1.díl. Studio 1+1  2000</a:t>
            </a:r>
          </a:p>
          <a:p>
            <a:pPr eaLnBrk="1" hangingPunct="1"/>
            <a:r>
              <a:rPr lang="cs-CZ" sz="2400" smtClean="0"/>
              <a:t>Ing. J. Potůčková: Český jazyk pro 2. ročník základní školy, 1.díl. Studio 1+1  2000</a:t>
            </a:r>
          </a:p>
          <a:p>
            <a:pPr eaLnBrk="1" hangingPunct="1"/>
            <a:r>
              <a:rPr lang="cs-CZ" sz="2400" smtClean="0"/>
              <a:t>Dr. H. Mikulenková a kol.: Český jazyk pro 2. ročník, 1.díl. Prodos 1997 </a:t>
            </a:r>
          </a:p>
          <a:p>
            <a:pPr eaLnBrk="1" hangingPunct="1"/>
            <a:r>
              <a:rPr lang="cs-CZ" sz="2400" smtClean="0"/>
              <a:t>H. Burianová, L. Jízdná, M. Tarábková: Český jazyk pro 2. ročník základní školy. DIDAKTIS s.r.o. 2003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5</TotalTime>
  <Words>352</Words>
  <Application>Microsoft Office PowerPoint</Application>
  <PresentationFormat>Předvádění na obrazovce (4:3)</PresentationFormat>
  <Paragraphs>91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Urbanistický</vt:lpstr>
      <vt:lpstr>Prezentace aplikace PowerPoint</vt:lpstr>
      <vt:lpstr>Měkké souhlásky 1</vt:lpstr>
      <vt:lpstr>Po měkkých souhláskách píšeme i, í  Nauč se zdůvodňovat psaní i,í po měkkých souhláskách.</vt:lpstr>
      <vt:lpstr>ž, š, č, ř, c, j, ď, ť, ň  Zdůvodni psaní i,í po měkkých souhláskách. </vt:lpstr>
      <vt:lpstr>Procvičování    1</vt:lpstr>
      <vt:lpstr>Procvičování    2</vt:lpstr>
      <vt:lpstr>Procvičování    3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Měkké_souhlásky_1</dc:title>
  <dc:creator>Alena Stanikova</dc:creator>
  <cp:lastModifiedBy>Staníková Alena</cp:lastModifiedBy>
  <cp:revision>46</cp:revision>
  <dcterms:created xsi:type="dcterms:W3CDTF">2011-10-30T18:57:26Z</dcterms:created>
  <dcterms:modified xsi:type="dcterms:W3CDTF">2013-05-10T04:51:21Z</dcterms:modified>
</cp:coreProperties>
</file>