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8" r:id="rId11"/>
    <p:sldId id="271" r:id="rId12"/>
    <p:sldId id="270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1400" dirty="0" smtClean="0"/>
            <a:t>:</a:t>
          </a:r>
          <a:r>
            <a:rPr lang="cs-CZ" sz="1400" baseline="0" dirty="0" smtClean="0"/>
            <a:t> </a:t>
          </a:r>
          <a:r>
            <a:rPr lang="cs-CZ" sz="1400" baseline="0" dirty="0" smtClean="0">
              <a:solidFill>
                <a:schemeClr val="tx1"/>
              </a:solidFill>
            </a:rPr>
            <a:t>VY_42_INOVACE_01_CISLO A POCETNI OPERACE_03</a:t>
          </a:r>
          <a:endParaRPr lang="cs-CZ" sz="14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900" dirty="0" smtClean="0"/>
            <a:t>Základní škola, Uherský Ostroh, okres Uherské Hradiště, příspěvková organizace</a:t>
          </a:r>
          <a:endParaRPr lang="cs-CZ" sz="9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</a:t>
          </a:r>
          <a:r>
            <a:rPr lang="cs-CZ" sz="2000" dirty="0" smtClean="0">
              <a:solidFill>
                <a:schemeClr val="tx1"/>
              </a:solidFill>
            </a:rPr>
            <a:t> – 1.A – ČÍSLO 7 - odčítání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dirty="0" smtClean="0">
              <a:solidFill>
                <a:schemeClr val="tx1"/>
              </a:solidFill>
            </a:rPr>
            <a:t> Mgr. Gabriela Hnátková</a:t>
          </a:r>
          <a:endParaRPr lang="cs-CZ" sz="2000" dirty="0">
            <a:solidFill>
              <a:schemeClr val="tx1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6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0BB0A0-2E8A-467E-B0E2-71A64371DFD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6DB263-390F-414F-93BC-A77F05E4A08D}" type="presOf" srcId="{B651F6E3-6281-48DB-9319-2AEAFDAE7572}" destId="{6BB5E863-4638-4E1D-BFDE-399D028AC4ED}" srcOrd="1" destOrd="0" presId="urn:microsoft.com/office/officeart/2005/8/layout/target3"/>
    <dgm:cxn modelId="{968FE0D7-7713-4F8C-B30E-31C12FFADB46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E28E667-2611-423E-B675-F82E210674FA}" type="presOf" srcId="{D1B46980-6531-4606-95E6-44980827E919}" destId="{6140AFEC-043D-4C43-A2F9-D0F5331DF3A3}" srcOrd="0" destOrd="0" presId="urn:microsoft.com/office/officeart/2005/8/layout/target3"/>
    <dgm:cxn modelId="{F269BCCD-8253-4ED5-85C8-8CC70F5F7E94}" type="presOf" srcId="{4C35D32F-0EAB-4CD7-82EE-45574DC2A586}" destId="{8BEBB6EC-1DAA-4CAC-8A25-BC0FCBD5DBD5}" srcOrd="0" destOrd="0" presId="urn:microsoft.com/office/officeart/2005/8/layout/target3"/>
    <dgm:cxn modelId="{1D19660A-B7A7-4C6D-B0FA-9638C7EB8C5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86B5D64-037C-458C-91E5-C1D99C473FA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2CCD3D-2C9A-4592-B199-42F53FA8C32A}" type="presOf" srcId="{757F3AB3-0718-4624-B441-E567A8F0AB56}" destId="{333A1088-737F-45CB-B68E-254E46348037}" srcOrd="0" destOrd="0" presId="urn:microsoft.com/office/officeart/2005/8/layout/target3"/>
    <dgm:cxn modelId="{003CDA5A-1170-423E-ACD0-7BA06EDE398B}" type="presOf" srcId="{D1D4F407-5343-4D3F-B5B9-D407B03CAEB4}" destId="{D005CE8C-CC26-4C3E-AC11-E15060ECD759}" srcOrd="0" destOrd="0" presId="urn:microsoft.com/office/officeart/2005/8/layout/target3"/>
    <dgm:cxn modelId="{792413AC-B5F5-42D1-ABAF-B8294DDF52DE}" type="presOf" srcId="{D8197B8C-B260-4A16-BDF4-0947B075E274}" destId="{25B08C86-7E15-44DC-BE7F-FFB55DD49D12}" srcOrd="0" destOrd="0" presId="urn:microsoft.com/office/officeart/2005/8/layout/target3"/>
    <dgm:cxn modelId="{F8D14F30-251E-42D8-BE36-EBB9F6580222}" type="presOf" srcId="{D1D4F407-5343-4D3F-B5B9-D407B03CAEB4}" destId="{AED2198E-93D5-4001-81B4-73124B309672}" srcOrd="1" destOrd="0" presId="urn:microsoft.com/office/officeart/2005/8/layout/target3"/>
    <dgm:cxn modelId="{6C47B3A5-0660-41E9-B1CD-AB6BACF60250}" type="presParOf" srcId="{333A1088-737F-45CB-B68E-254E46348037}" destId="{F5ABB229-8D3B-4694-996A-96F23CF14429}" srcOrd="0" destOrd="0" presId="urn:microsoft.com/office/officeart/2005/8/layout/target3"/>
    <dgm:cxn modelId="{AE21E7FE-F54C-466C-9E53-69BA24CF2D47}" type="presParOf" srcId="{333A1088-737F-45CB-B68E-254E46348037}" destId="{F41139FD-01EE-4571-8B17-4FB00FC51163}" srcOrd="1" destOrd="0" presId="urn:microsoft.com/office/officeart/2005/8/layout/target3"/>
    <dgm:cxn modelId="{AC66A79E-E9B7-4BBC-8944-A650E748F82E}" type="presParOf" srcId="{333A1088-737F-45CB-B68E-254E46348037}" destId="{D005CE8C-CC26-4C3E-AC11-E15060ECD759}" srcOrd="2" destOrd="0" presId="urn:microsoft.com/office/officeart/2005/8/layout/target3"/>
    <dgm:cxn modelId="{1ED4DBF3-FE59-417B-BAAA-9EC5D914E1FF}" type="presParOf" srcId="{333A1088-737F-45CB-B68E-254E46348037}" destId="{2C702D82-9B77-49B7-9568-BB8EB47C3372}" srcOrd="3" destOrd="0" presId="urn:microsoft.com/office/officeart/2005/8/layout/target3"/>
    <dgm:cxn modelId="{17319ECC-5A07-4583-A1E3-166FDB9563AC}" type="presParOf" srcId="{333A1088-737F-45CB-B68E-254E46348037}" destId="{A52A0455-90FF-4808-ABD0-F02540D31D5A}" srcOrd="4" destOrd="0" presId="urn:microsoft.com/office/officeart/2005/8/layout/target3"/>
    <dgm:cxn modelId="{FDB32844-CD97-4225-8512-31868EE9AA3C}" type="presParOf" srcId="{333A1088-737F-45CB-B68E-254E46348037}" destId="{6140AFEC-043D-4C43-A2F9-D0F5331DF3A3}" srcOrd="5" destOrd="0" presId="urn:microsoft.com/office/officeart/2005/8/layout/target3"/>
    <dgm:cxn modelId="{BD8C7261-D331-48B9-BD47-6E29B4B8C573}" type="presParOf" srcId="{333A1088-737F-45CB-B68E-254E46348037}" destId="{9358AC05-5D7D-4327-9F80-1AD486AEA664}" srcOrd="6" destOrd="0" presId="urn:microsoft.com/office/officeart/2005/8/layout/target3"/>
    <dgm:cxn modelId="{E6CD41F7-BA3A-4807-9C0C-4E6D529D9695}" type="presParOf" srcId="{333A1088-737F-45CB-B68E-254E46348037}" destId="{313FC574-E1CD-4FB4-B054-0B805CE0447D}" srcOrd="7" destOrd="0" presId="urn:microsoft.com/office/officeart/2005/8/layout/target3"/>
    <dgm:cxn modelId="{B9D32851-AD90-478D-9552-77ECD93B8D8F}" type="presParOf" srcId="{333A1088-737F-45CB-B68E-254E46348037}" destId="{619D679B-A015-4ECF-8348-D1034C574F40}" srcOrd="8" destOrd="0" presId="urn:microsoft.com/office/officeart/2005/8/layout/target3"/>
    <dgm:cxn modelId="{3A9C86AE-8149-4DB3-9208-DAC5AA1C529D}" type="presParOf" srcId="{333A1088-737F-45CB-B68E-254E46348037}" destId="{322283A8-4A27-4CDA-BAE3-F381106A9174}" srcOrd="9" destOrd="0" presId="urn:microsoft.com/office/officeart/2005/8/layout/target3"/>
    <dgm:cxn modelId="{4577A168-3C27-44CD-8F38-7A1408B943C9}" type="presParOf" srcId="{333A1088-737F-45CB-B68E-254E46348037}" destId="{FFC9F71D-1B4F-4AD9-A4A6-86ADEFC8AF5C}" srcOrd="10" destOrd="0" presId="urn:microsoft.com/office/officeart/2005/8/layout/target3"/>
    <dgm:cxn modelId="{CA513F66-0462-4057-B177-BECDCE43F752}" type="presParOf" srcId="{333A1088-737F-45CB-B68E-254E46348037}" destId="{25B08C86-7E15-44DC-BE7F-FFB55DD49D12}" srcOrd="11" destOrd="0" presId="urn:microsoft.com/office/officeart/2005/8/layout/target3"/>
    <dgm:cxn modelId="{26563BD1-C25C-4E60-8BDC-0B90DEF1E5F8}" type="presParOf" srcId="{333A1088-737F-45CB-B68E-254E46348037}" destId="{76644BE8-9D7C-4C09-B250-3D10AF48CBB7}" srcOrd="12" destOrd="0" presId="urn:microsoft.com/office/officeart/2005/8/layout/target3"/>
    <dgm:cxn modelId="{43E86600-17BD-4A6B-AEF8-6D043DED33E2}" type="presParOf" srcId="{333A1088-737F-45CB-B68E-254E46348037}" destId="{EE85B701-7295-41C0-BA7A-34D3756A2AE6}" srcOrd="13" destOrd="0" presId="urn:microsoft.com/office/officeart/2005/8/layout/target3"/>
    <dgm:cxn modelId="{60A3A1A4-DFDF-41F0-AFD9-750407B268B1}" type="presParOf" srcId="{333A1088-737F-45CB-B68E-254E46348037}" destId="{8BEBB6EC-1DAA-4CAC-8A25-BC0FCBD5DBD5}" srcOrd="14" destOrd="0" presId="urn:microsoft.com/office/officeart/2005/8/layout/target3"/>
    <dgm:cxn modelId="{C37B7886-FB38-4508-8AAF-C6AC68EE2457}" type="presParOf" srcId="{333A1088-737F-45CB-B68E-254E46348037}" destId="{AED2198E-93D5-4001-81B4-73124B309672}" srcOrd="15" destOrd="0" presId="urn:microsoft.com/office/officeart/2005/8/layout/target3"/>
    <dgm:cxn modelId="{46BCCCA9-BD14-4B8B-B343-223028DA93E2}" type="presParOf" srcId="{333A1088-737F-45CB-B68E-254E46348037}" destId="{2BE915AB-18AA-4053-B92C-3BFC9ED204BB}" srcOrd="16" destOrd="0" presId="urn:microsoft.com/office/officeart/2005/8/layout/target3"/>
    <dgm:cxn modelId="{2649026C-32F2-4228-82F0-D8C6CA863557}" type="presParOf" srcId="{333A1088-737F-45CB-B68E-254E46348037}" destId="{6BB5E863-4638-4E1D-BFDE-399D028AC4ED}" srcOrd="17" destOrd="0" presId="urn:microsoft.com/office/officeart/2005/8/layout/target3"/>
    <dgm:cxn modelId="{73B5C96B-18F9-4FBA-9280-312CC49359CF}" type="presParOf" srcId="{333A1088-737F-45CB-B68E-254E46348037}" destId="{5A5FFA88-C948-4069-8E93-59FA12366E83}" srcOrd="18" destOrd="0" presId="urn:microsoft.com/office/officeart/2005/8/layout/target3"/>
    <dgm:cxn modelId="{4D05FFAC-2C77-4753-B5CA-1E32BA06D1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D587D1-7DFC-4A3C-BBB9-06204FF782FC}" type="doc">
      <dgm:prSet loTypeId="urn:microsoft.com/office/officeart/2005/8/layout/bList2" loCatId="list" qsTypeId="urn:microsoft.com/office/officeart/2005/8/quickstyle/simple1" qsCatId="simple" csTypeId="urn:microsoft.com/office/officeart/2005/8/colors/colorful2" csCatId="colorful" phldr="1"/>
      <dgm:spPr/>
    </dgm:pt>
    <dgm:pt modelId="{AB1E9F51-E008-4A07-BF85-3029E970CABC}">
      <dgm:prSet phldrT="[Text]"/>
      <dgm:spPr/>
      <dgm:t>
        <a:bodyPr/>
        <a:lstStyle/>
        <a:p>
          <a:r>
            <a:rPr lang="cs-CZ" dirty="0" smtClean="0"/>
            <a:t>7-1=</a:t>
          </a:r>
          <a:endParaRPr lang="cs-CZ" dirty="0"/>
        </a:p>
      </dgm:t>
    </dgm:pt>
    <dgm:pt modelId="{528EBCAB-C7EE-424B-8769-B9000933C878}" type="parTrans" cxnId="{3FB39F51-0453-4B5D-B131-2D3EF669B15C}">
      <dgm:prSet/>
      <dgm:spPr/>
      <dgm:t>
        <a:bodyPr/>
        <a:lstStyle/>
        <a:p>
          <a:endParaRPr lang="cs-CZ"/>
        </a:p>
      </dgm:t>
    </dgm:pt>
    <dgm:pt modelId="{759E6A45-45B6-49DD-8681-3788F0BEF0DD}" type="sibTrans" cxnId="{3FB39F51-0453-4B5D-B131-2D3EF669B15C}">
      <dgm:prSet/>
      <dgm:spPr/>
      <dgm:t>
        <a:bodyPr/>
        <a:lstStyle/>
        <a:p>
          <a:endParaRPr lang="cs-CZ"/>
        </a:p>
      </dgm:t>
    </dgm:pt>
    <dgm:pt modelId="{A42029A5-85A8-45DC-8420-6E2095667C45}">
      <dgm:prSet phldrT="[Text]"/>
      <dgm:spPr/>
      <dgm:t>
        <a:bodyPr/>
        <a:lstStyle/>
        <a:p>
          <a:r>
            <a:rPr lang="cs-CZ" dirty="0" smtClean="0"/>
            <a:t>7-4=</a:t>
          </a:r>
          <a:endParaRPr lang="cs-CZ" dirty="0"/>
        </a:p>
      </dgm:t>
    </dgm:pt>
    <dgm:pt modelId="{8AC51F58-94EC-47A5-9D45-A9D587F1C0F2}" type="parTrans" cxnId="{F2B3E779-B5FA-4A7F-88DC-11B724EDF285}">
      <dgm:prSet/>
      <dgm:spPr/>
      <dgm:t>
        <a:bodyPr/>
        <a:lstStyle/>
        <a:p>
          <a:endParaRPr lang="cs-CZ"/>
        </a:p>
      </dgm:t>
    </dgm:pt>
    <dgm:pt modelId="{B7B7A4B1-A64A-4E27-9330-7A4A3693CFFB}" type="sibTrans" cxnId="{F2B3E779-B5FA-4A7F-88DC-11B724EDF285}">
      <dgm:prSet/>
      <dgm:spPr/>
      <dgm:t>
        <a:bodyPr/>
        <a:lstStyle/>
        <a:p>
          <a:endParaRPr lang="cs-CZ"/>
        </a:p>
      </dgm:t>
    </dgm:pt>
    <dgm:pt modelId="{62381685-C028-423A-9F17-A99F6E80BB18}">
      <dgm:prSet phldrT="[Text]"/>
      <dgm:spPr/>
      <dgm:t>
        <a:bodyPr/>
        <a:lstStyle/>
        <a:p>
          <a:r>
            <a:rPr lang="cs-CZ" dirty="0" smtClean="0"/>
            <a:t>7-5=</a:t>
          </a:r>
          <a:endParaRPr lang="cs-CZ" dirty="0"/>
        </a:p>
      </dgm:t>
    </dgm:pt>
    <dgm:pt modelId="{E5B7AA31-10C6-4519-94E9-0B7FABFA6DBD}" type="parTrans" cxnId="{21DFC720-58A2-4658-88E9-FB12CF2821C9}">
      <dgm:prSet/>
      <dgm:spPr/>
      <dgm:t>
        <a:bodyPr/>
        <a:lstStyle/>
        <a:p>
          <a:endParaRPr lang="cs-CZ"/>
        </a:p>
      </dgm:t>
    </dgm:pt>
    <dgm:pt modelId="{1772C58A-FA56-458F-8F0A-FBE698211ECD}" type="sibTrans" cxnId="{21DFC720-58A2-4658-88E9-FB12CF2821C9}">
      <dgm:prSet/>
      <dgm:spPr/>
      <dgm:t>
        <a:bodyPr/>
        <a:lstStyle/>
        <a:p>
          <a:endParaRPr lang="cs-CZ"/>
        </a:p>
      </dgm:t>
    </dgm:pt>
    <dgm:pt modelId="{00C6071C-6335-4744-87E5-923745643DDC}" type="pres">
      <dgm:prSet presAssocID="{19D587D1-7DFC-4A3C-BBB9-06204FF782FC}" presName="diagram" presStyleCnt="0">
        <dgm:presLayoutVars>
          <dgm:dir/>
          <dgm:animLvl val="lvl"/>
          <dgm:resizeHandles val="exact"/>
        </dgm:presLayoutVars>
      </dgm:prSet>
      <dgm:spPr/>
    </dgm:pt>
    <dgm:pt modelId="{A1D94A42-0F61-47A9-A4C4-CDB738090A53}" type="pres">
      <dgm:prSet presAssocID="{AB1E9F51-E008-4A07-BF85-3029E970CABC}" presName="compNode" presStyleCnt="0"/>
      <dgm:spPr/>
    </dgm:pt>
    <dgm:pt modelId="{BC559ACE-E9C4-439F-BE61-8140BDC6E2DC}" type="pres">
      <dgm:prSet presAssocID="{AB1E9F51-E008-4A07-BF85-3029E970CABC}" presName="childRect" presStyleLbl="bgAcc1" presStyleIdx="0" presStyleCnt="3" custScaleY="240024" custLinFactNeighborX="-1571" custLinFactNeighborY="1570">
        <dgm:presLayoutVars>
          <dgm:bulletEnabled val="1"/>
        </dgm:presLayoutVars>
      </dgm:prSet>
      <dgm:spPr/>
    </dgm:pt>
    <dgm:pt modelId="{FFB60CF1-34AD-47B1-B0A2-43DCE9C71348}" type="pres">
      <dgm:prSet presAssocID="{AB1E9F51-E008-4A07-BF85-3029E970CABC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724C-C1E5-4296-9DD6-93CD5235EAB5}" type="pres">
      <dgm:prSet presAssocID="{AB1E9F51-E008-4A07-BF85-3029E970CABC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21FA5096-F1A6-471C-8EE4-F392C1E19960}" type="pres">
      <dgm:prSet presAssocID="{AB1E9F51-E008-4A07-BF85-3029E970CABC}" presName="adorn" presStyleLbl="fgAccFollowNode1" presStyleIdx="0" presStyleCnt="3"/>
      <dgm:spPr/>
    </dgm:pt>
    <dgm:pt modelId="{656819FD-8C95-42B0-96B3-5A7AC423065A}" type="pres">
      <dgm:prSet presAssocID="{759E6A45-45B6-49DD-8681-3788F0BEF0D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606A866-D850-437B-9B02-FAB6C4A887C8}" type="pres">
      <dgm:prSet presAssocID="{A42029A5-85A8-45DC-8420-6E2095667C45}" presName="compNode" presStyleCnt="0"/>
      <dgm:spPr/>
    </dgm:pt>
    <dgm:pt modelId="{62C5F31E-E3B3-4ADE-A25A-122E1A005555}" type="pres">
      <dgm:prSet presAssocID="{A42029A5-85A8-45DC-8420-6E2095667C45}" presName="childRect" presStyleLbl="bgAcc1" presStyleIdx="1" presStyleCnt="3" custScaleY="236882">
        <dgm:presLayoutVars>
          <dgm:bulletEnabled val="1"/>
        </dgm:presLayoutVars>
      </dgm:prSet>
      <dgm:spPr/>
    </dgm:pt>
    <dgm:pt modelId="{AB2F7AE6-F914-4045-82AC-F981881EA186}" type="pres">
      <dgm:prSet presAssocID="{A42029A5-85A8-45DC-8420-6E2095667C4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DE66B-D091-4D6A-9FD2-C994958CCFBC}" type="pres">
      <dgm:prSet presAssocID="{A42029A5-85A8-45DC-8420-6E2095667C45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26C28B69-4E54-41FD-B3EB-D783EF12487D}" type="pres">
      <dgm:prSet presAssocID="{A42029A5-85A8-45DC-8420-6E2095667C45}" presName="adorn" presStyleLbl="fgAccFollowNode1" presStyleIdx="1" presStyleCnt="3"/>
      <dgm:spPr/>
    </dgm:pt>
    <dgm:pt modelId="{02952C12-5B37-416D-A11B-A962F87778E9}" type="pres">
      <dgm:prSet presAssocID="{B7B7A4B1-A64A-4E27-9330-7A4A3693CFF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73DDC48-01B1-4BF2-BAA7-04C4E6F151F7}" type="pres">
      <dgm:prSet presAssocID="{62381685-C028-423A-9F17-A99F6E80BB18}" presName="compNode" presStyleCnt="0"/>
      <dgm:spPr/>
    </dgm:pt>
    <dgm:pt modelId="{D93C4B20-56D7-4EE4-A62A-5529E2C33D88}" type="pres">
      <dgm:prSet presAssocID="{62381685-C028-423A-9F17-A99F6E80BB18}" presName="childRect" presStyleLbl="bgAcc1" presStyleIdx="2" presStyleCnt="3" custScaleY="236882">
        <dgm:presLayoutVars>
          <dgm:bulletEnabled val="1"/>
        </dgm:presLayoutVars>
      </dgm:prSet>
      <dgm:spPr/>
    </dgm:pt>
    <dgm:pt modelId="{71894334-5B3D-43CD-9885-5C020EBFCE31}" type="pres">
      <dgm:prSet presAssocID="{62381685-C028-423A-9F17-A99F6E80BB1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DA0188-CF24-4930-B908-2A5D43B1259B}" type="pres">
      <dgm:prSet presAssocID="{62381685-C028-423A-9F17-A99F6E80BB18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87E54916-904D-4187-B792-1C06E535EF37}" type="pres">
      <dgm:prSet presAssocID="{62381685-C028-423A-9F17-A99F6E80BB18}" presName="adorn" presStyleLbl="fgAccFollowNode1" presStyleIdx="2" presStyleCnt="3"/>
      <dgm:spPr/>
    </dgm:pt>
  </dgm:ptLst>
  <dgm:cxnLst>
    <dgm:cxn modelId="{21DFC720-58A2-4658-88E9-FB12CF2821C9}" srcId="{19D587D1-7DFC-4A3C-BBB9-06204FF782FC}" destId="{62381685-C028-423A-9F17-A99F6E80BB18}" srcOrd="2" destOrd="0" parTransId="{E5B7AA31-10C6-4519-94E9-0B7FABFA6DBD}" sibTransId="{1772C58A-FA56-458F-8F0A-FBE698211ECD}"/>
    <dgm:cxn modelId="{13E20E30-4C5F-430D-961D-937C859FC0A4}" type="presOf" srcId="{B7B7A4B1-A64A-4E27-9330-7A4A3693CFFB}" destId="{02952C12-5B37-416D-A11B-A962F87778E9}" srcOrd="0" destOrd="0" presId="urn:microsoft.com/office/officeart/2005/8/layout/bList2"/>
    <dgm:cxn modelId="{80596F31-5392-46F5-B23F-173F0208B591}" type="presOf" srcId="{A42029A5-85A8-45DC-8420-6E2095667C45}" destId="{269DE66B-D091-4D6A-9FD2-C994958CCFBC}" srcOrd="1" destOrd="0" presId="urn:microsoft.com/office/officeart/2005/8/layout/bList2"/>
    <dgm:cxn modelId="{F2B3E779-B5FA-4A7F-88DC-11B724EDF285}" srcId="{19D587D1-7DFC-4A3C-BBB9-06204FF782FC}" destId="{A42029A5-85A8-45DC-8420-6E2095667C45}" srcOrd="1" destOrd="0" parTransId="{8AC51F58-94EC-47A5-9D45-A9D587F1C0F2}" sibTransId="{B7B7A4B1-A64A-4E27-9330-7A4A3693CFFB}"/>
    <dgm:cxn modelId="{C45F55B6-9F8F-4971-A695-5CC28303440C}" type="presOf" srcId="{AB1E9F51-E008-4A07-BF85-3029E970CABC}" destId="{3FE5724C-C1E5-4296-9DD6-93CD5235EAB5}" srcOrd="1" destOrd="0" presId="urn:microsoft.com/office/officeart/2005/8/layout/bList2"/>
    <dgm:cxn modelId="{E16470B3-7AF8-4FA6-A8FC-9EEE14877ACE}" type="presOf" srcId="{AB1E9F51-E008-4A07-BF85-3029E970CABC}" destId="{FFB60CF1-34AD-47B1-B0A2-43DCE9C71348}" srcOrd="0" destOrd="0" presId="urn:microsoft.com/office/officeart/2005/8/layout/bList2"/>
    <dgm:cxn modelId="{511E927E-824E-48C8-BEC2-F68E8B370E4D}" type="presOf" srcId="{19D587D1-7DFC-4A3C-BBB9-06204FF782FC}" destId="{00C6071C-6335-4744-87E5-923745643DDC}" srcOrd="0" destOrd="0" presId="urn:microsoft.com/office/officeart/2005/8/layout/bList2"/>
    <dgm:cxn modelId="{BA64119F-8E8D-4433-BA36-C12E09839862}" type="presOf" srcId="{759E6A45-45B6-49DD-8681-3788F0BEF0DD}" destId="{656819FD-8C95-42B0-96B3-5A7AC423065A}" srcOrd="0" destOrd="0" presId="urn:microsoft.com/office/officeart/2005/8/layout/bList2"/>
    <dgm:cxn modelId="{5807A0FD-7BF1-4468-8E1C-0128DDD32E66}" type="presOf" srcId="{62381685-C028-423A-9F17-A99F6E80BB18}" destId="{71894334-5B3D-43CD-9885-5C020EBFCE31}" srcOrd="0" destOrd="0" presId="urn:microsoft.com/office/officeart/2005/8/layout/bList2"/>
    <dgm:cxn modelId="{E25D79AE-0504-4CB1-9630-B3906092B701}" type="presOf" srcId="{A42029A5-85A8-45DC-8420-6E2095667C45}" destId="{AB2F7AE6-F914-4045-82AC-F981881EA186}" srcOrd="0" destOrd="0" presId="urn:microsoft.com/office/officeart/2005/8/layout/bList2"/>
    <dgm:cxn modelId="{3FB39F51-0453-4B5D-B131-2D3EF669B15C}" srcId="{19D587D1-7DFC-4A3C-BBB9-06204FF782FC}" destId="{AB1E9F51-E008-4A07-BF85-3029E970CABC}" srcOrd="0" destOrd="0" parTransId="{528EBCAB-C7EE-424B-8769-B9000933C878}" sibTransId="{759E6A45-45B6-49DD-8681-3788F0BEF0DD}"/>
    <dgm:cxn modelId="{A6AB4772-1055-466F-9923-1B95F63C16D1}" type="presOf" srcId="{62381685-C028-423A-9F17-A99F6E80BB18}" destId="{F6DA0188-CF24-4930-B908-2A5D43B1259B}" srcOrd="1" destOrd="0" presId="urn:microsoft.com/office/officeart/2005/8/layout/bList2"/>
    <dgm:cxn modelId="{B302121E-62DA-40FD-9A85-4CB06A5ACE3A}" type="presParOf" srcId="{00C6071C-6335-4744-87E5-923745643DDC}" destId="{A1D94A42-0F61-47A9-A4C4-CDB738090A53}" srcOrd="0" destOrd="0" presId="urn:microsoft.com/office/officeart/2005/8/layout/bList2"/>
    <dgm:cxn modelId="{F6CA7BCB-561A-428B-B6C8-BBF07A8436F9}" type="presParOf" srcId="{A1D94A42-0F61-47A9-A4C4-CDB738090A53}" destId="{BC559ACE-E9C4-439F-BE61-8140BDC6E2DC}" srcOrd="0" destOrd="0" presId="urn:microsoft.com/office/officeart/2005/8/layout/bList2"/>
    <dgm:cxn modelId="{883E6C7B-DB3B-438A-98C6-13D3B61446E5}" type="presParOf" srcId="{A1D94A42-0F61-47A9-A4C4-CDB738090A53}" destId="{FFB60CF1-34AD-47B1-B0A2-43DCE9C71348}" srcOrd="1" destOrd="0" presId="urn:microsoft.com/office/officeart/2005/8/layout/bList2"/>
    <dgm:cxn modelId="{A6449D67-97E5-40AF-9FC8-D3703D032A50}" type="presParOf" srcId="{A1D94A42-0F61-47A9-A4C4-CDB738090A53}" destId="{3FE5724C-C1E5-4296-9DD6-93CD5235EAB5}" srcOrd="2" destOrd="0" presId="urn:microsoft.com/office/officeart/2005/8/layout/bList2"/>
    <dgm:cxn modelId="{F9A756CA-11DE-4DDF-9141-B9E49BF8500C}" type="presParOf" srcId="{A1D94A42-0F61-47A9-A4C4-CDB738090A53}" destId="{21FA5096-F1A6-471C-8EE4-F392C1E19960}" srcOrd="3" destOrd="0" presId="urn:microsoft.com/office/officeart/2005/8/layout/bList2"/>
    <dgm:cxn modelId="{ED72E0F2-CFF6-42CC-8EC0-D1E89CC485A4}" type="presParOf" srcId="{00C6071C-6335-4744-87E5-923745643DDC}" destId="{656819FD-8C95-42B0-96B3-5A7AC423065A}" srcOrd="1" destOrd="0" presId="urn:microsoft.com/office/officeart/2005/8/layout/bList2"/>
    <dgm:cxn modelId="{FC4216DC-93FB-46CD-B832-DBA48BCE429D}" type="presParOf" srcId="{00C6071C-6335-4744-87E5-923745643DDC}" destId="{1606A866-D850-437B-9B02-FAB6C4A887C8}" srcOrd="2" destOrd="0" presId="urn:microsoft.com/office/officeart/2005/8/layout/bList2"/>
    <dgm:cxn modelId="{DFB614EF-52CA-47A6-BE4F-AC354718DCC3}" type="presParOf" srcId="{1606A866-D850-437B-9B02-FAB6C4A887C8}" destId="{62C5F31E-E3B3-4ADE-A25A-122E1A005555}" srcOrd="0" destOrd="0" presId="urn:microsoft.com/office/officeart/2005/8/layout/bList2"/>
    <dgm:cxn modelId="{F48C35F6-CE58-4585-AFB6-B2E3E7B6D682}" type="presParOf" srcId="{1606A866-D850-437B-9B02-FAB6C4A887C8}" destId="{AB2F7AE6-F914-4045-82AC-F981881EA186}" srcOrd="1" destOrd="0" presId="urn:microsoft.com/office/officeart/2005/8/layout/bList2"/>
    <dgm:cxn modelId="{B41EA043-2DF0-443E-905F-49DE9AD200C5}" type="presParOf" srcId="{1606A866-D850-437B-9B02-FAB6C4A887C8}" destId="{269DE66B-D091-4D6A-9FD2-C994958CCFBC}" srcOrd="2" destOrd="0" presId="urn:microsoft.com/office/officeart/2005/8/layout/bList2"/>
    <dgm:cxn modelId="{4B76F240-6271-45B4-9C73-C84FC2B69E1B}" type="presParOf" srcId="{1606A866-D850-437B-9B02-FAB6C4A887C8}" destId="{26C28B69-4E54-41FD-B3EB-D783EF12487D}" srcOrd="3" destOrd="0" presId="urn:microsoft.com/office/officeart/2005/8/layout/bList2"/>
    <dgm:cxn modelId="{08B019A8-41D6-43B5-986F-7018297605F5}" type="presParOf" srcId="{00C6071C-6335-4744-87E5-923745643DDC}" destId="{02952C12-5B37-416D-A11B-A962F87778E9}" srcOrd="3" destOrd="0" presId="urn:microsoft.com/office/officeart/2005/8/layout/bList2"/>
    <dgm:cxn modelId="{AC9D585F-A039-4BF4-A9F6-102FE2A2D5CA}" type="presParOf" srcId="{00C6071C-6335-4744-87E5-923745643DDC}" destId="{B73DDC48-01B1-4BF2-BAA7-04C4E6F151F7}" srcOrd="4" destOrd="0" presId="urn:microsoft.com/office/officeart/2005/8/layout/bList2"/>
    <dgm:cxn modelId="{9695E9E4-30F8-40BC-B08C-6F1888C26D2D}" type="presParOf" srcId="{B73DDC48-01B1-4BF2-BAA7-04C4E6F151F7}" destId="{D93C4B20-56D7-4EE4-A62A-5529E2C33D88}" srcOrd="0" destOrd="0" presId="urn:microsoft.com/office/officeart/2005/8/layout/bList2"/>
    <dgm:cxn modelId="{89AF792A-14A3-48C6-8A20-F6DAB9FD9050}" type="presParOf" srcId="{B73DDC48-01B1-4BF2-BAA7-04C4E6F151F7}" destId="{71894334-5B3D-43CD-9885-5C020EBFCE31}" srcOrd="1" destOrd="0" presId="urn:microsoft.com/office/officeart/2005/8/layout/bList2"/>
    <dgm:cxn modelId="{C7A195FE-3D40-4C66-B604-89F4B53105B9}" type="presParOf" srcId="{B73DDC48-01B1-4BF2-BAA7-04C4E6F151F7}" destId="{F6DA0188-CF24-4930-B908-2A5D43B1259B}" srcOrd="2" destOrd="0" presId="urn:microsoft.com/office/officeart/2005/8/layout/bList2"/>
    <dgm:cxn modelId="{DA5659C1-A504-49D0-8106-121FEE60C63B}" type="presParOf" srcId="{B73DDC48-01B1-4BF2-BAA7-04C4E6F151F7}" destId="{87E54916-904D-4187-B792-1C06E535EF37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D587D1-7DFC-4A3C-BBB9-06204FF782FC}" type="doc">
      <dgm:prSet loTypeId="urn:microsoft.com/office/officeart/2005/8/layout/bList2" loCatId="list" qsTypeId="urn:microsoft.com/office/officeart/2005/8/quickstyle/simple1" qsCatId="simple" csTypeId="urn:microsoft.com/office/officeart/2005/8/colors/colorful2" csCatId="colorful" phldr="1"/>
      <dgm:spPr/>
    </dgm:pt>
    <dgm:pt modelId="{AB1E9F51-E008-4A07-BF85-3029E970CABC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7-1=</a:t>
          </a:r>
          <a:r>
            <a:rPr lang="cs-CZ" b="1" dirty="0" smtClean="0">
              <a:solidFill>
                <a:schemeClr val="tx1"/>
              </a:solidFill>
            </a:rPr>
            <a:t>6</a:t>
          </a:r>
          <a:endParaRPr lang="cs-CZ" b="1" dirty="0">
            <a:solidFill>
              <a:schemeClr val="tx1"/>
            </a:solidFill>
          </a:endParaRPr>
        </a:p>
      </dgm:t>
    </dgm:pt>
    <dgm:pt modelId="{528EBCAB-C7EE-424B-8769-B9000933C878}" type="parTrans" cxnId="{3FB39F51-0453-4B5D-B131-2D3EF669B15C}">
      <dgm:prSet/>
      <dgm:spPr/>
      <dgm:t>
        <a:bodyPr/>
        <a:lstStyle/>
        <a:p>
          <a:endParaRPr lang="cs-CZ"/>
        </a:p>
      </dgm:t>
    </dgm:pt>
    <dgm:pt modelId="{759E6A45-45B6-49DD-8681-3788F0BEF0DD}" type="sibTrans" cxnId="{3FB39F51-0453-4B5D-B131-2D3EF669B15C}">
      <dgm:prSet/>
      <dgm:spPr/>
      <dgm:t>
        <a:bodyPr/>
        <a:lstStyle/>
        <a:p>
          <a:endParaRPr lang="cs-CZ"/>
        </a:p>
      </dgm:t>
    </dgm:pt>
    <dgm:pt modelId="{A42029A5-85A8-45DC-8420-6E2095667C45}">
      <dgm:prSet phldrT="[Text]"/>
      <dgm:spPr/>
      <dgm:t>
        <a:bodyPr/>
        <a:lstStyle/>
        <a:p>
          <a:r>
            <a:rPr lang="cs-CZ" dirty="0" smtClean="0"/>
            <a:t>7-4=</a:t>
          </a:r>
          <a:r>
            <a:rPr lang="cs-CZ" b="1" dirty="0" smtClean="0">
              <a:solidFill>
                <a:schemeClr val="tx1"/>
              </a:solidFill>
            </a:rPr>
            <a:t>3</a:t>
          </a:r>
          <a:endParaRPr lang="cs-CZ" b="1" dirty="0">
            <a:solidFill>
              <a:schemeClr val="tx1"/>
            </a:solidFill>
          </a:endParaRPr>
        </a:p>
      </dgm:t>
    </dgm:pt>
    <dgm:pt modelId="{8AC51F58-94EC-47A5-9D45-A9D587F1C0F2}" type="parTrans" cxnId="{F2B3E779-B5FA-4A7F-88DC-11B724EDF285}">
      <dgm:prSet/>
      <dgm:spPr/>
      <dgm:t>
        <a:bodyPr/>
        <a:lstStyle/>
        <a:p>
          <a:endParaRPr lang="cs-CZ"/>
        </a:p>
      </dgm:t>
    </dgm:pt>
    <dgm:pt modelId="{B7B7A4B1-A64A-4E27-9330-7A4A3693CFFB}" type="sibTrans" cxnId="{F2B3E779-B5FA-4A7F-88DC-11B724EDF285}">
      <dgm:prSet/>
      <dgm:spPr/>
      <dgm:t>
        <a:bodyPr/>
        <a:lstStyle/>
        <a:p>
          <a:endParaRPr lang="cs-CZ"/>
        </a:p>
      </dgm:t>
    </dgm:pt>
    <dgm:pt modelId="{62381685-C028-423A-9F17-A99F6E80BB18}">
      <dgm:prSet phldrT="[Text]"/>
      <dgm:spPr/>
      <dgm:t>
        <a:bodyPr/>
        <a:lstStyle/>
        <a:p>
          <a:r>
            <a:rPr lang="cs-CZ" dirty="0" smtClean="0"/>
            <a:t>7-5=</a:t>
          </a:r>
          <a:r>
            <a:rPr lang="cs-CZ" b="1" dirty="0" smtClean="0">
              <a:solidFill>
                <a:schemeClr val="tx1"/>
              </a:solidFill>
            </a:rPr>
            <a:t>2</a:t>
          </a:r>
          <a:endParaRPr lang="cs-CZ" b="1" dirty="0">
            <a:solidFill>
              <a:schemeClr val="tx1"/>
            </a:solidFill>
          </a:endParaRPr>
        </a:p>
      </dgm:t>
    </dgm:pt>
    <dgm:pt modelId="{E5B7AA31-10C6-4519-94E9-0B7FABFA6DBD}" type="parTrans" cxnId="{21DFC720-58A2-4658-88E9-FB12CF2821C9}">
      <dgm:prSet/>
      <dgm:spPr/>
      <dgm:t>
        <a:bodyPr/>
        <a:lstStyle/>
        <a:p>
          <a:endParaRPr lang="cs-CZ"/>
        </a:p>
      </dgm:t>
    </dgm:pt>
    <dgm:pt modelId="{1772C58A-FA56-458F-8F0A-FBE698211ECD}" type="sibTrans" cxnId="{21DFC720-58A2-4658-88E9-FB12CF2821C9}">
      <dgm:prSet/>
      <dgm:spPr/>
      <dgm:t>
        <a:bodyPr/>
        <a:lstStyle/>
        <a:p>
          <a:endParaRPr lang="cs-CZ"/>
        </a:p>
      </dgm:t>
    </dgm:pt>
    <dgm:pt modelId="{00C6071C-6335-4744-87E5-923745643DDC}" type="pres">
      <dgm:prSet presAssocID="{19D587D1-7DFC-4A3C-BBB9-06204FF782FC}" presName="diagram" presStyleCnt="0">
        <dgm:presLayoutVars>
          <dgm:dir/>
          <dgm:animLvl val="lvl"/>
          <dgm:resizeHandles val="exact"/>
        </dgm:presLayoutVars>
      </dgm:prSet>
      <dgm:spPr/>
    </dgm:pt>
    <dgm:pt modelId="{A1D94A42-0F61-47A9-A4C4-CDB738090A53}" type="pres">
      <dgm:prSet presAssocID="{AB1E9F51-E008-4A07-BF85-3029E970CABC}" presName="compNode" presStyleCnt="0"/>
      <dgm:spPr/>
    </dgm:pt>
    <dgm:pt modelId="{BC559ACE-E9C4-439F-BE61-8140BDC6E2DC}" type="pres">
      <dgm:prSet presAssocID="{AB1E9F51-E008-4A07-BF85-3029E970CABC}" presName="childRect" presStyleLbl="bgAcc1" presStyleIdx="0" presStyleCnt="3" custScaleY="240024" custLinFactNeighborX="-1571" custLinFactNeighborY="1570">
        <dgm:presLayoutVars>
          <dgm:bulletEnabled val="1"/>
        </dgm:presLayoutVars>
      </dgm:prSet>
      <dgm:spPr/>
    </dgm:pt>
    <dgm:pt modelId="{FFB60CF1-34AD-47B1-B0A2-43DCE9C71348}" type="pres">
      <dgm:prSet presAssocID="{AB1E9F51-E008-4A07-BF85-3029E970CABC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724C-C1E5-4296-9DD6-93CD5235EAB5}" type="pres">
      <dgm:prSet presAssocID="{AB1E9F51-E008-4A07-BF85-3029E970CABC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21FA5096-F1A6-471C-8EE4-F392C1E19960}" type="pres">
      <dgm:prSet presAssocID="{AB1E9F51-E008-4A07-BF85-3029E970CABC}" presName="adorn" presStyleLbl="fgAccFollowNode1" presStyleIdx="0" presStyleCnt="3"/>
      <dgm:spPr/>
    </dgm:pt>
    <dgm:pt modelId="{656819FD-8C95-42B0-96B3-5A7AC423065A}" type="pres">
      <dgm:prSet presAssocID="{759E6A45-45B6-49DD-8681-3788F0BEF0D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606A866-D850-437B-9B02-FAB6C4A887C8}" type="pres">
      <dgm:prSet presAssocID="{A42029A5-85A8-45DC-8420-6E2095667C45}" presName="compNode" presStyleCnt="0"/>
      <dgm:spPr/>
    </dgm:pt>
    <dgm:pt modelId="{62C5F31E-E3B3-4ADE-A25A-122E1A005555}" type="pres">
      <dgm:prSet presAssocID="{A42029A5-85A8-45DC-8420-6E2095667C45}" presName="childRect" presStyleLbl="bgAcc1" presStyleIdx="1" presStyleCnt="3" custScaleY="236882">
        <dgm:presLayoutVars>
          <dgm:bulletEnabled val="1"/>
        </dgm:presLayoutVars>
      </dgm:prSet>
      <dgm:spPr/>
    </dgm:pt>
    <dgm:pt modelId="{AB2F7AE6-F914-4045-82AC-F981881EA186}" type="pres">
      <dgm:prSet presAssocID="{A42029A5-85A8-45DC-8420-6E2095667C4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DE66B-D091-4D6A-9FD2-C994958CCFBC}" type="pres">
      <dgm:prSet presAssocID="{A42029A5-85A8-45DC-8420-6E2095667C45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26C28B69-4E54-41FD-B3EB-D783EF12487D}" type="pres">
      <dgm:prSet presAssocID="{A42029A5-85A8-45DC-8420-6E2095667C45}" presName="adorn" presStyleLbl="fgAccFollowNode1" presStyleIdx="1" presStyleCnt="3"/>
      <dgm:spPr/>
    </dgm:pt>
    <dgm:pt modelId="{02952C12-5B37-416D-A11B-A962F87778E9}" type="pres">
      <dgm:prSet presAssocID="{B7B7A4B1-A64A-4E27-9330-7A4A3693CFF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73DDC48-01B1-4BF2-BAA7-04C4E6F151F7}" type="pres">
      <dgm:prSet presAssocID="{62381685-C028-423A-9F17-A99F6E80BB18}" presName="compNode" presStyleCnt="0"/>
      <dgm:spPr/>
    </dgm:pt>
    <dgm:pt modelId="{D93C4B20-56D7-4EE4-A62A-5529E2C33D88}" type="pres">
      <dgm:prSet presAssocID="{62381685-C028-423A-9F17-A99F6E80BB18}" presName="childRect" presStyleLbl="bgAcc1" presStyleIdx="2" presStyleCnt="3" custScaleY="236882">
        <dgm:presLayoutVars>
          <dgm:bulletEnabled val="1"/>
        </dgm:presLayoutVars>
      </dgm:prSet>
      <dgm:spPr/>
    </dgm:pt>
    <dgm:pt modelId="{71894334-5B3D-43CD-9885-5C020EBFCE31}" type="pres">
      <dgm:prSet presAssocID="{62381685-C028-423A-9F17-A99F6E80BB1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DA0188-CF24-4930-B908-2A5D43B1259B}" type="pres">
      <dgm:prSet presAssocID="{62381685-C028-423A-9F17-A99F6E80BB18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87E54916-904D-4187-B792-1C06E535EF37}" type="pres">
      <dgm:prSet presAssocID="{62381685-C028-423A-9F17-A99F6E80BB18}" presName="adorn" presStyleLbl="fgAccFollowNode1" presStyleIdx="2" presStyleCnt="3"/>
      <dgm:spPr/>
    </dgm:pt>
  </dgm:ptLst>
  <dgm:cxnLst>
    <dgm:cxn modelId="{2BECDE1C-0A45-407E-A4A4-3CEB5DA5F8F0}" type="presOf" srcId="{62381685-C028-423A-9F17-A99F6E80BB18}" destId="{F6DA0188-CF24-4930-B908-2A5D43B1259B}" srcOrd="1" destOrd="0" presId="urn:microsoft.com/office/officeart/2005/8/layout/bList2"/>
    <dgm:cxn modelId="{C83183A1-AB39-4717-B37E-309AB376D8A3}" type="presOf" srcId="{759E6A45-45B6-49DD-8681-3788F0BEF0DD}" destId="{656819FD-8C95-42B0-96B3-5A7AC423065A}" srcOrd="0" destOrd="0" presId="urn:microsoft.com/office/officeart/2005/8/layout/bList2"/>
    <dgm:cxn modelId="{B9337960-B142-414D-83DC-C7881583C317}" type="presOf" srcId="{A42029A5-85A8-45DC-8420-6E2095667C45}" destId="{AB2F7AE6-F914-4045-82AC-F981881EA186}" srcOrd="0" destOrd="0" presId="urn:microsoft.com/office/officeart/2005/8/layout/bList2"/>
    <dgm:cxn modelId="{4E667DD7-C5D2-442B-88B8-1AE59F395301}" type="presOf" srcId="{B7B7A4B1-A64A-4E27-9330-7A4A3693CFFB}" destId="{02952C12-5B37-416D-A11B-A962F87778E9}" srcOrd="0" destOrd="0" presId="urn:microsoft.com/office/officeart/2005/8/layout/bList2"/>
    <dgm:cxn modelId="{63173A94-4036-44FA-97E1-A60C8D3DABF7}" type="presOf" srcId="{AB1E9F51-E008-4A07-BF85-3029E970CABC}" destId="{3FE5724C-C1E5-4296-9DD6-93CD5235EAB5}" srcOrd="1" destOrd="0" presId="urn:microsoft.com/office/officeart/2005/8/layout/bList2"/>
    <dgm:cxn modelId="{3FB39F51-0453-4B5D-B131-2D3EF669B15C}" srcId="{19D587D1-7DFC-4A3C-BBB9-06204FF782FC}" destId="{AB1E9F51-E008-4A07-BF85-3029E970CABC}" srcOrd="0" destOrd="0" parTransId="{528EBCAB-C7EE-424B-8769-B9000933C878}" sibTransId="{759E6A45-45B6-49DD-8681-3788F0BEF0DD}"/>
    <dgm:cxn modelId="{21DFC720-58A2-4658-88E9-FB12CF2821C9}" srcId="{19D587D1-7DFC-4A3C-BBB9-06204FF782FC}" destId="{62381685-C028-423A-9F17-A99F6E80BB18}" srcOrd="2" destOrd="0" parTransId="{E5B7AA31-10C6-4519-94E9-0B7FABFA6DBD}" sibTransId="{1772C58A-FA56-458F-8F0A-FBE698211ECD}"/>
    <dgm:cxn modelId="{F2B3E779-B5FA-4A7F-88DC-11B724EDF285}" srcId="{19D587D1-7DFC-4A3C-BBB9-06204FF782FC}" destId="{A42029A5-85A8-45DC-8420-6E2095667C45}" srcOrd="1" destOrd="0" parTransId="{8AC51F58-94EC-47A5-9D45-A9D587F1C0F2}" sibTransId="{B7B7A4B1-A64A-4E27-9330-7A4A3693CFFB}"/>
    <dgm:cxn modelId="{F237AD4E-527F-4665-A7A8-08D3B3B6FC10}" type="presOf" srcId="{A42029A5-85A8-45DC-8420-6E2095667C45}" destId="{269DE66B-D091-4D6A-9FD2-C994958CCFBC}" srcOrd="1" destOrd="0" presId="urn:microsoft.com/office/officeart/2005/8/layout/bList2"/>
    <dgm:cxn modelId="{797BEB57-E15A-4151-890E-19EF1619F864}" type="presOf" srcId="{AB1E9F51-E008-4A07-BF85-3029E970CABC}" destId="{FFB60CF1-34AD-47B1-B0A2-43DCE9C71348}" srcOrd="0" destOrd="0" presId="urn:microsoft.com/office/officeart/2005/8/layout/bList2"/>
    <dgm:cxn modelId="{9C50081B-361B-456B-A9DB-FCA5FE160E73}" type="presOf" srcId="{19D587D1-7DFC-4A3C-BBB9-06204FF782FC}" destId="{00C6071C-6335-4744-87E5-923745643DDC}" srcOrd="0" destOrd="0" presId="urn:microsoft.com/office/officeart/2005/8/layout/bList2"/>
    <dgm:cxn modelId="{D93BA340-2641-421A-B819-B6EDAAC9FAFA}" type="presOf" srcId="{62381685-C028-423A-9F17-A99F6E80BB18}" destId="{71894334-5B3D-43CD-9885-5C020EBFCE31}" srcOrd="0" destOrd="0" presId="urn:microsoft.com/office/officeart/2005/8/layout/bList2"/>
    <dgm:cxn modelId="{E4714F1F-125E-4FF1-B50B-6CF5FAB9F89D}" type="presParOf" srcId="{00C6071C-6335-4744-87E5-923745643DDC}" destId="{A1D94A42-0F61-47A9-A4C4-CDB738090A53}" srcOrd="0" destOrd="0" presId="urn:microsoft.com/office/officeart/2005/8/layout/bList2"/>
    <dgm:cxn modelId="{9C992B10-148C-40E6-B87E-38706CB195FB}" type="presParOf" srcId="{A1D94A42-0F61-47A9-A4C4-CDB738090A53}" destId="{BC559ACE-E9C4-439F-BE61-8140BDC6E2DC}" srcOrd="0" destOrd="0" presId="urn:microsoft.com/office/officeart/2005/8/layout/bList2"/>
    <dgm:cxn modelId="{9C35E3B6-8189-4ADC-BF0B-A617B5EF5CB5}" type="presParOf" srcId="{A1D94A42-0F61-47A9-A4C4-CDB738090A53}" destId="{FFB60CF1-34AD-47B1-B0A2-43DCE9C71348}" srcOrd="1" destOrd="0" presId="urn:microsoft.com/office/officeart/2005/8/layout/bList2"/>
    <dgm:cxn modelId="{42CB03A6-9D6B-4F9E-94FA-817F7C21F046}" type="presParOf" srcId="{A1D94A42-0F61-47A9-A4C4-CDB738090A53}" destId="{3FE5724C-C1E5-4296-9DD6-93CD5235EAB5}" srcOrd="2" destOrd="0" presId="urn:microsoft.com/office/officeart/2005/8/layout/bList2"/>
    <dgm:cxn modelId="{22B3EEAA-3482-4A03-9B87-3133E716E1CC}" type="presParOf" srcId="{A1D94A42-0F61-47A9-A4C4-CDB738090A53}" destId="{21FA5096-F1A6-471C-8EE4-F392C1E19960}" srcOrd="3" destOrd="0" presId="urn:microsoft.com/office/officeart/2005/8/layout/bList2"/>
    <dgm:cxn modelId="{A00F83C8-0D71-4894-A0CB-ED6326996FBC}" type="presParOf" srcId="{00C6071C-6335-4744-87E5-923745643DDC}" destId="{656819FD-8C95-42B0-96B3-5A7AC423065A}" srcOrd="1" destOrd="0" presId="urn:microsoft.com/office/officeart/2005/8/layout/bList2"/>
    <dgm:cxn modelId="{BB20358F-3D51-465A-8265-388A0BE7B82C}" type="presParOf" srcId="{00C6071C-6335-4744-87E5-923745643DDC}" destId="{1606A866-D850-437B-9B02-FAB6C4A887C8}" srcOrd="2" destOrd="0" presId="urn:microsoft.com/office/officeart/2005/8/layout/bList2"/>
    <dgm:cxn modelId="{7C3FB261-2322-47B2-A915-FCBB7E36D199}" type="presParOf" srcId="{1606A866-D850-437B-9B02-FAB6C4A887C8}" destId="{62C5F31E-E3B3-4ADE-A25A-122E1A005555}" srcOrd="0" destOrd="0" presId="urn:microsoft.com/office/officeart/2005/8/layout/bList2"/>
    <dgm:cxn modelId="{DF29AD20-C2C2-406C-AE10-1977DDAFBF95}" type="presParOf" srcId="{1606A866-D850-437B-9B02-FAB6C4A887C8}" destId="{AB2F7AE6-F914-4045-82AC-F981881EA186}" srcOrd="1" destOrd="0" presId="urn:microsoft.com/office/officeart/2005/8/layout/bList2"/>
    <dgm:cxn modelId="{34ACA3E2-EB7A-429C-BEB1-C9941E504804}" type="presParOf" srcId="{1606A866-D850-437B-9B02-FAB6C4A887C8}" destId="{269DE66B-D091-4D6A-9FD2-C994958CCFBC}" srcOrd="2" destOrd="0" presId="urn:microsoft.com/office/officeart/2005/8/layout/bList2"/>
    <dgm:cxn modelId="{D1D046A3-F74E-41CE-82A1-8BFC74271B98}" type="presParOf" srcId="{1606A866-D850-437B-9B02-FAB6C4A887C8}" destId="{26C28B69-4E54-41FD-B3EB-D783EF12487D}" srcOrd="3" destOrd="0" presId="urn:microsoft.com/office/officeart/2005/8/layout/bList2"/>
    <dgm:cxn modelId="{77FA52F6-B626-4D76-85B2-16142FAF0C0C}" type="presParOf" srcId="{00C6071C-6335-4744-87E5-923745643DDC}" destId="{02952C12-5B37-416D-A11B-A962F87778E9}" srcOrd="3" destOrd="0" presId="urn:microsoft.com/office/officeart/2005/8/layout/bList2"/>
    <dgm:cxn modelId="{B461DC2B-5B1A-411D-BA69-DFEB7347EF2F}" type="presParOf" srcId="{00C6071C-6335-4744-87E5-923745643DDC}" destId="{B73DDC48-01B1-4BF2-BAA7-04C4E6F151F7}" srcOrd="4" destOrd="0" presId="urn:microsoft.com/office/officeart/2005/8/layout/bList2"/>
    <dgm:cxn modelId="{FFBC02F0-72C8-43F7-B65E-789FB72DDB73}" type="presParOf" srcId="{B73DDC48-01B1-4BF2-BAA7-04C4E6F151F7}" destId="{D93C4B20-56D7-4EE4-A62A-5529E2C33D88}" srcOrd="0" destOrd="0" presId="urn:microsoft.com/office/officeart/2005/8/layout/bList2"/>
    <dgm:cxn modelId="{55EC7114-130E-47DE-AA70-FC4E8F3881F0}" type="presParOf" srcId="{B73DDC48-01B1-4BF2-BAA7-04C4E6F151F7}" destId="{71894334-5B3D-43CD-9885-5C020EBFCE31}" srcOrd="1" destOrd="0" presId="urn:microsoft.com/office/officeart/2005/8/layout/bList2"/>
    <dgm:cxn modelId="{3BB6399A-FBDD-4504-AAEA-6345AF091390}" type="presParOf" srcId="{B73DDC48-01B1-4BF2-BAA7-04C4E6F151F7}" destId="{F6DA0188-CF24-4930-B908-2A5D43B1259B}" srcOrd="2" destOrd="0" presId="urn:microsoft.com/office/officeart/2005/8/layout/bList2"/>
    <dgm:cxn modelId="{44C8C8F0-A98F-4A37-8FF7-B21631C9B141}" type="presParOf" srcId="{B73DDC48-01B1-4BF2-BAA7-04C4E6F151F7}" destId="{87E54916-904D-4187-B792-1C06E535EF37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900" kern="1200" dirty="0" smtClean="0"/>
            <a:t>Základní škola, Uherský Ostroh, okres Uherské Hradiště, příspěvková organizace</a:t>
          </a:r>
          <a:endParaRPr lang="cs-CZ" sz="9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r>
            <a:rPr lang="cs-CZ" sz="2000" kern="1200" dirty="0" smtClean="0">
              <a:solidFill>
                <a:schemeClr val="tx1"/>
              </a:solidFill>
            </a:rPr>
            <a:t> Mgr. Gabriela Hnátková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1400" kern="1200" dirty="0" smtClean="0"/>
            <a:t>:</a:t>
          </a:r>
          <a:r>
            <a:rPr lang="cs-CZ" sz="1400" kern="1200" baseline="0" dirty="0" smtClean="0"/>
            <a:t> </a:t>
          </a:r>
          <a:r>
            <a:rPr lang="cs-CZ" sz="1400" kern="1200" baseline="0" dirty="0" smtClean="0">
              <a:solidFill>
                <a:schemeClr val="tx1"/>
              </a:solidFill>
            </a:rPr>
            <a:t>VY_42_INOVACE_01_CISLO A POCETNI OPERACE_03</a:t>
          </a:r>
          <a:endParaRPr lang="cs-CZ" sz="1400" kern="1200" dirty="0">
            <a:solidFill>
              <a:schemeClr val="tx1"/>
            </a:solidFill>
          </a:endParaRPr>
        </a:p>
      </dsp:txBody>
      <dsp:txXfrm>
        <a:off x="1273857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</a:t>
          </a:r>
          <a:r>
            <a:rPr lang="cs-CZ" sz="2000" kern="1200" dirty="0" smtClean="0">
              <a:solidFill>
                <a:schemeClr val="tx1"/>
              </a:solidFill>
            </a:rPr>
            <a:t> – 1.A – ČÍSLO 7 - odčítání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C559ACE-E9C4-439F-BE61-8140BDC6E2DC}">
      <dsp:nvSpPr>
        <dsp:cNvPr id="0" name=""/>
        <dsp:cNvSpPr/>
      </dsp:nvSpPr>
      <dsp:spPr>
        <a:xfrm>
          <a:off x="0" y="458623"/>
          <a:ext cx="1779546" cy="3188463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E5724C-C1E5-4296-9DD6-93CD5235EAB5}">
      <dsp:nvSpPr>
        <dsp:cNvPr id="0" name=""/>
        <dsp:cNvSpPr/>
      </dsp:nvSpPr>
      <dsp:spPr>
        <a:xfrm>
          <a:off x="4120" y="2696196"/>
          <a:ext cx="1779546" cy="5712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50800" bIns="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7-1=</a:t>
          </a:r>
          <a:endParaRPr lang="cs-CZ" sz="4000" kern="1200" dirty="0"/>
        </a:p>
      </dsp:txBody>
      <dsp:txXfrm>
        <a:off x="4120" y="2696196"/>
        <a:ext cx="1253201" cy="571209"/>
      </dsp:txXfrm>
    </dsp:sp>
    <dsp:sp modelId="{21FA5096-F1A6-471C-8EE4-F392C1E19960}">
      <dsp:nvSpPr>
        <dsp:cNvPr id="0" name=""/>
        <dsp:cNvSpPr/>
      </dsp:nvSpPr>
      <dsp:spPr>
        <a:xfrm>
          <a:off x="1307662" y="2786928"/>
          <a:ext cx="622841" cy="622841"/>
        </a:xfrm>
        <a:prstGeom prst="ellipse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C5F31E-E3B3-4ADE-A25A-122E1A005555}">
      <dsp:nvSpPr>
        <dsp:cNvPr id="0" name=""/>
        <dsp:cNvSpPr/>
      </dsp:nvSpPr>
      <dsp:spPr>
        <a:xfrm>
          <a:off x="2084808" y="458637"/>
          <a:ext cx="1779546" cy="314672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6317677"/>
              <a:satOff val="10648"/>
              <a:lumOff val="-13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9DE66B-D091-4D6A-9FD2-C994958CCFBC}">
      <dsp:nvSpPr>
        <dsp:cNvPr id="0" name=""/>
        <dsp:cNvSpPr/>
      </dsp:nvSpPr>
      <dsp:spPr>
        <a:xfrm>
          <a:off x="2084808" y="2696196"/>
          <a:ext cx="1779546" cy="571209"/>
        </a:xfrm>
        <a:prstGeom prst="rect">
          <a:avLst/>
        </a:prstGeom>
        <a:solidFill>
          <a:schemeClr val="accent2">
            <a:hueOff val="-6317677"/>
            <a:satOff val="10648"/>
            <a:lumOff val="-13040"/>
            <a:alphaOff val="0"/>
          </a:schemeClr>
        </a:solidFill>
        <a:ln w="25400" cap="flat" cmpd="sng" algn="ctr">
          <a:solidFill>
            <a:schemeClr val="accent2">
              <a:hueOff val="-6317677"/>
              <a:satOff val="10648"/>
              <a:lumOff val="-13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50800" bIns="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7-4=</a:t>
          </a:r>
          <a:endParaRPr lang="cs-CZ" sz="4000" kern="1200" dirty="0"/>
        </a:p>
      </dsp:txBody>
      <dsp:txXfrm>
        <a:off x="2084808" y="2696196"/>
        <a:ext cx="1253201" cy="571209"/>
      </dsp:txXfrm>
    </dsp:sp>
    <dsp:sp modelId="{26C28B69-4E54-41FD-B3EB-D783EF12487D}">
      <dsp:nvSpPr>
        <dsp:cNvPr id="0" name=""/>
        <dsp:cNvSpPr/>
      </dsp:nvSpPr>
      <dsp:spPr>
        <a:xfrm>
          <a:off x="3388350" y="2786928"/>
          <a:ext cx="622841" cy="622841"/>
        </a:xfrm>
        <a:prstGeom prst="ellipse">
          <a:avLst/>
        </a:prstGeom>
        <a:solidFill>
          <a:schemeClr val="accent2">
            <a:tint val="40000"/>
            <a:alpha val="90000"/>
            <a:hueOff val="-6621809"/>
            <a:satOff val="-8373"/>
            <a:lumOff val="-216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6621809"/>
              <a:satOff val="-8373"/>
              <a:lumOff val="-21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3C4B20-56D7-4EE4-A62A-5529E2C33D88}">
      <dsp:nvSpPr>
        <dsp:cNvPr id="0" name=""/>
        <dsp:cNvSpPr/>
      </dsp:nvSpPr>
      <dsp:spPr>
        <a:xfrm>
          <a:off x="4165496" y="458637"/>
          <a:ext cx="1779546" cy="314672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2635355"/>
              <a:satOff val="21297"/>
              <a:lumOff val="-2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A0188-CF24-4930-B908-2A5D43B1259B}">
      <dsp:nvSpPr>
        <dsp:cNvPr id="0" name=""/>
        <dsp:cNvSpPr/>
      </dsp:nvSpPr>
      <dsp:spPr>
        <a:xfrm>
          <a:off x="4165496" y="2696196"/>
          <a:ext cx="1779546" cy="571209"/>
        </a:xfrm>
        <a:prstGeom prst="rect">
          <a:avLst/>
        </a:prstGeom>
        <a:solidFill>
          <a:schemeClr val="accent2">
            <a:hueOff val="-12635355"/>
            <a:satOff val="21297"/>
            <a:lumOff val="-26079"/>
            <a:alphaOff val="0"/>
          </a:schemeClr>
        </a:solidFill>
        <a:ln w="25400" cap="flat" cmpd="sng" algn="ctr">
          <a:solidFill>
            <a:schemeClr val="accent2">
              <a:hueOff val="-12635355"/>
              <a:satOff val="21297"/>
              <a:lumOff val="-2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50800" bIns="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7-5=</a:t>
          </a:r>
          <a:endParaRPr lang="cs-CZ" sz="4000" kern="1200" dirty="0"/>
        </a:p>
      </dsp:txBody>
      <dsp:txXfrm>
        <a:off x="4165496" y="2696196"/>
        <a:ext cx="1253201" cy="571209"/>
      </dsp:txXfrm>
    </dsp:sp>
    <dsp:sp modelId="{87E54916-904D-4187-B792-1C06E535EF37}">
      <dsp:nvSpPr>
        <dsp:cNvPr id="0" name=""/>
        <dsp:cNvSpPr/>
      </dsp:nvSpPr>
      <dsp:spPr>
        <a:xfrm>
          <a:off x="5469038" y="2786928"/>
          <a:ext cx="622841" cy="622841"/>
        </a:xfrm>
        <a:prstGeom prst="ellipse">
          <a:avLst/>
        </a:prstGeom>
        <a:solidFill>
          <a:schemeClr val="accent2">
            <a:tint val="40000"/>
            <a:alpha val="90000"/>
            <a:hueOff val="-13243618"/>
            <a:satOff val="-16747"/>
            <a:lumOff val="-4329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13243618"/>
              <a:satOff val="-16747"/>
              <a:lumOff val="-43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C559ACE-E9C4-439F-BE61-8140BDC6E2DC}">
      <dsp:nvSpPr>
        <dsp:cNvPr id="0" name=""/>
        <dsp:cNvSpPr/>
      </dsp:nvSpPr>
      <dsp:spPr>
        <a:xfrm>
          <a:off x="0" y="458623"/>
          <a:ext cx="1779546" cy="3188463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E5724C-C1E5-4296-9DD6-93CD5235EAB5}">
      <dsp:nvSpPr>
        <dsp:cNvPr id="0" name=""/>
        <dsp:cNvSpPr/>
      </dsp:nvSpPr>
      <dsp:spPr>
        <a:xfrm>
          <a:off x="4120" y="2696196"/>
          <a:ext cx="1779546" cy="571209"/>
        </a:xfrm>
        <a:prstGeom prst="rect">
          <a:avLst/>
        </a:prstGeom>
        <a:solidFill>
          <a:srgbClr val="FF0000"/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0" rIns="4064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7-1=</a:t>
          </a:r>
          <a:r>
            <a:rPr lang="cs-CZ" sz="3200" b="1" kern="1200" dirty="0" smtClean="0">
              <a:solidFill>
                <a:schemeClr val="tx1"/>
              </a:solidFill>
            </a:rPr>
            <a:t>6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4120" y="2696196"/>
        <a:ext cx="1253201" cy="571209"/>
      </dsp:txXfrm>
    </dsp:sp>
    <dsp:sp modelId="{21FA5096-F1A6-471C-8EE4-F392C1E19960}">
      <dsp:nvSpPr>
        <dsp:cNvPr id="0" name=""/>
        <dsp:cNvSpPr/>
      </dsp:nvSpPr>
      <dsp:spPr>
        <a:xfrm>
          <a:off x="1307662" y="2786928"/>
          <a:ext cx="622841" cy="622841"/>
        </a:xfrm>
        <a:prstGeom prst="ellipse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C5F31E-E3B3-4ADE-A25A-122E1A005555}">
      <dsp:nvSpPr>
        <dsp:cNvPr id="0" name=""/>
        <dsp:cNvSpPr/>
      </dsp:nvSpPr>
      <dsp:spPr>
        <a:xfrm>
          <a:off x="2084808" y="458637"/>
          <a:ext cx="1779546" cy="314672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6317677"/>
              <a:satOff val="10648"/>
              <a:lumOff val="-13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9DE66B-D091-4D6A-9FD2-C994958CCFBC}">
      <dsp:nvSpPr>
        <dsp:cNvPr id="0" name=""/>
        <dsp:cNvSpPr/>
      </dsp:nvSpPr>
      <dsp:spPr>
        <a:xfrm>
          <a:off x="2084808" y="2696196"/>
          <a:ext cx="1779546" cy="571209"/>
        </a:xfrm>
        <a:prstGeom prst="rect">
          <a:avLst/>
        </a:prstGeom>
        <a:solidFill>
          <a:schemeClr val="accent2">
            <a:hueOff val="-6317677"/>
            <a:satOff val="10648"/>
            <a:lumOff val="-13040"/>
            <a:alphaOff val="0"/>
          </a:schemeClr>
        </a:solidFill>
        <a:ln w="25400" cap="flat" cmpd="sng" algn="ctr">
          <a:solidFill>
            <a:schemeClr val="accent2">
              <a:hueOff val="-6317677"/>
              <a:satOff val="10648"/>
              <a:lumOff val="-13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0" rIns="4064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7-4=</a:t>
          </a:r>
          <a:r>
            <a:rPr lang="cs-CZ" sz="3200" b="1" kern="1200" dirty="0" smtClean="0">
              <a:solidFill>
                <a:schemeClr val="tx1"/>
              </a:solidFill>
            </a:rPr>
            <a:t>3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2084808" y="2696196"/>
        <a:ext cx="1253201" cy="571209"/>
      </dsp:txXfrm>
    </dsp:sp>
    <dsp:sp modelId="{26C28B69-4E54-41FD-B3EB-D783EF12487D}">
      <dsp:nvSpPr>
        <dsp:cNvPr id="0" name=""/>
        <dsp:cNvSpPr/>
      </dsp:nvSpPr>
      <dsp:spPr>
        <a:xfrm>
          <a:off x="3388350" y="2786928"/>
          <a:ext cx="622841" cy="622841"/>
        </a:xfrm>
        <a:prstGeom prst="ellipse">
          <a:avLst/>
        </a:prstGeom>
        <a:solidFill>
          <a:schemeClr val="accent2">
            <a:tint val="40000"/>
            <a:alpha val="90000"/>
            <a:hueOff val="-6621809"/>
            <a:satOff val="-8373"/>
            <a:lumOff val="-216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6621809"/>
              <a:satOff val="-8373"/>
              <a:lumOff val="-21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3C4B20-56D7-4EE4-A62A-5529E2C33D88}">
      <dsp:nvSpPr>
        <dsp:cNvPr id="0" name=""/>
        <dsp:cNvSpPr/>
      </dsp:nvSpPr>
      <dsp:spPr>
        <a:xfrm>
          <a:off x="4165496" y="458637"/>
          <a:ext cx="1779546" cy="3146725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-12635355"/>
              <a:satOff val="21297"/>
              <a:lumOff val="-2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A0188-CF24-4930-B908-2A5D43B1259B}">
      <dsp:nvSpPr>
        <dsp:cNvPr id="0" name=""/>
        <dsp:cNvSpPr/>
      </dsp:nvSpPr>
      <dsp:spPr>
        <a:xfrm>
          <a:off x="4165496" y="2696196"/>
          <a:ext cx="1779546" cy="571209"/>
        </a:xfrm>
        <a:prstGeom prst="rect">
          <a:avLst/>
        </a:prstGeom>
        <a:solidFill>
          <a:schemeClr val="accent2">
            <a:hueOff val="-12635355"/>
            <a:satOff val="21297"/>
            <a:lumOff val="-26079"/>
            <a:alphaOff val="0"/>
          </a:schemeClr>
        </a:solidFill>
        <a:ln w="25400" cap="flat" cmpd="sng" algn="ctr">
          <a:solidFill>
            <a:schemeClr val="accent2">
              <a:hueOff val="-12635355"/>
              <a:satOff val="21297"/>
              <a:lumOff val="-2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0" rIns="4064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7-5=</a:t>
          </a:r>
          <a:r>
            <a:rPr lang="cs-CZ" sz="3200" b="1" kern="1200" dirty="0" smtClean="0">
              <a:solidFill>
                <a:schemeClr val="tx1"/>
              </a:solidFill>
            </a:rPr>
            <a:t>2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4165496" y="2696196"/>
        <a:ext cx="1253201" cy="571209"/>
      </dsp:txXfrm>
    </dsp:sp>
    <dsp:sp modelId="{87E54916-904D-4187-B792-1C06E535EF37}">
      <dsp:nvSpPr>
        <dsp:cNvPr id="0" name=""/>
        <dsp:cNvSpPr/>
      </dsp:nvSpPr>
      <dsp:spPr>
        <a:xfrm>
          <a:off x="5469038" y="2786928"/>
          <a:ext cx="622841" cy="622841"/>
        </a:xfrm>
        <a:prstGeom prst="ellipse">
          <a:avLst/>
        </a:prstGeom>
        <a:solidFill>
          <a:schemeClr val="accent2">
            <a:tint val="40000"/>
            <a:alpha val="90000"/>
            <a:hueOff val="-13243618"/>
            <a:satOff val="-16747"/>
            <a:lumOff val="-4329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-13243618"/>
              <a:satOff val="-16747"/>
              <a:lumOff val="-43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F1883C-166F-40F5-B5AC-6DE27CB7E1B4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A2915A-F9CB-4DB0-AD79-15039F4222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4D62326-7375-4271-9362-8EAF5E940D6D}" type="datetimeFigureOut">
              <a:rPr lang="cs-CZ" smtClean="0"/>
              <a:pPr/>
              <a:t>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E413203-21CE-4247-911C-D0553260F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9.png"/><Relationship Id="rId3" Type="http://schemas.openxmlformats.org/officeDocument/2006/relationships/audio" Target="file:///C:\Users\PC\AppData\Local\Microsoft\Windows\Temporary%20Internet%20Files\Content.IE5\3YXYRSP2\MS900044816%5b1%5d.mid" TargetMode="External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2" Type="http://schemas.openxmlformats.org/officeDocument/2006/relationships/audio" Target="file:///C:\Users\PC\AppData\Local\Microsoft\Windows\Temporary%20Internet%20Files\Content.IE5\ZE540D7A\MS900044820%5b1%5d.mid" TargetMode="External"/><Relationship Id="rId1" Type="http://schemas.openxmlformats.org/officeDocument/2006/relationships/audio" Target="../media/audio2.wav"/><Relationship Id="rId6" Type="http://schemas.openxmlformats.org/officeDocument/2006/relationships/slideLayout" Target="../slideLayouts/slideLayout7.xml"/><Relationship Id="rId11" Type="http://schemas.openxmlformats.org/officeDocument/2006/relationships/image" Target="../media/image7.png"/><Relationship Id="rId5" Type="http://schemas.openxmlformats.org/officeDocument/2006/relationships/audio" Target="../media/audio3.wav"/><Relationship Id="rId10" Type="http://schemas.openxmlformats.org/officeDocument/2006/relationships/image" Target="../media/image6.png"/><Relationship Id="rId4" Type="http://schemas.openxmlformats.org/officeDocument/2006/relationships/audio" Target="file:///C:\Users\PC\AppData\Local\Microsoft\Windows\Temporary%20Internet%20Files\Content.IE5\PL6XG2XP\MS900054309%5b1%5d.mid" TargetMode="External"/><Relationship Id="rId9" Type="http://schemas.openxmlformats.org/officeDocument/2006/relationships/image" Target="../media/image5.png"/><Relationship Id="rId1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 je zařazen v úvodní části </a:t>
            </a:r>
            <a:r>
              <a:rPr lang="cs-CZ" dirty="0" smtClean="0"/>
              <a:t>hodiny</a:t>
            </a:r>
          </a:p>
          <a:p>
            <a:endParaRPr lang="cs-CZ" dirty="0" smtClean="0"/>
          </a:p>
          <a:p>
            <a:r>
              <a:rPr lang="cs-CZ" dirty="0" smtClean="0"/>
              <a:t>Děti připravený materiál bavil, ocenily jeho grafické zpracování. Velké množství příkladů zapojilo celou třídu. Drobné chyby byly ihned opraveny. Hledání chyb přivítaly s nadšením.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0" dirty="0" smtClean="0">
                <a:solidFill>
                  <a:schemeClr val="tx1"/>
                </a:solidFill>
              </a:rPr>
              <a:t>Číslo 7</a:t>
            </a:r>
            <a:endParaRPr lang="cs-CZ" sz="6000" b="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800" b="1" dirty="0" smtClean="0">
                <a:solidFill>
                  <a:srgbClr val="002060"/>
                </a:solidFill>
              </a:rPr>
              <a:t>Odčítání v oboru čísel do 7</a:t>
            </a:r>
            <a:endParaRPr lang="cs-CZ" sz="4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Mrak 4"/>
          <p:cNvSpPr/>
          <p:nvPr/>
        </p:nvSpPr>
        <p:spPr>
          <a:xfrm>
            <a:off x="1714480" y="2000240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1643042" y="2571744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2500298" y="2500306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2071670" y="3500438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2500298" y="2000240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2571736" y="3071810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1714480" y="3071810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 rot="16200000" flipH="1">
            <a:off x="1714480" y="2000240"/>
            <a:ext cx="500066" cy="500066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Slunce 25"/>
          <p:cNvSpPr/>
          <p:nvPr/>
        </p:nvSpPr>
        <p:spPr>
          <a:xfrm>
            <a:off x="4214810" y="1857364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3714744" y="2285992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214810" y="2714620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4786314" y="2285992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4786314" y="3071810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3714744" y="3071810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4286248" y="3500438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rot="16200000" flipH="1">
            <a:off x="4179091" y="1893083"/>
            <a:ext cx="500066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16200000" flipH="1">
            <a:off x="3679025" y="2321711"/>
            <a:ext cx="500066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16200000" flipH="1">
            <a:off x="4822033" y="2393149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16200000" flipH="1">
            <a:off x="4179091" y="2750339"/>
            <a:ext cx="500066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Srdce 45"/>
          <p:cNvSpPr/>
          <p:nvPr/>
        </p:nvSpPr>
        <p:spPr>
          <a:xfrm>
            <a:off x="6286512" y="1928802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6786578" y="2357430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>
            <a:off x="5715008" y="2357430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/>
          <p:cNvSpPr/>
          <p:nvPr/>
        </p:nvSpPr>
        <p:spPr>
          <a:xfrm>
            <a:off x="6286512" y="2714620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rdce 49"/>
          <p:cNvSpPr/>
          <p:nvPr/>
        </p:nvSpPr>
        <p:spPr>
          <a:xfrm>
            <a:off x="6786578" y="3143248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rdce 50"/>
          <p:cNvSpPr/>
          <p:nvPr/>
        </p:nvSpPr>
        <p:spPr>
          <a:xfrm>
            <a:off x="5786446" y="3143248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rdce 51"/>
          <p:cNvSpPr/>
          <p:nvPr/>
        </p:nvSpPr>
        <p:spPr>
          <a:xfrm>
            <a:off x="6286512" y="3571876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ovací čára 53"/>
          <p:cNvCxnSpPr/>
          <p:nvPr/>
        </p:nvCxnSpPr>
        <p:spPr>
          <a:xfrm>
            <a:off x="6357950" y="1928802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5786446" y="2357430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6858016" y="2357430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6357950" y="2714620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5857884" y="3143248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Mrak 4"/>
          <p:cNvSpPr/>
          <p:nvPr/>
        </p:nvSpPr>
        <p:spPr>
          <a:xfrm>
            <a:off x="1714480" y="2000240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1643042" y="2571744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2500298" y="2500306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2071670" y="3500438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2500298" y="2000240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2571736" y="3071810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1714480" y="3071810"/>
            <a:ext cx="571504" cy="48577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 rot="16200000" flipH="1">
            <a:off x="1714480" y="2000240"/>
            <a:ext cx="500066" cy="500066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Slunce 25"/>
          <p:cNvSpPr/>
          <p:nvPr/>
        </p:nvSpPr>
        <p:spPr>
          <a:xfrm>
            <a:off x="4214810" y="1857364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3714744" y="2285992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214810" y="2714620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4786314" y="2285992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4786314" y="3071810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3714744" y="3071810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4286248" y="3500438"/>
            <a:ext cx="500066" cy="55721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rot="16200000" flipH="1">
            <a:off x="4179091" y="1893083"/>
            <a:ext cx="500066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16200000" flipH="1">
            <a:off x="3679025" y="2321711"/>
            <a:ext cx="500066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16200000" flipH="1">
            <a:off x="4822033" y="2393149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16200000" flipH="1">
            <a:off x="4179091" y="2750339"/>
            <a:ext cx="500066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Srdce 45"/>
          <p:cNvSpPr/>
          <p:nvPr/>
        </p:nvSpPr>
        <p:spPr>
          <a:xfrm>
            <a:off x="6286512" y="1928802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6786578" y="2357430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>
            <a:off x="5715008" y="2357430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/>
          <p:cNvSpPr/>
          <p:nvPr/>
        </p:nvSpPr>
        <p:spPr>
          <a:xfrm>
            <a:off x="6286512" y="2714620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rdce 49"/>
          <p:cNvSpPr/>
          <p:nvPr/>
        </p:nvSpPr>
        <p:spPr>
          <a:xfrm>
            <a:off x="6786578" y="3143248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rdce 50"/>
          <p:cNvSpPr/>
          <p:nvPr/>
        </p:nvSpPr>
        <p:spPr>
          <a:xfrm>
            <a:off x="5786446" y="3143248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rdce 51"/>
          <p:cNvSpPr/>
          <p:nvPr/>
        </p:nvSpPr>
        <p:spPr>
          <a:xfrm>
            <a:off x="6286512" y="3571876"/>
            <a:ext cx="642942" cy="48577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ovací čára 53"/>
          <p:cNvCxnSpPr/>
          <p:nvPr/>
        </p:nvCxnSpPr>
        <p:spPr>
          <a:xfrm>
            <a:off x="6357950" y="1928802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5786446" y="2357430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6858016" y="2357430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6357950" y="2714620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5857884" y="3143248"/>
            <a:ext cx="428628" cy="357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98635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900618"/>
                <a:gridCol w="2566982"/>
              </a:tblGrid>
              <a:tr h="8286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7-1=___</a:t>
                      </a:r>
                      <a:endParaRPr lang="cs-CZ" sz="4000" b="1" dirty="0"/>
                    </a:p>
                  </a:txBody>
                  <a:tcPr marL="83749" marR="83749"/>
                </a:tc>
              </a:tr>
              <a:tr h="85724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_______</a:t>
                      </a:r>
                      <a:endParaRPr lang="cs-CZ" sz="4000" b="1" dirty="0"/>
                    </a:p>
                  </a:txBody>
                  <a:tcPr marL="83749" marR="83749"/>
                </a:tc>
              </a:tr>
              <a:tr h="8286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_______</a:t>
                      </a:r>
                      <a:endParaRPr lang="cs-CZ" sz="4000" b="1" dirty="0"/>
                    </a:p>
                  </a:txBody>
                  <a:tcPr marL="83749" marR="83749"/>
                </a:tc>
              </a:tr>
              <a:tr h="81439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_______</a:t>
                      </a:r>
                      <a:endParaRPr lang="cs-CZ" sz="4000" b="1" dirty="0"/>
                    </a:p>
                  </a:txBody>
                  <a:tcPr marL="83749" marR="83749"/>
                </a:tc>
              </a:tr>
              <a:tr h="8286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_______</a:t>
                      </a:r>
                      <a:endParaRPr lang="cs-CZ" sz="4000" b="1" dirty="0"/>
                    </a:p>
                  </a:txBody>
                  <a:tcPr marL="83749" marR="83749"/>
                </a:tc>
              </a:tr>
              <a:tr h="8286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_______</a:t>
                      </a:r>
                      <a:endParaRPr lang="cs-CZ" sz="4000" b="1" dirty="0"/>
                    </a:p>
                  </a:txBody>
                  <a:tcPr marL="83749" marR="83749"/>
                </a:tc>
              </a:tr>
            </a:tbl>
          </a:graphicData>
        </a:graphic>
      </p:graphicFrame>
      <p:sp>
        <p:nvSpPr>
          <p:cNvPr id="5" name="Vývojový diagram: spojka 4"/>
          <p:cNvSpPr/>
          <p:nvPr/>
        </p:nvSpPr>
        <p:spPr>
          <a:xfrm>
            <a:off x="785786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428728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2071670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2714612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3357554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4000496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643438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857224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1500166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2143108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2857488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3571868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4214810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4857752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4242106" y="430310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4143372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4143372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4786314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786314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4857752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4857752" y="5072074"/>
            <a:ext cx="457200" cy="42862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3571868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4214810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3571868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2857488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3500430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2857488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3500430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1428728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2143108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2143108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785786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2143108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2857488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2857488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857224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1500166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857224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1500166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785786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ka 45"/>
          <p:cNvSpPr/>
          <p:nvPr/>
        </p:nvSpPr>
        <p:spPr>
          <a:xfrm>
            <a:off x="1428728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2143108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ovací čára 48"/>
          <p:cNvCxnSpPr/>
          <p:nvPr/>
        </p:nvCxnSpPr>
        <p:spPr>
          <a:xfrm rot="16200000" flipH="1">
            <a:off x="785786" y="178592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16200000" flipH="1">
            <a:off x="1428728" y="2643182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16200000" flipH="1">
            <a:off x="785786" y="2643182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16200000" flipH="1">
            <a:off x="785786" y="3500438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16200000" flipH="1">
            <a:off x="2143108" y="3500438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16200000" flipH="1">
            <a:off x="1428728" y="3500438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16200000" flipH="1">
            <a:off x="2857488" y="428625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16200000" flipH="1">
            <a:off x="2143108" y="428625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16200000" flipH="1">
            <a:off x="1500166" y="428625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16200000" flipH="1">
            <a:off x="857224" y="428625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16200000" flipH="1">
            <a:off x="3571868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rot="16200000" flipH="1">
            <a:off x="2857488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2143108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rot="16200000" flipH="1">
            <a:off x="1500166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rot="16200000" flipH="1">
            <a:off x="785786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rot="16200000" flipH="1">
            <a:off x="928662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rot="16200000" flipH="1">
            <a:off x="1500166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rot="16200000" flipH="1">
            <a:off x="2143108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16200000" flipH="1">
            <a:off x="2857488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16200000" flipH="1">
            <a:off x="3571868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16200000" flipH="1">
            <a:off x="4214810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98635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972056"/>
                <a:gridCol w="2495544"/>
              </a:tblGrid>
              <a:tr h="8286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7-1</a:t>
                      </a: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marL="83749" marR="83749"/>
                </a:tc>
              </a:tr>
              <a:tr h="85724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7-2=5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marL="83749" marR="83749"/>
                </a:tc>
              </a:tr>
              <a:tr h="8286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7-3=4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marL="83749" marR="83749"/>
                </a:tc>
              </a:tr>
              <a:tr h="81439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7-4=3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marL="83749" marR="83749"/>
                </a:tc>
              </a:tr>
              <a:tr h="8286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7-5=2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marL="83749" marR="83749"/>
                </a:tc>
              </a:tr>
              <a:tr h="8286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3749" marR="8374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7-6=1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marL="83749" marR="83749"/>
                </a:tc>
              </a:tr>
            </a:tbl>
          </a:graphicData>
        </a:graphic>
      </p:graphicFrame>
      <p:sp>
        <p:nvSpPr>
          <p:cNvPr id="5" name="Vývojový diagram: spojka 4"/>
          <p:cNvSpPr/>
          <p:nvPr/>
        </p:nvSpPr>
        <p:spPr>
          <a:xfrm>
            <a:off x="785786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428728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2071670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2714612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3357554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4000496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643438" y="178592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857224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1500166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2143108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2857488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3571868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4214810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4857752" y="592933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4242106" y="430310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4143372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4143372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4786314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786314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4857752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4857752" y="5072074"/>
            <a:ext cx="457200" cy="42862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3571868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4214810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3571868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2857488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3500430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2857488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3500430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1428728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2143108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2143108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785786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2143108" y="264318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2857488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2857488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857224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1500166" y="50720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857224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1500166" y="42862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785786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ka 45"/>
          <p:cNvSpPr/>
          <p:nvPr/>
        </p:nvSpPr>
        <p:spPr>
          <a:xfrm>
            <a:off x="1428728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2143108" y="35004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ovací čára 48"/>
          <p:cNvCxnSpPr/>
          <p:nvPr/>
        </p:nvCxnSpPr>
        <p:spPr>
          <a:xfrm rot="16200000" flipH="1">
            <a:off x="785786" y="178592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16200000" flipH="1">
            <a:off x="1428728" y="2643182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16200000" flipH="1">
            <a:off x="785786" y="2643182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16200000" flipH="1">
            <a:off x="785786" y="3500438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16200000" flipH="1">
            <a:off x="2143108" y="3500438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16200000" flipH="1">
            <a:off x="1428728" y="3500438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16200000" flipH="1">
            <a:off x="2857488" y="428625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16200000" flipH="1">
            <a:off x="2143108" y="428625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16200000" flipH="1">
            <a:off x="1500166" y="428625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16200000" flipH="1">
            <a:off x="857224" y="4286256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16200000" flipH="1">
            <a:off x="3571868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rot="16200000" flipH="1">
            <a:off x="2857488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16200000" flipH="1">
            <a:off x="2143108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rot="16200000" flipH="1">
            <a:off x="1500166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rot="16200000" flipH="1">
            <a:off x="785786" y="5072074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rot="16200000" flipH="1">
            <a:off x="928662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rot="16200000" flipH="1">
            <a:off x="1500166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rot="16200000" flipH="1">
            <a:off x="2143108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16200000" flipH="1">
            <a:off x="2857488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16200000" flipH="1">
            <a:off x="3571868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16200000" flipH="1">
            <a:off x="4214810" y="5929330"/>
            <a:ext cx="428628" cy="428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7-3=__	7-5=__	    7-1=__</a:t>
            </a:r>
          </a:p>
          <a:p>
            <a:r>
              <a:rPr lang="cs-CZ" sz="4000" dirty="0" smtClean="0"/>
              <a:t>7-2=__	7-6=__	    7-4=__</a:t>
            </a:r>
          </a:p>
          <a:p>
            <a:r>
              <a:rPr lang="cs-CZ" sz="4000" dirty="0" smtClean="0"/>
              <a:t>7-7=__	6-1=__	    7-5=__</a:t>
            </a:r>
          </a:p>
          <a:p>
            <a:r>
              <a:rPr lang="cs-CZ" sz="4000" dirty="0" smtClean="0"/>
              <a:t>5-4=__	7-0=__	    6-3=__</a:t>
            </a:r>
          </a:p>
          <a:p>
            <a:r>
              <a:rPr lang="cs-CZ" sz="4000" dirty="0" smtClean="0"/>
              <a:t>7-1=__	5-2=__	    7-6=__</a:t>
            </a:r>
          </a:p>
          <a:p>
            <a:r>
              <a:rPr lang="cs-CZ" sz="4000" dirty="0" smtClean="0"/>
              <a:t>7-7=__	6-5=__	    7-0=__</a:t>
            </a:r>
          </a:p>
          <a:p>
            <a:r>
              <a:rPr lang="cs-CZ" sz="4000" dirty="0" smtClean="0"/>
              <a:t>6-4=__	7-4=__	    6-1=__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900" dirty="0" smtClean="0"/>
              <a:t>7-3=__</a:t>
            </a:r>
            <a:r>
              <a:rPr lang="cs-CZ" sz="3900" dirty="0" smtClean="0">
                <a:solidFill>
                  <a:srgbClr val="FF0000"/>
                </a:solidFill>
              </a:rPr>
              <a:t>4</a:t>
            </a:r>
            <a:r>
              <a:rPr lang="cs-CZ" sz="3900" dirty="0" smtClean="0"/>
              <a:t>	7-5=__</a:t>
            </a:r>
            <a:r>
              <a:rPr lang="cs-CZ" sz="3900" dirty="0" smtClean="0">
                <a:solidFill>
                  <a:srgbClr val="FF0000"/>
                </a:solidFill>
              </a:rPr>
              <a:t>2</a:t>
            </a:r>
            <a:r>
              <a:rPr lang="cs-CZ" sz="3900" dirty="0" smtClean="0"/>
              <a:t>     7-1=__</a:t>
            </a:r>
            <a:r>
              <a:rPr lang="cs-CZ" sz="3900" dirty="0" smtClean="0">
                <a:solidFill>
                  <a:srgbClr val="FF0000"/>
                </a:solidFill>
              </a:rPr>
              <a:t>6</a:t>
            </a:r>
            <a:endParaRPr lang="cs-CZ" sz="3900" dirty="0" smtClean="0"/>
          </a:p>
          <a:p>
            <a:r>
              <a:rPr lang="cs-CZ" sz="3900" dirty="0" smtClean="0"/>
              <a:t>7-2=__</a:t>
            </a:r>
            <a:r>
              <a:rPr lang="cs-CZ" sz="3900" dirty="0" smtClean="0">
                <a:solidFill>
                  <a:srgbClr val="FF0000"/>
                </a:solidFill>
              </a:rPr>
              <a:t>5</a:t>
            </a:r>
            <a:r>
              <a:rPr lang="cs-CZ" sz="3900" dirty="0" smtClean="0"/>
              <a:t>	7-6=__</a:t>
            </a:r>
            <a:r>
              <a:rPr lang="cs-CZ" sz="3900" dirty="0" smtClean="0">
                <a:solidFill>
                  <a:srgbClr val="FF0000"/>
                </a:solidFill>
              </a:rPr>
              <a:t>1</a:t>
            </a:r>
            <a:r>
              <a:rPr lang="cs-CZ" sz="3900" dirty="0" smtClean="0"/>
              <a:t>     7-4=__</a:t>
            </a:r>
            <a:r>
              <a:rPr lang="cs-CZ" sz="3900" dirty="0" smtClean="0">
                <a:solidFill>
                  <a:srgbClr val="FF0000"/>
                </a:solidFill>
              </a:rPr>
              <a:t>3</a:t>
            </a:r>
            <a:endParaRPr lang="cs-CZ" sz="3900" dirty="0" smtClean="0"/>
          </a:p>
          <a:p>
            <a:r>
              <a:rPr lang="cs-CZ" sz="3900" dirty="0" smtClean="0"/>
              <a:t>7-7=__</a:t>
            </a:r>
            <a:r>
              <a:rPr lang="cs-CZ" sz="3900" dirty="0" smtClean="0">
                <a:solidFill>
                  <a:srgbClr val="FF0000"/>
                </a:solidFill>
              </a:rPr>
              <a:t>0</a:t>
            </a:r>
            <a:r>
              <a:rPr lang="cs-CZ" sz="3900" dirty="0" smtClean="0"/>
              <a:t>	6-1=__</a:t>
            </a:r>
            <a:r>
              <a:rPr lang="cs-CZ" sz="3900" dirty="0" smtClean="0">
                <a:solidFill>
                  <a:srgbClr val="FF0000"/>
                </a:solidFill>
              </a:rPr>
              <a:t>5</a:t>
            </a:r>
            <a:r>
              <a:rPr lang="cs-CZ" sz="3900" dirty="0" smtClean="0"/>
              <a:t>	     7-5=__</a:t>
            </a:r>
            <a:r>
              <a:rPr lang="cs-CZ" sz="3900" dirty="0" smtClean="0">
                <a:solidFill>
                  <a:srgbClr val="FF0000"/>
                </a:solidFill>
              </a:rPr>
              <a:t>2</a:t>
            </a:r>
            <a:endParaRPr lang="cs-CZ" sz="3900" dirty="0" smtClean="0"/>
          </a:p>
          <a:p>
            <a:r>
              <a:rPr lang="cs-CZ" sz="3900" dirty="0" smtClean="0"/>
              <a:t>5-4=__</a:t>
            </a:r>
            <a:r>
              <a:rPr lang="cs-CZ" sz="3900" dirty="0" smtClean="0">
                <a:solidFill>
                  <a:srgbClr val="FF0000"/>
                </a:solidFill>
              </a:rPr>
              <a:t>1</a:t>
            </a:r>
            <a:r>
              <a:rPr lang="cs-CZ" sz="3900" dirty="0" smtClean="0"/>
              <a:t>	7-0=__</a:t>
            </a:r>
            <a:r>
              <a:rPr lang="cs-CZ" sz="3900" dirty="0" smtClean="0">
                <a:solidFill>
                  <a:srgbClr val="FF0000"/>
                </a:solidFill>
              </a:rPr>
              <a:t>7</a:t>
            </a:r>
            <a:r>
              <a:rPr lang="cs-CZ" sz="3900" dirty="0" smtClean="0"/>
              <a:t>	     6-3=__</a:t>
            </a:r>
            <a:r>
              <a:rPr lang="cs-CZ" sz="3900" dirty="0" smtClean="0">
                <a:solidFill>
                  <a:srgbClr val="FF0000"/>
                </a:solidFill>
              </a:rPr>
              <a:t>3</a:t>
            </a:r>
            <a:endParaRPr lang="cs-CZ" sz="3900" dirty="0" smtClean="0"/>
          </a:p>
          <a:p>
            <a:r>
              <a:rPr lang="cs-CZ" sz="3900" dirty="0" smtClean="0"/>
              <a:t>7-1=__</a:t>
            </a:r>
            <a:r>
              <a:rPr lang="cs-CZ" sz="3900" dirty="0" smtClean="0">
                <a:solidFill>
                  <a:srgbClr val="FF0000"/>
                </a:solidFill>
              </a:rPr>
              <a:t>6</a:t>
            </a:r>
            <a:r>
              <a:rPr lang="cs-CZ" sz="3900" dirty="0" smtClean="0"/>
              <a:t>	5-2=__</a:t>
            </a:r>
            <a:r>
              <a:rPr lang="cs-CZ" sz="3900" dirty="0" smtClean="0">
                <a:solidFill>
                  <a:srgbClr val="FF0000"/>
                </a:solidFill>
              </a:rPr>
              <a:t>3</a:t>
            </a:r>
            <a:r>
              <a:rPr lang="cs-CZ" sz="3900" dirty="0" smtClean="0"/>
              <a:t>	     7-6=__</a:t>
            </a:r>
            <a:r>
              <a:rPr lang="cs-CZ" sz="3900" dirty="0" smtClean="0">
                <a:solidFill>
                  <a:srgbClr val="FF0000"/>
                </a:solidFill>
              </a:rPr>
              <a:t>1</a:t>
            </a:r>
            <a:endParaRPr lang="cs-CZ" sz="3900" dirty="0" smtClean="0"/>
          </a:p>
          <a:p>
            <a:r>
              <a:rPr lang="cs-CZ" sz="3900" dirty="0" smtClean="0"/>
              <a:t>7-7=__</a:t>
            </a:r>
            <a:r>
              <a:rPr lang="cs-CZ" sz="3900" dirty="0" smtClean="0">
                <a:solidFill>
                  <a:srgbClr val="FF0000"/>
                </a:solidFill>
              </a:rPr>
              <a:t>0</a:t>
            </a:r>
            <a:r>
              <a:rPr lang="cs-CZ" sz="3900" dirty="0" smtClean="0"/>
              <a:t>	6-5=__</a:t>
            </a:r>
            <a:r>
              <a:rPr lang="cs-CZ" sz="3900" dirty="0" smtClean="0">
                <a:solidFill>
                  <a:srgbClr val="FF0000"/>
                </a:solidFill>
              </a:rPr>
              <a:t>1</a:t>
            </a:r>
            <a:r>
              <a:rPr lang="cs-CZ" sz="3900" dirty="0" smtClean="0"/>
              <a:t>	     7-0=__</a:t>
            </a:r>
            <a:r>
              <a:rPr lang="cs-CZ" sz="3900" dirty="0" smtClean="0">
                <a:solidFill>
                  <a:srgbClr val="FF0000"/>
                </a:solidFill>
              </a:rPr>
              <a:t>7</a:t>
            </a:r>
            <a:endParaRPr lang="cs-CZ" sz="3900" dirty="0" smtClean="0"/>
          </a:p>
          <a:p>
            <a:r>
              <a:rPr lang="cs-CZ" sz="3900" dirty="0" smtClean="0"/>
              <a:t>6-4=__</a:t>
            </a:r>
            <a:r>
              <a:rPr lang="cs-CZ" sz="3900" dirty="0" smtClean="0">
                <a:solidFill>
                  <a:srgbClr val="FF0000"/>
                </a:solidFill>
              </a:rPr>
              <a:t>2</a:t>
            </a:r>
            <a:r>
              <a:rPr lang="cs-CZ" sz="3900" dirty="0" smtClean="0"/>
              <a:t>	7-4=__</a:t>
            </a:r>
            <a:r>
              <a:rPr lang="cs-CZ" sz="3900" dirty="0" smtClean="0">
                <a:solidFill>
                  <a:srgbClr val="FF0000"/>
                </a:solidFill>
              </a:rPr>
              <a:t>3</a:t>
            </a:r>
            <a:r>
              <a:rPr lang="cs-CZ" sz="3900" dirty="0" smtClean="0"/>
              <a:t>	     6-1=__</a:t>
            </a:r>
            <a:r>
              <a:rPr lang="cs-CZ" sz="3900" dirty="0" smtClean="0">
                <a:solidFill>
                  <a:srgbClr val="FF0000"/>
                </a:solidFill>
              </a:rPr>
              <a:t>5</a:t>
            </a:r>
            <a:endParaRPr lang="cs-CZ" sz="39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7-5=3		7-3=4	  	7-2=4</a:t>
            </a:r>
          </a:p>
          <a:p>
            <a:r>
              <a:rPr lang="cs-CZ" sz="4000" b="1" dirty="0" smtClean="0"/>
              <a:t>6-2=4		7-6=1		7-7=1</a:t>
            </a:r>
          </a:p>
          <a:p>
            <a:r>
              <a:rPr lang="cs-CZ" sz="4000" b="1" dirty="0" smtClean="0"/>
              <a:t>5-3=2		7-1=5		7-0=7</a:t>
            </a:r>
          </a:p>
          <a:p>
            <a:r>
              <a:rPr lang="cs-CZ" sz="4000" b="1" dirty="0" smtClean="0"/>
              <a:t>5-4=1		6-3=2		7-4=2</a:t>
            </a:r>
          </a:p>
          <a:p>
            <a:r>
              <a:rPr lang="cs-CZ" sz="4000" b="1" dirty="0" smtClean="0"/>
              <a:t>6-4=3		7-5=2		7-6=0</a:t>
            </a:r>
          </a:p>
          <a:p>
            <a:r>
              <a:rPr lang="cs-CZ" sz="4000" b="1" dirty="0" smtClean="0"/>
              <a:t>4-3=2		6-5=3		7-3=3</a:t>
            </a:r>
          </a:p>
          <a:p>
            <a:r>
              <a:rPr lang="cs-CZ" sz="4000" b="1" dirty="0" smtClean="0"/>
              <a:t>3-3=1		5-3=2		7-5=1</a:t>
            </a:r>
            <a:endParaRPr lang="cs-CZ" sz="4000" b="1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7-5=3</a:t>
            </a:r>
            <a:r>
              <a:rPr lang="cs-CZ" sz="4000" b="1" dirty="0" smtClean="0"/>
              <a:t>	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</a:t>
            </a:r>
            <a:r>
              <a:rPr lang="cs-CZ" sz="4000" b="1" dirty="0" smtClean="0"/>
              <a:t>	7-3=4	  	</a:t>
            </a:r>
            <a:r>
              <a:rPr lang="cs-CZ" sz="4000" b="1" dirty="0" smtClean="0">
                <a:solidFill>
                  <a:srgbClr val="FF0000"/>
                </a:solidFill>
              </a:rPr>
              <a:t>7-2=4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5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smtClean="0"/>
              <a:t>6-2=4		7-6=1		</a:t>
            </a:r>
            <a:r>
              <a:rPr lang="cs-CZ" sz="4000" b="1" dirty="0" smtClean="0">
                <a:solidFill>
                  <a:srgbClr val="FF0000"/>
                </a:solidFill>
              </a:rPr>
              <a:t>7-7=1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0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smtClean="0"/>
              <a:t>5-3=2		</a:t>
            </a:r>
            <a:r>
              <a:rPr lang="cs-CZ" sz="4000" b="1" dirty="0" smtClean="0">
                <a:solidFill>
                  <a:srgbClr val="FF0000"/>
                </a:solidFill>
              </a:rPr>
              <a:t>7-1=5</a:t>
            </a:r>
            <a:r>
              <a:rPr lang="cs-CZ" sz="4000" b="1" dirty="0" smtClean="0"/>
              <a:t> 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6</a:t>
            </a:r>
            <a:r>
              <a:rPr lang="cs-CZ" sz="4000" b="1" dirty="0" smtClean="0"/>
              <a:t>	7-0=7</a:t>
            </a:r>
          </a:p>
          <a:p>
            <a:r>
              <a:rPr lang="cs-CZ" sz="4000" b="1" dirty="0" smtClean="0"/>
              <a:t>5-4=1		</a:t>
            </a:r>
            <a:r>
              <a:rPr lang="cs-CZ" sz="4000" b="1" dirty="0" smtClean="0">
                <a:solidFill>
                  <a:srgbClr val="FF0000"/>
                </a:solidFill>
              </a:rPr>
              <a:t>6-3=2</a:t>
            </a:r>
            <a:r>
              <a:rPr lang="cs-CZ" sz="4000" b="1" dirty="0" smtClean="0"/>
              <a:t> 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3</a:t>
            </a:r>
            <a:r>
              <a:rPr lang="cs-CZ" sz="4000" b="1" dirty="0" smtClean="0"/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7-4=2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3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smtClean="0">
                <a:solidFill>
                  <a:srgbClr val="FF0000"/>
                </a:solidFill>
              </a:rPr>
              <a:t>6-4=3</a:t>
            </a:r>
            <a:r>
              <a:rPr lang="cs-CZ" sz="4000" b="1" dirty="0" smtClean="0"/>
              <a:t>	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</a:t>
            </a:r>
            <a:r>
              <a:rPr lang="cs-CZ" sz="4000" b="1" dirty="0" smtClean="0"/>
              <a:t>	7-5=2		</a:t>
            </a:r>
            <a:r>
              <a:rPr lang="cs-CZ" sz="4000" b="1" dirty="0" smtClean="0">
                <a:solidFill>
                  <a:srgbClr val="FF0000"/>
                </a:solidFill>
              </a:rPr>
              <a:t>7-6=0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smtClean="0">
                <a:solidFill>
                  <a:srgbClr val="FF0000"/>
                </a:solidFill>
              </a:rPr>
              <a:t>4-3=2</a:t>
            </a:r>
            <a:r>
              <a:rPr lang="cs-CZ" sz="4000" b="1" dirty="0" smtClean="0"/>
              <a:t>	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</a:t>
            </a:r>
            <a:r>
              <a:rPr lang="cs-CZ" sz="4000" b="1" dirty="0" smtClean="0"/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6-5=3</a:t>
            </a:r>
            <a:r>
              <a:rPr lang="cs-CZ" sz="4000" b="1" dirty="0" smtClean="0"/>
              <a:t> 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 </a:t>
            </a:r>
            <a:r>
              <a:rPr lang="cs-CZ" sz="4000" b="1" dirty="0" smtClean="0"/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7-3=3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4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smtClean="0">
                <a:solidFill>
                  <a:srgbClr val="FF0000"/>
                </a:solidFill>
              </a:rPr>
              <a:t>3-3=1</a:t>
            </a:r>
            <a:r>
              <a:rPr lang="cs-CZ" sz="4000" b="1" dirty="0" smtClean="0"/>
              <a:t>	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0</a:t>
            </a:r>
            <a:r>
              <a:rPr lang="cs-CZ" sz="4000" b="1" dirty="0" smtClean="0"/>
              <a:t>	5-3=2		</a:t>
            </a:r>
            <a:r>
              <a:rPr lang="cs-CZ" sz="4000" b="1" dirty="0" smtClean="0">
                <a:solidFill>
                  <a:srgbClr val="FF0000"/>
                </a:solidFill>
              </a:rPr>
              <a:t>7-5=1 </a:t>
            </a:r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907704" y="1772816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907704" y="4509120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907704" y="5229200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907704" y="5877272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283968" y="3140968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283968" y="3861048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283968" y="5229200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7092280" y="1844824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7092280" y="2492896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7020272" y="3861048"/>
            <a:ext cx="4320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7020272" y="4581128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7092280" y="5229200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7092280" y="5877272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8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7" name="MS900044820[1].mid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9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8" name="MS900044816[1].mid">
            <a:hlinkClick r:id="" action="ppaction://media"/>
          </p:cNvPr>
          <p:cNvPicPr>
            <a:picLocks noRot="1" noChangeAspect="1"/>
          </p:cNvPicPr>
          <p:nvPr>
            <a:audioFile r:link="rId3"/>
          </p:nvPr>
        </p:nvPicPr>
        <p:blipFill>
          <a:blip r:embed="rId10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9" name="MS900054309[1].mid">
            <a:hlinkClick r:id="" action="ppaction://media"/>
          </p:cNvPr>
          <p:cNvPicPr>
            <a:picLocks noRot="1" noChangeAspect="1"/>
          </p:cNvPicPr>
          <p:nvPr>
            <a:audioFile r:link="rId4"/>
          </p:nvPr>
        </p:nvPicPr>
        <p:blipFill>
          <a:blip r:embed="rId11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10" name="MS900116615[1].wav">
            <a:hlinkClick r:id="" action="ppaction://media"/>
          </p:cNvPr>
          <p:cNvPicPr>
            <a:picLocks noRot="1" noChangeAspect="1"/>
          </p:cNvPicPr>
          <p:nvPr>
            <a:wavAudioFile r:embed="rId5" name="MS900116615[1].wav"/>
          </p:nvPr>
        </p:nvPicPr>
        <p:blipFill>
          <a:blip r:embed="rId12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1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1030" name="Picture 6" descr="C:\Users\PC\AppData\Local\Microsoft\Windows\Temporary Internet Files\Content.IE5\3YXYRSP2\MP900431741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ndAc>
      <p:stSnd>
        <p:snd r:embed="rId1" name="j0214098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>
                <p:cTn id="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>
                <p:cTn id="1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202</TotalTime>
  <Words>152</Words>
  <Application>Microsoft Office PowerPoint</Application>
  <PresentationFormat>Předvádění na obrazovce (4:3)</PresentationFormat>
  <Paragraphs>71</Paragraphs>
  <Slides>13</Slides>
  <Notes>1</Notes>
  <HiddenSlides>0</HiddenSlides>
  <MMClips>7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Anotace</vt:lpstr>
      <vt:lpstr>Číslo 7</vt:lpstr>
      <vt:lpstr>Snímek 4</vt:lpstr>
      <vt:lpstr>Řešení</vt:lpstr>
      <vt:lpstr>Vypočítej</vt:lpstr>
      <vt:lpstr>Řešení</vt:lpstr>
      <vt:lpstr>Vypočítej</vt:lpstr>
      <vt:lpstr>řešení</vt:lpstr>
      <vt:lpstr>Najdi chyby</vt:lpstr>
      <vt:lpstr>Řešení</vt:lpstr>
      <vt:lpstr>Snímek 12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28</cp:revision>
  <dcterms:created xsi:type="dcterms:W3CDTF">2011-11-22T19:10:24Z</dcterms:created>
  <dcterms:modified xsi:type="dcterms:W3CDTF">2011-12-05T19:41:03Z</dcterms:modified>
</cp:coreProperties>
</file>