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2B6E9-3DE0-4825-AA8D-5521562F4D07}" type="datetimeFigureOut">
              <a:rPr lang="en-US" smtClean="0"/>
              <a:pPr/>
              <a:t>5/9/2013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29328-2E8C-401D-ACE4-2F09D877D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tatue-de-la-liberte-new-york.jpg" TargetMode="External"/><Relationship Id="rId7" Type="http://schemas.openxmlformats.org/officeDocument/2006/relationships/image" Target="../media/image2.jpeg"/><Relationship Id="rId2" Type="http://schemas.openxmlformats.org/officeDocument/2006/relationships/hyperlink" Target="http://commons.wikimedia.org/wiki/File:Golden_temple_dambull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://commons.wikimedia.org/wiki/File:Zamek_Czocha_front_1.jpg" TargetMode="External"/><Relationship Id="rId4" Type="http://schemas.openxmlformats.org/officeDocument/2006/relationships/hyperlink" Target="http://commons.wikimedia.org/wiki/File:GoulburnStSaviour'sCathedral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://commons.wikimedia.org/wiki/File:VPLaredo2004m.jpg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://commons.wikimedia.org/wiki/File:DSCF125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Horseshoebay.Bermuda.JPG" TargetMode="External"/><Relationship Id="rId5" Type="http://schemas.openxmlformats.org/officeDocument/2006/relationships/hyperlink" Target="http://commons.wikimedia.org/wiki/File:Sunburn_flickr_01.jpg" TargetMode="External"/><Relationship Id="rId4" Type="http://schemas.openxmlformats.org/officeDocument/2006/relationships/hyperlink" Target="http://commons.wikimedia.org/wiki/File:Sunbathing_woman_in_France_-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071490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Volnočasové aktivity spojené s cestováním – slovní zásoba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Sightseeing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cathedral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beach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statue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ccommodation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Holidays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VY_22_INOVACE_01_10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-531440"/>
            <a:ext cx="8229600" cy="352839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Holidays</a:t>
            </a:r>
            <a:endParaRPr lang="en-GB" sz="3200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A sightseeing holiday</a:t>
            </a:r>
            <a:endParaRPr lang="en-GB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800" u="sng" dirty="0" smtClean="0"/>
              <a:t>You can see</a:t>
            </a:r>
            <a:r>
              <a:rPr lang="en-GB" sz="2800" dirty="0" smtClean="0"/>
              <a:t>:</a:t>
            </a:r>
          </a:p>
          <a:p>
            <a:r>
              <a:rPr lang="en-GB" sz="2800" b="1" dirty="0" smtClean="0"/>
              <a:t>Palace</a:t>
            </a:r>
          </a:p>
          <a:p>
            <a:r>
              <a:rPr lang="en-GB" sz="2800" b="1" dirty="0" smtClean="0"/>
              <a:t>Castle</a:t>
            </a:r>
          </a:p>
          <a:p>
            <a:r>
              <a:rPr lang="en-GB" sz="2800" b="1" dirty="0" smtClean="0"/>
              <a:t>Cathedral</a:t>
            </a:r>
          </a:p>
          <a:p>
            <a:r>
              <a:rPr lang="en-GB" sz="2800" b="1" dirty="0" smtClean="0"/>
              <a:t>Temple</a:t>
            </a:r>
          </a:p>
          <a:p>
            <a:r>
              <a:rPr lang="en-GB" sz="2800" b="1" dirty="0" smtClean="0"/>
              <a:t>Market</a:t>
            </a:r>
          </a:p>
          <a:p>
            <a:r>
              <a:rPr lang="en-GB" sz="2800" b="1" dirty="0" smtClean="0"/>
              <a:t>Statue</a:t>
            </a:r>
          </a:p>
          <a:p>
            <a:endParaRPr lang="en-US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644008" y="1628800"/>
            <a:ext cx="4041775" cy="567754"/>
          </a:xfrm>
        </p:spPr>
        <p:txBody>
          <a:bodyPr>
            <a:normAutofit/>
          </a:bodyPr>
          <a:lstStyle/>
          <a:p>
            <a:r>
              <a:rPr lang="en-GB" sz="2800" dirty="0" smtClean="0"/>
              <a:t>Holidays by the sea</a:t>
            </a:r>
            <a:endParaRPr lang="en-GB" sz="2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716016" y="2204864"/>
            <a:ext cx="4041775" cy="3951288"/>
          </a:xfrm>
        </p:spPr>
        <p:txBody>
          <a:bodyPr>
            <a:normAutofit/>
          </a:bodyPr>
          <a:lstStyle/>
          <a:p>
            <a:r>
              <a:rPr lang="en-GB" sz="2800" u="sng" dirty="0" smtClean="0"/>
              <a:t>You can</a:t>
            </a:r>
            <a:r>
              <a:rPr lang="en-GB" sz="2800" dirty="0" smtClean="0"/>
              <a:t>:</a:t>
            </a:r>
          </a:p>
          <a:p>
            <a:r>
              <a:rPr lang="en-GB" sz="2800" b="1" dirty="0" smtClean="0"/>
              <a:t>Go to the beach</a:t>
            </a:r>
          </a:p>
          <a:p>
            <a:r>
              <a:rPr lang="en-GB" sz="2800" b="1" dirty="0" smtClean="0"/>
              <a:t>Sunbathe</a:t>
            </a:r>
          </a:p>
          <a:p>
            <a:r>
              <a:rPr lang="en-GB" sz="2800" b="1" dirty="0" smtClean="0"/>
              <a:t>Go windsurfing, diving, snorkelling</a:t>
            </a:r>
          </a:p>
          <a:p>
            <a:r>
              <a:rPr lang="en-GB" sz="2800" b="1" dirty="0" smtClean="0"/>
              <a:t>Have a swim</a:t>
            </a:r>
          </a:p>
          <a:p>
            <a:r>
              <a:rPr lang="en-GB" sz="2800" b="1" dirty="0" smtClean="0"/>
              <a:t>Play beach volleyball</a:t>
            </a:r>
            <a:endParaRPr lang="en-GB" sz="2800" b="1" dirty="0"/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80831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A sightseeing holiday</a:t>
            </a:r>
            <a:endParaRPr lang="en-GB" sz="3200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95536" y="1412776"/>
            <a:ext cx="8291264" cy="4713387"/>
          </a:xfrm>
        </p:spPr>
        <p:txBody>
          <a:bodyPr>
            <a:normAutofit/>
          </a:bodyPr>
          <a:lstStyle/>
          <a:p>
            <a:r>
              <a:rPr lang="en-GB" sz="2800" dirty="0" smtClean="0"/>
              <a:t>Many people choose to go on </a:t>
            </a:r>
            <a:r>
              <a:rPr lang="en-GB" sz="2800" b="1" dirty="0" smtClean="0"/>
              <a:t>a sightseeing tour</a:t>
            </a:r>
            <a:r>
              <a:rPr lang="en-GB" sz="2800" dirty="0" smtClean="0"/>
              <a:t> because they want to visit famous places.</a:t>
            </a:r>
          </a:p>
          <a:p>
            <a:r>
              <a:rPr lang="en-GB" sz="2800" b="1" dirty="0" smtClean="0"/>
              <a:t>Palace, temple</a:t>
            </a:r>
          </a:p>
          <a:p>
            <a:r>
              <a:rPr lang="en-GB" sz="2800" b="1" dirty="0" smtClean="0"/>
              <a:t>Statue</a:t>
            </a:r>
            <a:endParaRPr lang="en-GB" sz="2800" b="1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" name="Picture 2" descr="D:\800px-Golden_temple_dambul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852936"/>
            <a:ext cx="4119748" cy="3078287"/>
          </a:xfrm>
          <a:prstGeom prst="rect">
            <a:avLst/>
          </a:prstGeom>
          <a:noFill/>
        </p:spPr>
      </p:pic>
      <p:pic>
        <p:nvPicPr>
          <p:cNvPr id="3" name="Picture 3" descr="D:\450px-Statue-de-la-liberte-new-yor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420888"/>
            <a:ext cx="2664296" cy="355239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5073427"/>
          </a:xfrm>
        </p:spPr>
        <p:txBody>
          <a:bodyPr>
            <a:normAutofit/>
          </a:bodyPr>
          <a:lstStyle/>
          <a:p>
            <a:r>
              <a:rPr lang="cs-CZ" sz="2800" b="1" dirty="0" err="1" smtClean="0"/>
              <a:t>Castle</a:t>
            </a:r>
            <a:endParaRPr lang="cs-CZ" sz="2800" b="1" dirty="0" smtClean="0"/>
          </a:p>
          <a:p>
            <a:r>
              <a:rPr lang="cs-CZ" sz="2800" b="1" dirty="0" err="1" smtClean="0"/>
              <a:t>Cathedral</a:t>
            </a:r>
            <a:endParaRPr lang="cs-CZ" sz="2800" b="1" dirty="0" smtClean="0"/>
          </a:p>
          <a:p>
            <a:r>
              <a:rPr lang="cs-CZ" sz="2800" b="1" dirty="0" smtClean="0"/>
              <a:t>Market</a:t>
            </a:r>
            <a:endParaRPr lang="en-US" sz="2800" b="1" dirty="0"/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800px-GoulburnStSaviour'sCathedr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340768"/>
            <a:ext cx="5587720" cy="4334805"/>
          </a:xfrm>
          <a:prstGeom prst="rect">
            <a:avLst/>
          </a:prstGeom>
          <a:noFill/>
        </p:spPr>
      </p:pic>
      <p:pic>
        <p:nvPicPr>
          <p:cNvPr id="1029" name="Picture 5" descr="D:\503px-Zamek_Czocha_front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564904"/>
            <a:ext cx="2762282" cy="329093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Holidays by the sea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Many people spend their holiday in </a:t>
            </a:r>
            <a:r>
              <a:rPr lang="en-GB" sz="2800" b="1" dirty="0" smtClean="0"/>
              <a:t>seaside</a:t>
            </a:r>
            <a:r>
              <a:rPr lang="en-GB" sz="2800" dirty="0" smtClean="0"/>
              <a:t> </a:t>
            </a:r>
            <a:r>
              <a:rPr lang="en-GB" sz="2800" b="1" dirty="0" smtClean="0"/>
              <a:t>resorts</a:t>
            </a:r>
            <a:r>
              <a:rPr lang="en-GB" sz="2800" dirty="0" smtClean="0"/>
              <a:t>.</a:t>
            </a:r>
          </a:p>
          <a:p>
            <a:r>
              <a:rPr lang="en-GB" sz="2800" dirty="0" smtClean="0"/>
              <a:t>Windsurfing, diving, snorkelling</a:t>
            </a:r>
            <a:endParaRPr lang="en-GB" sz="2800" dirty="0"/>
          </a:p>
        </p:txBody>
      </p:sp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0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2050" name="Picture 2" descr="D:\Diver_and_reef_Reef_scene_at_Daedalus_Reef,_Red_Sea,_Egypt_jpeg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636912"/>
            <a:ext cx="4176464" cy="3132347"/>
          </a:xfrm>
          <a:prstGeom prst="rect">
            <a:avLst/>
          </a:prstGeom>
          <a:noFill/>
        </p:spPr>
      </p:pic>
      <p:pic>
        <p:nvPicPr>
          <p:cNvPr id="2051" name="Picture 3" descr="D:\796px-DSCF12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36912"/>
            <a:ext cx="4032448" cy="318088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4021907"/>
          </a:xfrm>
        </p:spPr>
        <p:txBody>
          <a:bodyPr/>
          <a:lstStyle/>
          <a:p>
            <a:r>
              <a:rPr lang="cs-CZ" sz="2800" b="1" dirty="0" err="1" smtClean="0"/>
              <a:t>Sunbathe</a:t>
            </a:r>
            <a:endParaRPr lang="cs-CZ" sz="2800" b="1" dirty="0" smtClean="0"/>
          </a:p>
          <a:p>
            <a:r>
              <a:rPr lang="cs-CZ" sz="2800" dirty="0" err="1" smtClean="0"/>
              <a:t>Have</a:t>
            </a:r>
            <a:r>
              <a:rPr lang="cs-CZ" sz="2800" dirty="0" smtClean="0"/>
              <a:t> a </a:t>
            </a:r>
            <a:r>
              <a:rPr lang="cs-CZ" sz="2800" dirty="0" err="1" smtClean="0"/>
              <a:t>swim</a:t>
            </a:r>
            <a:endParaRPr lang="cs-CZ" sz="2800" dirty="0" smtClean="0"/>
          </a:p>
          <a:p>
            <a:r>
              <a:rPr lang="cs-CZ" sz="2800" dirty="0" smtClean="0"/>
              <a:t>Play </a:t>
            </a:r>
            <a:r>
              <a:rPr lang="cs-CZ" sz="2800" dirty="0" err="1" smtClean="0"/>
              <a:t>beach</a:t>
            </a:r>
            <a:r>
              <a:rPr lang="cs-CZ" sz="2800" dirty="0" smtClean="0"/>
              <a:t> </a:t>
            </a:r>
            <a:r>
              <a:rPr lang="cs-CZ" sz="2800" dirty="0" err="1" smtClean="0"/>
              <a:t>volleyball</a:t>
            </a:r>
            <a:endParaRPr lang="cs-CZ" sz="2800" dirty="0" smtClean="0"/>
          </a:p>
          <a:p>
            <a:endParaRPr lang="en-US" dirty="0"/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VPLaredo2004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852936"/>
            <a:ext cx="4584509" cy="3114345"/>
          </a:xfrm>
          <a:prstGeom prst="rect">
            <a:avLst/>
          </a:prstGeom>
          <a:noFill/>
        </p:spPr>
      </p:pic>
      <p:pic>
        <p:nvPicPr>
          <p:cNvPr id="3075" name="Picture 3" descr="D:\450px-Sunbathing_woman_in_France_-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196752"/>
            <a:ext cx="3530166" cy="47068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On the beach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You can get a </a:t>
            </a:r>
            <a:r>
              <a:rPr lang="en-GB" sz="2800" b="1" dirty="0" smtClean="0"/>
              <a:t>suntan</a:t>
            </a:r>
            <a:r>
              <a:rPr lang="en-GB" sz="2800" dirty="0" smtClean="0"/>
              <a:t>.</a:t>
            </a:r>
          </a:p>
          <a:p>
            <a:r>
              <a:rPr lang="en-GB" sz="2800" dirty="0" smtClean="0"/>
              <a:t>You should use </a:t>
            </a:r>
            <a:r>
              <a:rPr lang="en-GB" sz="2800" b="1" dirty="0" smtClean="0"/>
              <a:t>suntan lotion </a:t>
            </a:r>
            <a:r>
              <a:rPr lang="en-GB" sz="2800" dirty="0" smtClean="0"/>
              <a:t>to protect your skin.</a:t>
            </a:r>
          </a:p>
          <a:p>
            <a:r>
              <a:rPr lang="en-GB" sz="2800" dirty="0" smtClean="0"/>
              <a:t>You can </a:t>
            </a:r>
            <a:r>
              <a:rPr lang="en-GB" sz="2800" b="1" dirty="0" smtClean="0"/>
              <a:t>get sunburn</a:t>
            </a:r>
            <a:r>
              <a:rPr lang="en-GB" sz="2800" dirty="0" smtClean="0"/>
              <a:t>.</a:t>
            </a:r>
            <a:endParaRPr lang="en-GB" sz="2800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 descr="D:\762px-Sunburn_flickr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852936"/>
            <a:ext cx="3816424" cy="2999240"/>
          </a:xfrm>
          <a:prstGeom prst="rect">
            <a:avLst/>
          </a:prstGeom>
          <a:noFill/>
        </p:spPr>
      </p:pic>
      <p:pic>
        <p:nvPicPr>
          <p:cNvPr id="4099" name="Picture 3" descr="D:\800px-Horseshoebay_Bermu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212976"/>
            <a:ext cx="3552395" cy="2664295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Accommodation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u="sng" dirty="0" smtClean="0"/>
              <a:t>You can choose from a variety places to stay</a:t>
            </a:r>
            <a:r>
              <a:rPr lang="en-GB" sz="2800" dirty="0" smtClean="0"/>
              <a:t>:</a:t>
            </a:r>
            <a:endParaRPr lang="cs-CZ" sz="2800" dirty="0" smtClean="0"/>
          </a:p>
          <a:p>
            <a:pPr>
              <a:buNone/>
            </a:pPr>
            <a:endParaRPr lang="en-GB" sz="2800" dirty="0" smtClean="0"/>
          </a:p>
          <a:p>
            <a:r>
              <a:rPr lang="en-GB" sz="2800" b="1" dirty="0" smtClean="0"/>
              <a:t>Hotel</a:t>
            </a:r>
          </a:p>
          <a:p>
            <a:r>
              <a:rPr lang="en-GB" sz="2800" b="1" dirty="0" smtClean="0"/>
              <a:t>Apartment</a:t>
            </a:r>
          </a:p>
          <a:p>
            <a:r>
              <a:rPr lang="en-GB" sz="2800" b="1" dirty="0" smtClean="0"/>
              <a:t>Bed and breakfast</a:t>
            </a:r>
          </a:p>
          <a:p>
            <a:r>
              <a:rPr lang="en-GB" sz="2800" b="1" dirty="0" smtClean="0"/>
              <a:t>Tent</a:t>
            </a:r>
          </a:p>
          <a:p>
            <a:pPr>
              <a:buNone/>
            </a:pPr>
            <a:endParaRPr lang="cs-CZ" dirty="0" smtClean="0"/>
          </a:p>
          <a:p>
            <a:endParaRPr lang="en-US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 descr="D:\800px-Burj_Al_Arab_and_360_degree_club,_Dubai,_UA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348880"/>
            <a:ext cx="5184981" cy="3454493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Questions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373616" cy="4958011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Have you ever been on a sightseeing tour? What exactly have you seen?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Have you ever spend your holiday in seaside resort? Where exactly have you been?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Do you prefer sightseeing or being on the beach?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Which activities people do while being on holidays by the sea?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What type of accommodation can you choose?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Have you ever stayed in a luxurious hotel?</a:t>
            </a:r>
            <a:endParaRPr lang="en-GB" sz="2800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US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435280" cy="4713387"/>
          </a:xfrm>
        </p:spPr>
        <p:txBody>
          <a:bodyPr>
            <a:normAutofit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 cit. 2013- 03-30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2"/>
              </a:rPr>
              <a:t>http://commons.wikimedia.org/wiki/File:Golden_temple_dambulla.jpg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2013- 03-03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3"/>
              </a:rPr>
              <a:t>http://commons.wikimedia.org/wiki/File:Statue-de-la-liberte-new-york.jpg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http://commons.wikimedia.org/wiki/File:GoulburnStSaviour%27sCathedral.jpg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5"/>
              </a:rPr>
              <a:t>http://commons.wikimedia.org/wiki/File:Zamek_Czocha_front_1.jpg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http://commons.wikimedia.org/wiki/File:Diver_and_reef_Reef_scene_at_Daedalus_Reef,_Red_Sea,_Egypt.jpeg</a:t>
            </a:r>
          </a:p>
          <a:p>
            <a:endParaRPr lang="cs-CZ" sz="2000" dirty="0" smtClean="0"/>
          </a:p>
          <a:p>
            <a:endParaRPr lang="en-US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073427"/>
          </a:xfrm>
        </p:spPr>
        <p:txBody>
          <a:bodyPr>
            <a:normAutofit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2"/>
              </a:rPr>
              <a:t>http://commons.wikimedia.org/wiki/File:DSCF1252.JPG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3"/>
              </a:rPr>
              <a:t>http://commons.wikimedia.org/wiki/File:VPLaredo2004m.jpg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4"/>
              </a:rPr>
              <a:t>http://commons.wikimedia.org/wiki/File:Sunbathing_woman_in_France_-01.JPG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5"/>
              </a:rPr>
              <a:t>http://commons.wikimedia.org/wiki/File:Sunburn_flickr_01.jpg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6"/>
              </a:rPr>
              <a:t>http://commons.wikimedia.org/wiki/File:Horseshoebay.Bermuda.JPG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2013- 03-11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/>
              <a:t>http://commons.wikimedia.org/wiki/File:Burj_Al_Arab_and_360_degree_club,_Dubai,_UAE.jpg</a:t>
            </a:r>
            <a:endParaRPr lang="en-GB" sz="2000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576</Words>
  <Application>Microsoft Office PowerPoint</Application>
  <PresentationFormat>Předvádění na obrazovce (4:3)</PresentationFormat>
  <Paragraphs>128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STŘEDNÍ ŠKOLA STAVEBNÍ A TECHNICKÁ Ústí nad Labem, Čelakovského 5, příspěvková organizace Páteřní škola Ústeckého kraje</vt:lpstr>
      <vt:lpstr>Holidays</vt:lpstr>
      <vt:lpstr>A sightseeing holiday</vt:lpstr>
      <vt:lpstr>Prezentace aplikace PowerPoint</vt:lpstr>
      <vt:lpstr>Holidays by the sea</vt:lpstr>
      <vt:lpstr>Prezentace aplikace PowerPoint</vt:lpstr>
      <vt:lpstr>On the beach</vt:lpstr>
      <vt:lpstr>Accommodation</vt:lpstr>
      <vt:lpstr>Questions</vt:lpstr>
      <vt:lpstr>Sources: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Holidays</dc:title>
  <dc:creator>popper</dc:creator>
  <cp:lastModifiedBy>Daniela Popperová, Mgr.</cp:lastModifiedBy>
  <cp:revision>57</cp:revision>
  <dcterms:created xsi:type="dcterms:W3CDTF">2012-12-01T09:54:12Z</dcterms:created>
  <dcterms:modified xsi:type="dcterms:W3CDTF">2013-05-09T05:52:22Z</dcterms:modified>
</cp:coreProperties>
</file>