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16"/>
  </p:notes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2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600" baseline="0" dirty="0" smtClean="0">
              <a:solidFill>
                <a:schemeClr val="tx1"/>
              </a:solidFill>
            </a:rPr>
            <a:t>VY_42_INOVACE_01_CISLO A POCETNI OPERACE_04</a:t>
          </a:r>
          <a:endParaRPr lang="cs-CZ" sz="160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900" dirty="0" smtClean="0"/>
            <a:t>Základní škola, Uherský Ostroh, okres Uherské Hradiště, příspěvková organizace</a:t>
          </a:r>
          <a:endParaRPr lang="cs-CZ" sz="9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M</a:t>
          </a:r>
          <a:r>
            <a:rPr lang="cs-CZ" sz="2000" dirty="0" smtClean="0">
              <a:solidFill>
                <a:schemeClr val="tx1"/>
              </a:solidFill>
            </a:rPr>
            <a:t> – 1.A – ČÍSLO 8 - sčítání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r>
            <a:rPr lang="cs-CZ" sz="2000" dirty="0" smtClean="0">
              <a:solidFill>
                <a:schemeClr val="tx1"/>
              </a:solidFill>
            </a:rPr>
            <a:t> Mgr. Gabriela Hnátková</a:t>
          </a:r>
          <a:endParaRPr lang="cs-CZ" sz="2000" dirty="0">
            <a:solidFill>
              <a:schemeClr val="tx1"/>
            </a:solidFill>
          </a:endParaRPr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676" custLinFactNeighborY="-643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895A362-0228-4D62-87C3-27DC2CBAC8C0}" type="presOf" srcId="{4C35D32F-0EAB-4CD7-82EE-45574DC2A586}" destId="{890E4F0B-2866-4A3F-A3C7-2A14B1797930}" srcOrd="1" destOrd="0" presId="urn:microsoft.com/office/officeart/2005/8/layout/target3"/>
    <dgm:cxn modelId="{73A19DAF-3C9C-4911-B9DC-7F1F5A589727}" type="presOf" srcId="{D1D4F407-5343-4D3F-B5B9-D407B03CAEB4}" destId="{D005CE8C-CC26-4C3E-AC11-E15060ECD759}" srcOrd="0" destOrd="0" presId="urn:microsoft.com/office/officeart/2005/8/layout/target3"/>
    <dgm:cxn modelId="{C375A608-5323-4B53-A61C-27351B2AE4A3}" type="presOf" srcId="{D1D4F407-5343-4D3F-B5B9-D407B03CAEB4}" destId="{AED2198E-93D5-4001-81B4-73124B309672}" srcOrd="1" destOrd="0" presId="urn:microsoft.com/office/officeart/2005/8/layout/target3"/>
    <dgm:cxn modelId="{89BB13CD-66E0-423B-A1D1-8255E251E9E2}" type="presOf" srcId="{4C35D32F-0EAB-4CD7-82EE-45574DC2A586}" destId="{8BEBB6EC-1DAA-4CAC-8A25-BC0FCBD5DBD5}" srcOrd="0" destOrd="0" presId="urn:microsoft.com/office/officeart/2005/8/layout/target3"/>
    <dgm:cxn modelId="{288DB704-4DB1-4BC3-BBF2-BC022A6EB6F9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0F034FE-9B25-46E5-A05B-F93950E01E2E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9F2A9C5-D936-471F-B430-C7F12929B09A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50EFD4B-E444-4B9B-BF5D-03CB9DD9D90C}" type="presOf" srcId="{B651F6E3-6281-48DB-9319-2AEAFDAE7572}" destId="{619D679B-A015-4ECF-8348-D1034C574F40}" srcOrd="0" destOrd="0" presId="urn:microsoft.com/office/officeart/2005/8/layout/target3"/>
    <dgm:cxn modelId="{E31E81B8-4832-4B03-8F56-24945A79F9BF}" type="presOf" srcId="{757F3AB3-0718-4624-B441-E567A8F0AB56}" destId="{333A1088-737F-45CB-B68E-254E46348037}" srcOrd="0" destOrd="0" presId="urn:microsoft.com/office/officeart/2005/8/layout/target3"/>
    <dgm:cxn modelId="{E996555A-FEDE-4AE2-8CA2-23BEEB0FFDC0}" type="presOf" srcId="{D8197B8C-B260-4A16-BDF4-0947B075E274}" destId="{25B08C86-7E15-44DC-BE7F-FFB55DD49D12}" srcOrd="0" destOrd="0" presId="urn:microsoft.com/office/officeart/2005/8/layout/target3"/>
    <dgm:cxn modelId="{E59B167D-CC0C-4081-823B-3F0CCB241F00}" type="presOf" srcId="{B651F6E3-6281-48DB-9319-2AEAFDAE7572}" destId="{6BB5E863-4638-4E1D-BFDE-399D028AC4ED}" srcOrd="1" destOrd="0" presId="urn:microsoft.com/office/officeart/2005/8/layout/target3"/>
    <dgm:cxn modelId="{6750E483-0301-46A5-A0C7-1CB03CE5200D}" type="presParOf" srcId="{333A1088-737F-45CB-B68E-254E46348037}" destId="{F5ABB229-8D3B-4694-996A-96F23CF14429}" srcOrd="0" destOrd="0" presId="urn:microsoft.com/office/officeart/2005/8/layout/target3"/>
    <dgm:cxn modelId="{F068106B-9198-4CF1-9BD8-0F2B99384402}" type="presParOf" srcId="{333A1088-737F-45CB-B68E-254E46348037}" destId="{F41139FD-01EE-4571-8B17-4FB00FC51163}" srcOrd="1" destOrd="0" presId="urn:microsoft.com/office/officeart/2005/8/layout/target3"/>
    <dgm:cxn modelId="{22CE7573-B82C-4869-A7F4-6A62200E3FBD}" type="presParOf" srcId="{333A1088-737F-45CB-B68E-254E46348037}" destId="{D005CE8C-CC26-4C3E-AC11-E15060ECD759}" srcOrd="2" destOrd="0" presId="urn:microsoft.com/office/officeart/2005/8/layout/target3"/>
    <dgm:cxn modelId="{CF2390E1-5531-43D2-B109-7ECF178E65F4}" type="presParOf" srcId="{333A1088-737F-45CB-B68E-254E46348037}" destId="{2C702D82-9B77-49B7-9568-BB8EB47C3372}" srcOrd="3" destOrd="0" presId="urn:microsoft.com/office/officeart/2005/8/layout/target3"/>
    <dgm:cxn modelId="{3DB0F199-7DAE-4FE6-A7DE-D0413283E2B7}" type="presParOf" srcId="{333A1088-737F-45CB-B68E-254E46348037}" destId="{A52A0455-90FF-4808-ABD0-F02540D31D5A}" srcOrd="4" destOrd="0" presId="urn:microsoft.com/office/officeart/2005/8/layout/target3"/>
    <dgm:cxn modelId="{EF273810-5970-40FE-82B3-1E4121A643A3}" type="presParOf" srcId="{333A1088-737F-45CB-B68E-254E46348037}" destId="{6140AFEC-043D-4C43-A2F9-D0F5331DF3A3}" srcOrd="5" destOrd="0" presId="urn:microsoft.com/office/officeart/2005/8/layout/target3"/>
    <dgm:cxn modelId="{A23E6BFD-FFDA-4189-A879-7CF814C8E665}" type="presParOf" srcId="{333A1088-737F-45CB-B68E-254E46348037}" destId="{9358AC05-5D7D-4327-9F80-1AD486AEA664}" srcOrd="6" destOrd="0" presId="urn:microsoft.com/office/officeart/2005/8/layout/target3"/>
    <dgm:cxn modelId="{7FBF97ED-8D9F-41E5-A0E0-9C20BB86FD92}" type="presParOf" srcId="{333A1088-737F-45CB-B68E-254E46348037}" destId="{313FC574-E1CD-4FB4-B054-0B805CE0447D}" srcOrd="7" destOrd="0" presId="urn:microsoft.com/office/officeart/2005/8/layout/target3"/>
    <dgm:cxn modelId="{E5B83580-A229-4FD9-8425-BE3698C4AD91}" type="presParOf" srcId="{333A1088-737F-45CB-B68E-254E46348037}" destId="{619D679B-A015-4ECF-8348-D1034C574F40}" srcOrd="8" destOrd="0" presId="urn:microsoft.com/office/officeart/2005/8/layout/target3"/>
    <dgm:cxn modelId="{B63664E2-ADAA-4B79-AE9E-DED1021AFA64}" type="presParOf" srcId="{333A1088-737F-45CB-B68E-254E46348037}" destId="{322283A8-4A27-4CDA-BAE3-F381106A9174}" srcOrd="9" destOrd="0" presId="urn:microsoft.com/office/officeart/2005/8/layout/target3"/>
    <dgm:cxn modelId="{7DEC4664-FCDC-4C32-A4BC-6E9199676830}" type="presParOf" srcId="{333A1088-737F-45CB-B68E-254E46348037}" destId="{FFC9F71D-1B4F-4AD9-A4A6-86ADEFC8AF5C}" srcOrd="10" destOrd="0" presId="urn:microsoft.com/office/officeart/2005/8/layout/target3"/>
    <dgm:cxn modelId="{A57FCA36-C139-4F6A-ABC1-00B6D033578F}" type="presParOf" srcId="{333A1088-737F-45CB-B68E-254E46348037}" destId="{25B08C86-7E15-44DC-BE7F-FFB55DD49D12}" srcOrd="11" destOrd="0" presId="urn:microsoft.com/office/officeart/2005/8/layout/target3"/>
    <dgm:cxn modelId="{2DB895F5-EA17-4D10-900B-F7559DEAB141}" type="presParOf" srcId="{333A1088-737F-45CB-B68E-254E46348037}" destId="{76644BE8-9D7C-4C09-B250-3D10AF48CBB7}" srcOrd="12" destOrd="0" presId="urn:microsoft.com/office/officeart/2005/8/layout/target3"/>
    <dgm:cxn modelId="{DBFB3DCF-B76C-4922-9105-A3E231BCD84D}" type="presParOf" srcId="{333A1088-737F-45CB-B68E-254E46348037}" destId="{EE85B701-7295-41C0-BA7A-34D3756A2AE6}" srcOrd="13" destOrd="0" presId="urn:microsoft.com/office/officeart/2005/8/layout/target3"/>
    <dgm:cxn modelId="{02B240C1-E3B6-42D4-AEB8-FFA82CAC88CD}" type="presParOf" srcId="{333A1088-737F-45CB-B68E-254E46348037}" destId="{8BEBB6EC-1DAA-4CAC-8A25-BC0FCBD5DBD5}" srcOrd="14" destOrd="0" presId="urn:microsoft.com/office/officeart/2005/8/layout/target3"/>
    <dgm:cxn modelId="{E9D423C9-CE76-4941-AB05-85E24734D688}" type="presParOf" srcId="{333A1088-737F-45CB-B68E-254E46348037}" destId="{AED2198E-93D5-4001-81B4-73124B309672}" srcOrd="15" destOrd="0" presId="urn:microsoft.com/office/officeart/2005/8/layout/target3"/>
    <dgm:cxn modelId="{036A7B83-E745-48DF-823D-35635A75C3C2}" type="presParOf" srcId="{333A1088-737F-45CB-B68E-254E46348037}" destId="{2BE915AB-18AA-4053-B92C-3BFC9ED204BB}" srcOrd="16" destOrd="0" presId="urn:microsoft.com/office/officeart/2005/8/layout/target3"/>
    <dgm:cxn modelId="{8337BF16-EEFC-460A-A55A-AA093AF5BACC}" type="presParOf" srcId="{333A1088-737F-45CB-B68E-254E46348037}" destId="{6BB5E863-4638-4E1D-BFDE-399D028AC4ED}" srcOrd="17" destOrd="0" presId="urn:microsoft.com/office/officeart/2005/8/layout/target3"/>
    <dgm:cxn modelId="{59ECFA5C-CDE1-439F-9C7E-02C6258A4360}" type="presParOf" srcId="{333A1088-737F-45CB-B68E-254E46348037}" destId="{5A5FFA88-C948-4069-8E93-59FA12366E83}" srcOrd="18" destOrd="0" presId="urn:microsoft.com/office/officeart/2005/8/layout/target3"/>
    <dgm:cxn modelId="{27E65BB0-9E63-45E7-903C-DA58ACB2827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F201875-93C1-47D0-8A58-095164C310DE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</dgm:pt>
    <dgm:pt modelId="{38CB5D8E-635C-4DE9-961A-16747A30E00C}">
      <dgm:prSet phldrT="[Text]"/>
      <dgm:spPr/>
      <dgm:t>
        <a:bodyPr/>
        <a:lstStyle/>
        <a:p>
          <a:r>
            <a:rPr lang="cs-CZ" dirty="0" smtClean="0">
              <a:latin typeface="Arial Black" pitchFamily="34" charset="0"/>
            </a:rPr>
            <a:t>4+4=</a:t>
          </a:r>
          <a:endParaRPr lang="cs-CZ" dirty="0">
            <a:latin typeface="Arial Black" pitchFamily="34" charset="0"/>
          </a:endParaRPr>
        </a:p>
      </dgm:t>
    </dgm:pt>
    <dgm:pt modelId="{C5CD17A3-B63B-4CC3-9011-83ACB6944E7A}" type="parTrans" cxnId="{7EC4AB50-49F6-48E2-AF00-C35963C91225}">
      <dgm:prSet/>
      <dgm:spPr/>
      <dgm:t>
        <a:bodyPr/>
        <a:lstStyle/>
        <a:p>
          <a:endParaRPr lang="cs-CZ"/>
        </a:p>
      </dgm:t>
    </dgm:pt>
    <dgm:pt modelId="{0F46E612-2C8A-4469-B29A-666292D808C2}" type="sibTrans" cxnId="{7EC4AB50-49F6-48E2-AF00-C35963C91225}">
      <dgm:prSet/>
      <dgm:spPr/>
      <dgm:t>
        <a:bodyPr/>
        <a:lstStyle/>
        <a:p>
          <a:endParaRPr lang="cs-CZ"/>
        </a:p>
      </dgm:t>
    </dgm:pt>
    <dgm:pt modelId="{3C23BCAC-4597-4EEE-B385-B1935B506677}">
      <dgm:prSet phldrT="[Text]"/>
      <dgm:spPr/>
      <dgm:t>
        <a:bodyPr/>
        <a:lstStyle/>
        <a:p>
          <a:r>
            <a:rPr lang="cs-CZ" dirty="0" smtClean="0">
              <a:latin typeface="Arial Black" pitchFamily="34" charset="0"/>
            </a:rPr>
            <a:t>5+3=</a:t>
          </a:r>
          <a:endParaRPr lang="cs-CZ" dirty="0">
            <a:latin typeface="Arial Black" pitchFamily="34" charset="0"/>
          </a:endParaRPr>
        </a:p>
      </dgm:t>
    </dgm:pt>
    <dgm:pt modelId="{9F3B36B2-1DD3-492E-BDE7-07AD21A4EED5}" type="parTrans" cxnId="{12463FC2-5ADB-46FF-90B6-FF15386AEB64}">
      <dgm:prSet/>
      <dgm:spPr/>
      <dgm:t>
        <a:bodyPr/>
        <a:lstStyle/>
        <a:p>
          <a:endParaRPr lang="cs-CZ"/>
        </a:p>
      </dgm:t>
    </dgm:pt>
    <dgm:pt modelId="{9516C703-EDCF-436A-85ED-E81603B9A288}" type="sibTrans" cxnId="{12463FC2-5ADB-46FF-90B6-FF15386AEB64}">
      <dgm:prSet/>
      <dgm:spPr/>
      <dgm:t>
        <a:bodyPr/>
        <a:lstStyle/>
        <a:p>
          <a:endParaRPr lang="cs-CZ"/>
        </a:p>
      </dgm:t>
    </dgm:pt>
    <dgm:pt modelId="{DEE74193-E104-42A5-847F-5C192434CCAB}">
      <dgm:prSet phldrT="[Text]"/>
      <dgm:spPr/>
      <dgm:t>
        <a:bodyPr/>
        <a:lstStyle/>
        <a:p>
          <a:r>
            <a:rPr lang="cs-CZ" dirty="0" smtClean="0">
              <a:latin typeface="Arial Black" pitchFamily="34" charset="0"/>
            </a:rPr>
            <a:t>6+2=</a:t>
          </a:r>
          <a:endParaRPr lang="cs-CZ" dirty="0">
            <a:latin typeface="Arial Black" pitchFamily="34" charset="0"/>
          </a:endParaRPr>
        </a:p>
      </dgm:t>
    </dgm:pt>
    <dgm:pt modelId="{6B7D53F1-E972-4156-ACA9-6BDAD6B4BD0D}" type="parTrans" cxnId="{80314E2F-317B-46F5-898A-0C2BBC78BDC1}">
      <dgm:prSet/>
      <dgm:spPr/>
      <dgm:t>
        <a:bodyPr/>
        <a:lstStyle/>
        <a:p>
          <a:endParaRPr lang="cs-CZ"/>
        </a:p>
      </dgm:t>
    </dgm:pt>
    <dgm:pt modelId="{08607CA0-4EC6-42BC-8444-90C167EF6EB7}" type="sibTrans" cxnId="{80314E2F-317B-46F5-898A-0C2BBC78BDC1}">
      <dgm:prSet/>
      <dgm:spPr/>
      <dgm:t>
        <a:bodyPr/>
        <a:lstStyle/>
        <a:p>
          <a:endParaRPr lang="cs-CZ"/>
        </a:p>
      </dgm:t>
    </dgm:pt>
    <dgm:pt modelId="{276B4C74-BEB1-4AA4-AFF6-183E5A4A6A15}" type="pres">
      <dgm:prSet presAssocID="{BF201875-93C1-47D0-8A58-095164C310DE}" presName="diagram" presStyleCnt="0">
        <dgm:presLayoutVars>
          <dgm:dir/>
          <dgm:animLvl val="lvl"/>
          <dgm:resizeHandles val="exact"/>
        </dgm:presLayoutVars>
      </dgm:prSet>
      <dgm:spPr/>
    </dgm:pt>
    <dgm:pt modelId="{3DA4C44A-0AF7-405E-9C6E-D62CDE802428}" type="pres">
      <dgm:prSet presAssocID="{38CB5D8E-635C-4DE9-961A-16747A30E00C}" presName="compNode" presStyleCnt="0"/>
      <dgm:spPr/>
    </dgm:pt>
    <dgm:pt modelId="{2D5491CC-C49C-43B7-BE09-56E2F35E43C1}" type="pres">
      <dgm:prSet presAssocID="{38CB5D8E-635C-4DE9-961A-16747A30E00C}" presName="childRect" presStyleLbl="bgAcc1" presStyleIdx="0" presStyleCnt="3" custScaleY="314939" custLinFactNeighborX="-1571" custLinFactNeighborY="1570">
        <dgm:presLayoutVars>
          <dgm:bulletEnabled val="1"/>
        </dgm:presLayoutVars>
      </dgm:prSet>
      <dgm:spPr>
        <a:solidFill>
          <a:schemeClr val="bg2"/>
        </a:solidFill>
      </dgm:spPr>
    </dgm:pt>
    <dgm:pt modelId="{8101397D-CD4E-4E55-9D8E-212245D13D1F}" type="pres">
      <dgm:prSet presAssocID="{38CB5D8E-635C-4DE9-961A-16747A30E00C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CE0311-BE5E-4CD7-9F29-04E6AA8B9179}" type="pres">
      <dgm:prSet presAssocID="{38CB5D8E-635C-4DE9-961A-16747A30E00C}" presName="parentRect" presStyleLbl="alignNode1" presStyleIdx="0" presStyleCnt="3"/>
      <dgm:spPr/>
      <dgm:t>
        <a:bodyPr/>
        <a:lstStyle/>
        <a:p>
          <a:endParaRPr lang="cs-CZ"/>
        </a:p>
      </dgm:t>
    </dgm:pt>
    <dgm:pt modelId="{315F8183-B78D-473B-B0C3-0BCBC87FC6A6}" type="pres">
      <dgm:prSet presAssocID="{38CB5D8E-635C-4DE9-961A-16747A30E00C}" presName="adorn" presStyleLbl="fgAccFollowNode1" presStyleIdx="0" presStyleCnt="3"/>
      <dgm:spPr/>
    </dgm:pt>
    <dgm:pt modelId="{9D044024-D212-443F-A4FC-A7D13230F2C2}" type="pres">
      <dgm:prSet presAssocID="{0F46E612-2C8A-4469-B29A-666292D808C2}" presName="sibTrans" presStyleLbl="sibTrans2D1" presStyleIdx="0" presStyleCnt="0"/>
      <dgm:spPr/>
      <dgm:t>
        <a:bodyPr/>
        <a:lstStyle/>
        <a:p>
          <a:endParaRPr lang="cs-CZ"/>
        </a:p>
      </dgm:t>
    </dgm:pt>
    <dgm:pt modelId="{1082ECE9-BA09-44D5-8E40-6E4DA956C699}" type="pres">
      <dgm:prSet presAssocID="{3C23BCAC-4597-4EEE-B385-B1935B506677}" presName="compNode" presStyleCnt="0"/>
      <dgm:spPr/>
    </dgm:pt>
    <dgm:pt modelId="{040FE0D2-7F22-475E-8231-C82DA70F2B18}" type="pres">
      <dgm:prSet presAssocID="{3C23BCAC-4597-4EEE-B385-B1935B506677}" presName="childRect" presStyleLbl="bgAcc1" presStyleIdx="1" presStyleCnt="3" custScaleX="109643" custScaleY="312866" custLinFactNeighborX="-2918" custLinFactNeighborY="-62">
        <dgm:presLayoutVars>
          <dgm:bulletEnabled val="1"/>
        </dgm:presLayoutVars>
      </dgm:prSet>
      <dgm:spPr>
        <a:solidFill>
          <a:schemeClr val="bg2">
            <a:alpha val="90000"/>
          </a:schemeClr>
        </a:solidFill>
      </dgm:spPr>
    </dgm:pt>
    <dgm:pt modelId="{717672CF-CD23-48CF-BDE5-AFA2134D4811}" type="pres">
      <dgm:prSet presAssocID="{3C23BCAC-4597-4EEE-B385-B1935B506677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E193AA-8EE3-4A5E-92B2-FAC296913B53}" type="pres">
      <dgm:prSet presAssocID="{3C23BCAC-4597-4EEE-B385-B1935B506677}" presName="parentRect" presStyleLbl="alignNode1" presStyleIdx="1" presStyleCnt="3"/>
      <dgm:spPr/>
      <dgm:t>
        <a:bodyPr/>
        <a:lstStyle/>
        <a:p>
          <a:endParaRPr lang="cs-CZ"/>
        </a:p>
      </dgm:t>
    </dgm:pt>
    <dgm:pt modelId="{7496C27D-A532-49F8-8C81-F8404160785D}" type="pres">
      <dgm:prSet presAssocID="{3C23BCAC-4597-4EEE-B385-B1935B506677}" presName="adorn" presStyleLbl="fgAccFollowNode1" presStyleIdx="1" presStyleCnt="3"/>
      <dgm:spPr/>
    </dgm:pt>
    <dgm:pt modelId="{A70541AD-2FC1-4F1B-B7A1-51DF0448A0E5}" type="pres">
      <dgm:prSet presAssocID="{9516C703-EDCF-436A-85ED-E81603B9A288}" presName="sibTrans" presStyleLbl="sibTrans2D1" presStyleIdx="0" presStyleCnt="0"/>
      <dgm:spPr/>
      <dgm:t>
        <a:bodyPr/>
        <a:lstStyle/>
        <a:p>
          <a:endParaRPr lang="cs-CZ"/>
        </a:p>
      </dgm:t>
    </dgm:pt>
    <dgm:pt modelId="{107F4C1A-98E1-4A47-9195-6800D1D99A59}" type="pres">
      <dgm:prSet presAssocID="{DEE74193-E104-42A5-847F-5C192434CCAB}" presName="compNode" presStyleCnt="0"/>
      <dgm:spPr/>
    </dgm:pt>
    <dgm:pt modelId="{14897027-9B7A-4F1F-A5FC-759EEE646215}" type="pres">
      <dgm:prSet presAssocID="{DEE74193-E104-42A5-847F-5C192434CCAB}" presName="childRect" presStyleLbl="bgAcc1" presStyleIdx="2" presStyleCnt="3" custScaleX="109926" custScaleY="312990">
        <dgm:presLayoutVars>
          <dgm:bulletEnabled val="1"/>
        </dgm:presLayoutVars>
      </dgm:prSet>
      <dgm:spPr>
        <a:solidFill>
          <a:schemeClr val="bg2">
            <a:alpha val="90000"/>
          </a:schemeClr>
        </a:solidFill>
      </dgm:spPr>
    </dgm:pt>
    <dgm:pt modelId="{EEDE9975-8889-4169-893C-6ACC884C0F32}" type="pres">
      <dgm:prSet presAssocID="{DEE74193-E104-42A5-847F-5C192434CCAB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82EFBF-F7BE-4185-A29D-BD105C4309AB}" type="pres">
      <dgm:prSet presAssocID="{DEE74193-E104-42A5-847F-5C192434CCAB}" presName="parentRect" presStyleLbl="alignNode1" presStyleIdx="2" presStyleCnt="3"/>
      <dgm:spPr/>
      <dgm:t>
        <a:bodyPr/>
        <a:lstStyle/>
        <a:p>
          <a:endParaRPr lang="cs-CZ"/>
        </a:p>
      </dgm:t>
    </dgm:pt>
    <dgm:pt modelId="{559F0566-26A7-4EE8-8811-21432BB3F7F4}" type="pres">
      <dgm:prSet presAssocID="{DEE74193-E104-42A5-847F-5C192434CCAB}" presName="adorn" presStyleLbl="fgAccFollowNode1" presStyleIdx="2" presStyleCnt="3"/>
      <dgm:spPr/>
    </dgm:pt>
  </dgm:ptLst>
  <dgm:cxnLst>
    <dgm:cxn modelId="{96F875D3-7A5A-4AE0-887A-ED9E8F021D25}" type="presOf" srcId="{38CB5D8E-635C-4DE9-961A-16747A30E00C}" destId="{3BCE0311-BE5E-4CD7-9F29-04E6AA8B9179}" srcOrd="1" destOrd="0" presId="urn:microsoft.com/office/officeart/2005/8/layout/bList2"/>
    <dgm:cxn modelId="{71C126F7-D641-426D-AA4F-CE80B4DD5D4C}" type="presOf" srcId="{3C23BCAC-4597-4EEE-B385-B1935B506677}" destId="{57E193AA-8EE3-4A5E-92B2-FAC296913B53}" srcOrd="1" destOrd="0" presId="urn:microsoft.com/office/officeart/2005/8/layout/bList2"/>
    <dgm:cxn modelId="{DD70C9EA-D426-4800-8FB6-92CE9AF36400}" type="presOf" srcId="{DEE74193-E104-42A5-847F-5C192434CCAB}" destId="{EEDE9975-8889-4169-893C-6ACC884C0F32}" srcOrd="0" destOrd="0" presId="urn:microsoft.com/office/officeart/2005/8/layout/bList2"/>
    <dgm:cxn modelId="{8470B6FA-107B-42C2-B442-45659BEDAFF1}" type="presOf" srcId="{38CB5D8E-635C-4DE9-961A-16747A30E00C}" destId="{8101397D-CD4E-4E55-9D8E-212245D13D1F}" srcOrd="0" destOrd="0" presId="urn:microsoft.com/office/officeart/2005/8/layout/bList2"/>
    <dgm:cxn modelId="{D0C3CCEB-64ED-47B8-9ED6-EDA062971A06}" type="presOf" srcId="{9516C703-EDCF-436A-85ED-E81603B9A288}" destId="{A70541AD-2FC1-4F1B-B7A1-51DF0448A0E5}" srcOrd="0" destOrd="0" presId="urn:microsoft.com/office/officeart/2005/8/layout/bList2"/>
    <dgm:cxn modelId="{FFD261FC-0F9C-423D-8AB3-EC9E236BC920}" type="presOf" srcId="{DEE74193-E104-42A5-847F-5C192434CCAB}" destId="{E082EFBF-F7BE-4185-A29D-BD105C4309AB}" srcOrd="1" destOrd="0" presId="urn:microsoft.com/office/officeart/2005/8/layout/bList2"/>
    <dgm:cxn modelId="{F4F62015-DB45-47F4-A9AC-EACA47579FBD}" type="presOf" srcId="{3C23BCAC-4597-4EEE-B385-B1935B506677}" destId="{717672CF-CD23-48CF-BDE5-AFA2134D4811}" srcOrd="0" destOrd="0" presId="urn:microsoft.com/office/officeart/2005/8/layout/bList2"/>
    <dgm:cxn modelId="{80314E2F-317B-46F5-898A-0C2BBC78BDC1}" srcId="{BF201875-93C1-47D0-8A58-095164C310DE}" destId="{DEE74193-E104-42A5-847F-5C192434CCAB}" srcOrd="2" destOrd="0" parTransId="{6B7D53F1-E972-4156-ACA9-6BDAD6B4BD0D}" sibTransId="{08607CA0-4EC6-42BC-8444-90C167EF6EB7}"/>
    <dgm:cxn modelId="{12463FC2-5ADB-46FF-90B6-FF15386AEB64}" srcId="{BF201875-93C1-47D0-8A58-095164C310DE}" destId="{3C23BCAC-4597-4EEE-B385-B1935B506677}" srcOrd="1" destOrd="0" parTransId="{9F3B36B2-1DD3-492E-BDE7-07AD21A4EED5}" sibTransId="{9516C703-EDCF-436A-85ED-E81603B9A288}"/>
    <dgm:cxn modelId="{FC3794D9-B470-4D3A-A044-7514C87CA2C7}" type="presOf" srcId="{0F46E612-2C8A-4469-B29A-666292D808C2}" destId="{9D044024-D212-443F-A4FC-A7D13230F2C2}" srcOrd="0" destOrd="0" presId="urn:microsoft.com/office/officeart/2005/8/layout/bList2"/>
    <dgm:cxn modelId="{7EC4AB50-49F6-48E2-AF00-C35963C91225}" srcId="{BF201875-93C1-47D0-8A58-095164C310DE}" destId="{38CB5D8E-635C-4DE9-961A-16747A30E00C}" srcOrd="0" destOrd="0" parTransId="{C5CD17A3-B63B-4CC3-9011-83ACB6944E7A}" sibTransId="{0F46E612-2C8A-4469-B29A-666292D808C2}"/>
    <dgm:cxn modelId="{521D1719-02BE-4099-9857-8E31C6478F31}" type="presOf" srcId="{BF201875-93C1-47D0-8A58-095164C310DE}" destId="{276B4C74-BEB1-4AA4-AFF6-183E5A4A6A15}" srcOrd="0" destOrd="0" presId="urn:microsoft.com/office/officeart/2005/8/layout/bList2"/>
    <dgm:cxn modelId="{6F67A074-785D-4C7C-8CBB-E08F6DB98092}" type="presParOf" srcId="{276B4C74-BEB1-4AA4-AFF6-183E5A4A6A15}" destId="{3DA4C44A-0AF7-405E-9C6E-D62CDE802428}" srcOrd="0" destOrd="0" presId="urn:microsoft.com/office/officeart/2005/8/layout/bList2"/>
    <dgm:cxn modelId="{C9771C98-748C-4B91-AFA4-951E0A6FC0AA}" type="presParOf" srcId="{3DA4C44A-0AF7-405E-9C6E-D62CDE802428}" destId="{2D5491CC-C49C-43B7-BE09-56E2F35E43C1}" srcOrd="0" destOrd="0" presId="urn:microsoft.com/office/officeart/2005/8/layout/bList2"/>
    <dgm:cxn modelId="{4DAE2CFC-D0F8-407C-9B83-17D7BEF5DEE1}" type="presParOf" srcId="{3DA4C44A-0AF7-405E-9C6E-D62CDE802428}" destId="{8101397D-CD4E-4E55-9D8E-212245D13D1F}" srcOrd="1" destOrd="0" presId="urn:microsoft.com/office/officeart/2005/8/layout/bList2"/>
    <dgm:cxn modelId="{F3527B57-0BC0-4553-8627-C1017790906C}" type="presParOf" srcId="{3DA4C44A-0AF7-405E-9C6E-D62CDE802428}" destId="{3BCE0311-BE5E-4CD7-9F29-04E6AA8B9179}" srcOrd="2" destOrd="0" presId="urn:microsoft.com/office/officeart/2005/8/layout/bList2"/>
    <dgm:cxn modelId="{E19A728A-9B69-43AE-8F27-9DFEA7AACEE4}" type="presParOf" srcId="{3DA4C44A-0AF7-405E-9C6E-D62CDE802428}" destId="{315F8183-B78D-473B-B0C3-0BCBC87FC6A6}" srcOrd="3" destOrd="0" presId="urn:microsoft.com/office/officeart/2005/8/layout/bList2"/>
    <dgm:cxn modelId="{D00FD504-411B-4718-8C7D-C6BB8D2680F1}" type="presParOf" srcId="{276B4C74-BEB1-4AA4-AFF6-183E5A4A6A15}" destId="{9D044024-D212-443F-A4FC-A7D13230F2C2}" srcOrd="1" destOrd="0" presId="urn:microsoft.com/office/officeart/2005/8/layout/bList2"/>
    <dgm:cxn modelId="{B35E6596-F6D6-4957-8930-45CEA61B65BD}" type="presParOf" srcId="{276B4C74-BEB1-4AA4-AFF6-183E5A4A6A15}" destId="{1082ECE9-BA09-44D5-8E40-6E4DA956C699}" srcOrd="2" destOrd="0" presId="urn:microsoft.com/office/officeart/2005/8/layout/bList2"/>
    <dgm:cxn modelId="{59314938-AF9F-49B1-BB1A-F36FFFB2568B}" type="presParOf" srcId="{1082ECE9-BA09-44D5-8E40-6E4DA956C699}" destId="{040FE0D2-7F22-475E-8231-C82DA70F2B18}" srcOrd="0" destOrd="0" presId="urn:microsoft.com/office/officeart/2005/8/layout/bList2"/>
    <dgm:cxn modelId="{1460937A-88BE-419B-AD70-62F39C77EDCE}" type="presParOf" srcId="{1082ECE9-BA09-44D5-8E40-6E4DA956C699}" destId="{717672CF-CD23-48CF-BDE5-AFA2134D4811}" srcOrd="1" destOrd="0" presId="urn:microsoft.com/office/officeart/2005/8/layout/bList2"/>
    <dgm:cxn modelId="{C72210D1-1CF4-4ABF-8D7E-C31A570FD50C}" type="presParOf" srcId="{1082ECE9-BA09-44D5-8E40-6E4DA956C699}" destId="{57E193AA-8EE3-4A5E-92B2-FAC296913B53}" srcOrd="2" destOrd="0" presId="urn:microsoft.com/office/officeart/2005/8/layout/bList2"/>
    <dgm:cxn modelId="{F4FE6B39-D7EC-4639-B5AD-6C313FEB744F}" type="presParOf" srcId="{1082ECE9-BA09-44D5-8E40-6E4DA956C699}" destId="{7496C27D-A532-49F8-8C81-F8404160785D}" srcOrd="3" destOrd="0" presId="urn:microsoft.com/office/officeart/2005/8/layout/bList2"/>
    <dgm:cxn modelId="{4A63A0C4-6289-4165-8C54-00BEBF5BEB75}" type="presParOf" srcId="{276B4C74-BEB1-4AA4-AFF6-183E5A4A6A15}" destId="{A70541AD-2FC1-4F1B-B7A1-51DF0448A0E5}" srcOrd="3" destOrd="0" presId="urn:microsoft.com/office/officeart/2005/8/layout/bList2"/>
    <dgm:cxn modelId="{1B07579C-C820-42E5-94B7-11062B93C440}" type="presParOf" srcId="{276B4C74-BEB1-4AA4-AFF6-183E5A4A6A15}" destId="{107F4C1A-98E1-4A47-9195-6800D1D99A59}" srcOrd="4" destOrd="0" presId="urn:microsoft.com/office/officeart/2005/8/layout/bList2"/>
    <dgm:cxn modelId="{FD23E42F-8FF5-4D17-9A18-4A1E1C72AB27}" type="presParOf" srcId="{107F4C1A-98E1-4A47-9195-6800D1D99A59}" destId="{14897027-9B7A-4F1F-A5FC-759EEE646215}" srcOrd="0" destOrd="0" presId="urn:microsoft.com/office/officeart/2005/8/layout/bList2"/>
    <dgm:cxn modelId="{CB47A26C-CEB5-495D-B694-77A6FFF74A96}" type="presParOf" srcId="{107F4C1A-98E1-4A47-9195-6800D1D99A59}" destId="{EEDE9975-8889-4169-893C-6ACC884C0F32}" srcOrd="1" destOrd="0" presId="urn:microsoft.com/office/officeart/2005/8/layout/bList2"/>
    <dgm:cxn modelId="{3F586370-7CDF-48CC-950D-22AAB227F7C6}" type="presParOf" srcId="{107F4C1A-98E1-4A47-9195-6800D1D99A59}" destId="{E082EFBF-F7BE-4185-A29D-BD105C4309AB}" srcOrd="2" destOrd="0" presId="urn:microsoft.com/office/officeart/2005/8/layout/bList2"/>
    <dgm:cxn modelId="{C6BBB2B8-45FF-45E3-8978-C12CA62B1078}" type="presParOf" srcId="{107F4C1A-98E1-4A47-9195-6800D1D99A59}" destId="{559F0566-26A7-4EE8-8811-21432BB3F7F4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F201875-93C1-47D0-8A58-095164C310DE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</dgm:pt>
    <dgm:pt modelId="{38CB5D8E-635C-4DE9-961A-16747A30E00C}">
      <dgm:prSet phldrT="[Text]" custT="1"/>
      <dgm:spPr/>
      <dgm:t>
        <a:bodyPr/>
        <a:lstStyle/>
        <a:p>
          <a:r>
            <a:rPr lang="cs-CZ" sz="2550" baseline="0" dirty="0" smtClean="0">
              <a:latin typeface="Arial Black" pitchFamily="34" charset="0"/>
            </a:rPr>
            <a:t>4+4=</a:t>
          </a:r>
          <a:r>
            <a:rPr lang="cs-CZ" sz="2550" baseline="0" dirty="0" smtClean="0">
              <a:solidFill>
                <a:schemeClr val="tx1"/>
              </a:solidFill>
              <a:latin typeface="Arial Black" pitchFamily="34" charset="0"/>
            </a:rPr>
            <a:t>8</a:t>
          </a:r>
          <a:endParaRPr lang="cs-CZ" sz="2550" baseline="0" dirty="0">
            <a:solidFill>
              <a:schemeClr val="tx1"/>
            </a:solidFill>
            <a:latin typeface="Arial Black" pitchFamily="34" charset="0"/>
          </a:endParaRPr>
        </a:p>
      </dgm:t>
    </dgm:pt>
    <dgm:pt modelId="{C5CD17A3-B63B-4CC3-9011-83ACB6944E7A}" type="parTrans" cxnId="{7EC4AB50-49F6-48E2-AF00-C35963C91225}">
      <dgm:prSet/>
      <dgm:spPr/>
      <dgm:t>
        <a:bodyPr/>
        <a:lstStyle/>
        <a:p>
          <a:endParaRPr lang="cs-CZ"/>
        </a:p>
      </dgm:t>
    </dgm:pt>
    <dgm:pt modelId="{0F46E612-2C8A-4469-B29A-666292D808C2}" type="sibTrans" cxnId="{7EC4AB50-49F6-48E2-AF00-C35963C91225}">
      <dgm:prSet/>
      <dgm:spPr/>
      <dgm:t>
        <a:bodyPr/>
        <a:lstStyle/>
        <a:p>
          <a:endParaRPr lang="cs-CZ"/>
        </a:p>
      </dgm:t>
    </dgm:pt>
    <dgm:pt modelId="{3C23BCAC-4597-4EEE-B385-B1935B506677}">
      <dgm:prSet phldrT="[Text]" custT="1"/>
      <dgm:spPr/>
      <dgm:t>
        <a:bodyPr/>
        <a:lstStyle/>
        <a:p>
          <a:r>
            <a:rPr lang="cs-CZ" sz="2550" baseline="0" dirty="0" smtClean="0">
              <a:latin typeface="Arial Black" pitchFamily="34" charset="0"/>
            </a:rPr>
            <a:t>5+3=</a:t>
          </a:r>
          <a:r>
            <a:rPr lang="cs-CZ" sz="2550" baseline="0" dirty="0" smtClean="0">
              <a:solidFill>
                <a:schemeClr val="tx1"/>
              </a:solidFill>
              <a:latin typeface="Arial Black" pitchFamily="34" charset="0"/>
            </a:rPr>
            <a:t>8</a:t>
          </a:r>
          <a:endParaRPr lang="cs-CZ" sz="2550" baseline="0" dirty="0">
            <a:solidFill>
              <a:schemeClr val="tx1"/>
            </a:solidFill>
            <a:latin typeface="Arial Black" pitchFamily="34" charset="0"/>
          </a:endParaRPr>
        </a:p>
      </dgm:t>
    </dgm:pt>
    <dgm:pt modelId="{9F3B36B2-1DD3-492E-BDE7-07AD21A4EED5}" type="parTrans" cxnId="{12463FC2-5ADB-46FF-90B6-FF15386AEB64}">
      <dgm:prSet/>
      <dgm:spPr/>
      <dgm:t>
        <a:bodyPr/>
        <a:lstStyle/>
        <a:p>
          <a:endParaRPr lang="cs-CZ"/>
        </a:p>
      </dgm:t>
    </dgm:pt>
    <dgm:pt modelId="{9516C703-EDCF-436A-85ED-E81603B9A288}" type="sibTrans" cxnId="{12463FC2-5ADB-46FF-90B6-FF15386AEB64}">
      <dgm:prSet/>
      <dgm:spPr/>
      <dgm:t>
        <a:bodyPr/>
        <a:lstStyle/>
        <a:p>
          <a:endParaRPr lang="cs-CZ"/>
        </a:p>
      </dgm:t>
    </dgm:pt>
    <dgm:pt modelId="{DEE74193-E104-42A5-847F-5C192434CCAB}">
      <dgm:prSet phldrT="[Text]" custT="1"/>
      <dgm:spPr/>
      <dgm:t>
        <a:bodyPr/>
        <a:lstStyle/>
        <a:p>
          <a:r>
            <a:rPr lang="cs-CZ" sz="2550" baseline="0" dirty="0" smtClean="0">
              <a:latin typeface="Arial Black" pitchFamily="34" charset="0"/>
            </a:rPr>
            <a:t>6+2=</a:t>
          </a:r>
          <a:r>
            <a:rPr lang="cs-CZ" sz="2550" baseline="0" dirty="0" smtClean="0">
              <a:solidFill>
                <a:schemeClr val="tx1"/>
              </a:solidFill>
              <a:latin typeface="Arial Black" pitchFamily="34" charset="0"/>
            </a:rPr>
            <a:t>8</a:t>
          </a:r>
          <a:endParaRPr lang="cs-CZ" sz="2550" baseline="0" dirty="0">
            <a:solidFill>
              <a:schemeClr val="tx1"/>
            </a:solidFill>
            <a:latin typeface="Arial Black" pitchFamily="34" charset="0"/>
          </a:endParaRPr>
        </a:p>
      </dgm:t>
    </dgm:pt>
    <dgm:pt modelId="{6B7D53F1-E972-4156-ACA9-6BDAD6B4BD0D}" type="parTrans" cxnId="{80314E2F-317B-46F5-898A-0C2BBC78BDC1}">
      <dgm:prSet/>
      <dgm:spPr/>
      <dgm:t>
        <a:bodyPr/>
        <a:lstStyle/>
        <a:p>
          <a:endParaRPr lang="cs-CZ"/>
        </a:p>
      </dgm:t>
    </dgm:pt>
    <dgm:pt modelId="{08607CA0-4EC6-42BC-8444-90C167EF6EB7}" type="sibTrans" cxnId="{80314E2F-317B-46F5-898A-0C2BBC78BDC1}">
      <dgm:prSet/>
      <dgm:spPr/>
      <dgm:t>
        <a:bodyPr/>
        <a:lstStyle/>
        <a:p>
          <a:endParaRPr lang="cs-CZ"/>
        </a:p>
      </dgm:t>
    </dgm:pt>
    <dgm:pt modelId="{276B4C74-BEB1-4AA4-AFF6-183E5A4A6A15}" type="pres">
      <dgm:prSet presAssocID="{BF201875-93C1-47D0-8A58-095164C310DE}" presName="diagram" presStyleCnt="0">
        <dgm:presLayoutVars>
          <dgm:dir/>
          <dgm:animLvl val="lvl"/>
          <dgm:resizeHandles val="exact"/>
        </dgm:presLayoutVars>
      </dgm:prSet>
      <dgm:spPr/>
    </dgm:pt>
    <dgm:pt modelId="{3DA4C44A-0AF7-405E-9C6E-D62CDE802428}" type="pres">
      <dgm:prSet presAssocID="{38CB5D8E-635C-4DE9-961A-16747A30E00C}" presName="compNode" presStyleCnt="0"/>
      <dgm:spPr/>
    </dgm:pt>
    <dgm:pt modelId="{2D5491CC-C49C-43B7-BE09-56E2F35E43C1}" type="pres">
      <dgm:prSet presAssocID="{38CB5D8E-635C-4DE9-961A-16747A30E00C}" presName="childRect" presStyleLbl="bgAcc1" presStyleIdx="0" presStyleCnt="3" custScaleY="314939" custLinFactNeighborX="-1571" custLinFactNeighborY="1570">
        <dgm:presLayoutVars>
          <dgm:bulletEnabled val="1"/>
        </dgm:presLayoutVars>
      </dgm:prSet>
      <dgm:spPr>
        <a:solidFill>
          <a:schemeClr val="bg2"/>
        </a:solidFill>
      </dgm:spPr>
    </dgm:pt>
    <dgm:pt modelId="{8101397D-CD4E-4E55-9D8E-212245D13D1F}" type="pres">
      <dgm:prSet presAssocID="{38CB5D8E-635C-4DE9-961A-16747A30E00C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CE0311-BE5E-4CD7-9F29-04E6AA8B9179}" type="pres">
      <dgm:prSet presAssocID="{38CB5D8E-635C-4DE9-961A-16747A30E00C}" presName="parentRect" presStyleLbl="alignNode1" presStyleIdx="0" presStyleCnt="3"/>
      <dgm:spPr/>
      <dgm:t>
        <a:bodyPr/>
        <a:lstStyle/>
        <a:p>
          <a:endParaRPr lang="cs-CZ"/>
        </a:p>
      </dgm:t>
    </dgm:pt>
    <dgm:pt modelId="{315F8183-B78D-473B-B0C3-0BCBC87FC6A6}" type="pres">
      <dgm:prSet presAssocID="{38CB5D8E-635C-4DE9-961A-16747A30E00C}" presName="adorn" presStyleLbl="fgAccFollowNode1" presStyleIdx="0" presStyleCnt="3"/>
      <dgm:spPr/>
    </dgm:pt>
    <dgm:pt modelId="{9D044024-D212-443F-A4FC-A7D13230F2C2}" type="pres">
      <dgm:prSet presAssocID="{0F46E612-2C8A-4469-B29A-666292D808C2}" presName="sibTrans" presStyleLbl="sibTrans2D1" presStyleIdx="0" presStyleCnt="0"/>
      <dgm:spPr/>
      <dgm:t>
        <a:bodyPr/>
        <a:lstStyle/>
        <a:p>
          <a:endParaRPr lang="cs-CZ"/>
        </a:p>
      </dgm:t>
    </dgm:pt>
    <dgm:pt modelId="{1082ECE9-BA09-44D5-8E40-6E4DA956C699}" type="pres">
      <dgm:prSet presAssocID="{3C23BCAC-4597-4EEE-B385-B1935B506677}" presName="compNode" presStyleCnt="0"/>
      <dgm:spPr/>
    </dgm:pt>
    <dgm:pt modelId="{040FE0D2-7F22-475E-8231-C82DA70F2B18}" type="pres">
      <dgm:prSet presAssocID="{3C23BCAC-4597-4EEE-B385-B1935B506677}" presName="childRect" presStyleLbl="bgAcc1" presStyleIdx="1" presStyleCnt="3" custScaleX="109643" custScaleY="312866" custLinFactNeighborX="-2918" custLinFactNeighborY="-62">
        <dgm:presLayoutVars>
          <dgm:bulletEnabled val="1"/>
        </dgm:presLayoutVars>
      </dgm:prSet>
      <dgm:spPr>
        <a:solidFill>
          <a:schemeClr val="bg2">
            <a:alpha val="90000"/>
          </a:schemeClr>
        </a:solidFill>
      </dgm:spPr>
    </dgm:pt>
    <dgm:pt modelId="{717672CF-CD23-48CF-BDE5-AFA2134D4811}" type="pres">
      <dgm:prSet presAssocID="{3C23BCAC-4597-4EEE-B385-B1935B506677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E193AA-8EE3-4A5E-92B2-FAC296913B53}" type="pres">
      <dgm:prSet presAssocID="{3C23BCAC-4597-4EEE-B385-B1935B506677}" presName="parentRect" presStyleLbl="alignNode1" presStyleIdx="1" presStyleCnt="3"/>
      <dgm:spPr/>
      <dgm:t>
        <a:bodyPr/>
        <a:lstStyle/>
        <a:p>
          <a:endParaRPr lang="cs-CZ"/>
        </a:p>
      </dgm:t>
    </dgm:pt>
    <dgm:pt modelId="{7496C27D-A532-49F8-8C81-F8404160785D}" type="pres">
      <dgm:prSet presAssocID="{3C23BCAC-4597-4EEE-B385-B1935B506677}" presName="adorn" presStyleLbl="fgAccFollowNode1" presStyleIdx="1" presStyleCnt="3"/>
      <dgm:spPr/>
    </dgm:pt>
    <dgm:pt modelId="{A70541AD-2FC1-4F1B-B7A1-51DF0448A0E5}" type="pres">
      <dgm:prSet presAssocID="{9516C703-EDCF-436A-85ED-E81603B9A288}" presName="sibTrans" presStyleLbl="sibTrans2D1" presStyleIdx="0" presStyleCnt="0"/>
      <dgm:spPr/>
      <dgm:t>
        <a:bodyPr/>
        <a:lstStyle/>
        <a:p>
          <a:endParaRPr lang="cs-CZ"/>
        </a:p>
      </dgm:t>
    </dgm:pt>
    <dgm:pt modelId="{107F4C1A-98E1-4A47-9195-6800D1D99A59}" type="pres">
      <dgm:prSet presAssocID="{DEE74193-E104-42A5-847F-5C192434CCAB}" presName="compNode" presStyleCnt="0"/>
      <dgm:spPr/>
    </dgm:pt>
    <dgm:pt modelId="{14897027-9B7A-4F1F-A5FC-759EEE646215}" type="pres">
      <dgm:prSet presAssocID="{DEE74193-E104-42A5-847F-5C192434CCAB}" presName="childRect" presStyleLbl="bgAcc1" presStyleIdx="2" presStyleCnt="3" custScaleX="109926" custScaleY="312990">
        <dgm:presLayoutVars>
          <dgm:bulletEnabled val="1"/>
        </dgm:presLayoutVars>
      </dgm:prSet>
      <dgm:spPr>
        <a:solidFill>
          <a:schemeClr val="bg2">
            <a:alpha val="90000"/>
          </a:schemeClr>
        </a:solidFill>
      </dgm:spPr>
    </dgm:pt>
    <dgm:pt modelId="{EEDE9975-8889-4169-893C-6ACC884C0F32}" type="pres">
      <dgm:prSet presAssocID="{DEE74193-E104-42A5-847F-5C192434CCAB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82EFBF-F7BE-4185-A29D-BD105C4309AB}" type="pres">
      <dgm:prSet presAssocID="{DEE74193-E104-42A5-847F-5C192434CCAB}" presName="parentRect" presStyleLbl="alignNode1" presStyleIdx="2" presStyleCnt="3"/>
      <dgm:spPr/>
      <dgm:t>
        <a:bodyPr/>
        <a:lstStyle/>
        <a:p>
          <a:endParaRPr lang="cs-CZ"/>
        </a:p>
      </dgm:t>
    </dgm:pt>
    <dgm:pt modelId="{559F0566-26A7-4EE8-8811-21432BB3F7F4}" type="pres">
      <dgm:prSet presAssocID="{DEE74193-E104-42A5-847F-5C192434CCAB}" presName="adorn" presStyleLbl="fgAccFollowNode1" presStyleIdx="2" presStyleCnt="3"/>
      <dgm:spPr/>
    </dgm:pt>
  </dgm:ptLst>
  <dgm:cxnLst>
    <dgm:cxn modelId="{09CD9DAE-268F-4F40-83A7-36256DB3CDA1}" type="presOf" srcId="{3C23BCAC-4597-4EEE-B385-B1935B506677}" destId="{717672CF-CD23-48CF-BDE5-AFA2134D4811}" srcOrd="0" destOrd="0" presId="urn:microsoft.com/office/officeart/2005/8/layout/bList2"/>
    <dgm:cxn modelId="{31137E32-5E59-4F3A-A9D1-6731E325B2A4}" type="presOf" srcId="{BF201875-93C1-47D0-8A58-095164C310DE}" destId="{276B4C74-BEB1-4AA4-AFF6-183E5A4A6A15}" srcOrd="0" destOrd="0" presId="urn:microsoft.com/office/officeart/2005/8/layout/bList2"/>
    <dgm:cxn modelId="{28A8F18C-7332-4426-8102-C5D521B93E9E}" type="presOf" srcId="{DEE74193-E104-42A5-847F-5C192434CCAB}" destId="{E082EFBF-F7BE-4185-A29D-BD105C4309AB}" srcOrd="1" destOrd="0" presId="urn:microsoft.com/office/officeart/2005/8/layout/bList2"/>
    <dgm:cxn modelId="{9730BCEB-944A-434E-9C64-BDADB608DD4A}" type="presOf" srcId="{DEE74193-E104-42A5-847F-5C192434CCAB}" destId="{EEDE9975-8889-4169-893C-6ACC884C0F32}" srcOrd="0" destOrd="0" presId="urn:microsoft.com/office/officeart/2005/8/layout/bList2"/>
    <dgm:cxn modelId="{6E045412-45E1-430A-8CD5-641C23C28FAA}" type="presOf" srcId="{38CB5D8E-635C-4DE9-961A-16747A30E00C}" destId="{3BCE0311-BE5E-4CD7-9F29-04E6AA8B9179}" srcOrd="1" destOrd="0" presId="urn:microsoft.com/office/officeart/2005/8/layout/bList2"/>
    <dgm:cxn modelId="{80314E2F-317B-46F5-898A-0C2BBC78BDC1}" srcId="{BF201875-93C1-47D0-8A58-095164C310DE}" destId="{DEE74193-E104-42A5-847F-5C192434CCAB}" srcOrd="2" destOrd="0" parTransId="{6B7D53F1-E972-4156-ACA9-6BDAD6B4BD0D}" sibTransId="{08607CA0-4EC6-42BC-8444-90C167EF6EB7}"/>
    <dgm:cxn modelId="{FCA60DB3-D0F8-48D8-B820-30D1FD3B41D7}" type="presOf" srcId="{9516C703-EDCF-436A-85ED-E81603B9A288}" destId="{A70541AD-2FC1-4F1B-B7A1-51DF0448A0E5}" srcOrd="0" destOrd="0" presId="urn:microsoft.com/office/officeart/2005/8/layout/bList2"/>
    <dgm:cxn modelId="{84084CD6-5812-4B5E-917C-B64C5DA8B150}" type="presOf" srcId="{38CB5D8E-635C-4DE9-961A-16747A30E00C}" destId="{8101397D-CD4E-4E55-9D8E-212245D13D1F}" srcOrd="0" destOrd="0" presId="urn:microsoft.com/office/officeart/2005/8/layout/bList2"/>
    <dgm:cxn modelId="{6FCD0253-219E-4A32-BED9-F9F64050E1E5}" type="presOf" srcId="{0F46E612-2C8A-4469-B29A-666292D808C2}" destId="{9D044024-D212-443F-A4FC-A7D13230F2C2}" srcOrd="0" destOrd="0" presId="urn:microsoft.com/office/officeart/2005/8/layout/bList2"/>
    <dgm:cxn modelId="{12463FC2-5ADB-46FF-90B6-FF15386AEB64}" srcId="{BF201875-93C1-47D0-8A58-095164C310DE}" destId="{3C23BCAC-4597-4EEE-B385-B1935B506677}" srcOrd="1" destOrd="0" parTransId="{9F3B36B2-1DD3-492E-BDE7-07AD21A4EED5}" sibTransId="{9516C703-EDCF-436A-85ED-E81603B9A288}"/>
    <dgm:cxn modelId="{7EC4AB50-49F6-48E2-AF00-C35963C91225}" srcId="{BF201875-93C1-47D0-8A58-095164C310DE}" destId="{38CB5D8E-635C-4DE9-961A-16747A30E00C}" srcOrd="0" destOrd="0" parTransId="{C5CD17A3-B63B-4CC3-9011-83ACB6944E7A}" sibTransId="{0F46E612-2C8A-4469-B29A-666292D808C2}"/>
    <dgm:cxn modelId="{4EA084F9-8E46-48EF-A386-EB7D30890A88}" type="presOf" srcId="{3C23BCAC-4597-4EEE-B385-B1935B506677}" destId="{57E193AA-8EE3-4A5E-92B2-FAC296913B53}" srcOrd="1" destOrd="0" presId="urn:microsoft.com/office/officeart/2005/8/layout/bList2"/>
    <dgm:cxn modelId="{E5FC784A-BB1F-4041-85E8-B97702B531C8}" type="presParOf" srcId="{276B4C74-BEB1-4AA4-AFF6-183E5A4A6A15}" destId="{3DA4C44A-0AF7-405E-9C6E-D62CDE802428}" srcOrd="0" destOrd="0" presId="urn:microsoft.com/office/officeart/2005/8/layout/bList2"/>
    <dgm:cxn modelId="{4820492D-7CEA-4DDF-9548-22C25508A36A}" type="presParOf" srcId="{3DA4C44A-0AF7-405E-9C6E-D62CDE802428}" destId="{2D5491CC-C49C-43B7-BE09-56E2F35E43C1}" srcOrd="0" destOrd="0" presId="urn:microsoft.com/office/officeart/2005/8/layout/bList2"/>
    <dgm:cxn modelId="{ABBD8D17-9B4C-4900-876E-67F392970EC2}" type="presParOf" srcId="{3DA4C44A-0AF7-405E-9C6E-D62CDE802428}" destId="{8101397D-CD4E-4E55-9D8E-212245D13D1F}" srcOrd="1" destOrd="0" presId="urn:microsoft.com/office/officeart/2005/8/layout/bList2"/>
    <dgm:cxn modelId="{B5726914-968C-4117-B149-3786706578B5}" type="presParOf" srcId="{3DA4C44A-0AF7-405E-9C6E-D62CDE802428}" destId="{3BCE0311-BE5E-4CD7-9F29-04E6AA8B9179}" srcOrd="2" destOrd="0" presId="urn:microsoft.com/office/officeart/2005/8/layout/bList2"/>
    <dgm:cxn modelId="{ED98B512-BD1B-4574-B595-B61B45C87ACA}" type="presParOf" srcId="{3DA4C44A-0AF7-405E-9C6E-D62CDE802428}" destId="{315F8183-B78D-473B-B0C3-0BCBC87FC6A6}" srcOrd="3" destOrd="0" presId="urn:microsoft.com/office/officeart/2005/8/layout/bList2"/>
    <dgm:cxn modelId="{E9691B2E-DBAC-47D5-925F-15D9058CF0DB}" type="presParOf" srcId="{276B4C74-BEB1-4AA4-AFF6-183E5A4A6A15}" destId="{9D044024-D212-443F-A4FC-A7D13230F2C2}" srcOrd="1" destOrd="0" presId="urn:microsoft.com/office/officeart/2005/8/layout/bList2"/>
    <dgm:cxn modelId="{5764C219-64DE-4FA4-BD80-B7865C9B0BC4}" type="presParOf" srcId="{276B4C74-BEB1-4AA4-AFF6-183E5A4A6A15}" destId="{1082ECE9-BA09-44D5-8E40-6E4DA956C699}" srcOrd="2" destOrd="0" presId="urn:microsoft.com/office/officeart/2005/8/layout/bList2"/>
    <dgm:cxn modelId="{AA8789F0-7823-4CCB-921C-B7F8B3693581}" type="presParOf" srcId="{1082ECE9-BA09-44D5-8E40-6E4DA956C699}" destId="{040FE0D2-7F22-475E-8231-C82DA70F2B18}" srcOrd="0" destOrd="0" presId="urn:microsoft.com/office/officeart/2005/8/layout/bList2"/>
    <dgm:cxn modelId="{2C4137BA-1234-409B-8BFC-CDDAF42E10C2}" type="presParOf" srcId="{1082ECE9-BA09-44D5-8E40-6E4DA956C699}" destId="{717672CF-CD23-48CF-BDE5-AFA2134D4811}" srcOrd="1" destOrd="0" presId="urn:microsoft.com/office/officeart/2005/8/layout/bList2"/>
    <dgm:cxn modelId="{425964B1-3457-4E48-8132-A75B01D71177}" type="presParOf" srcId="{1082ECE9-BA09-44D5-8E40-6E4DA956C699}" destId="{57E193AA-8EE3-4A5E-92B2-FAC296913B53}" srcOrd="2" destOrd="0" presId="urn:microsoft.com/office/officeart/2005/8/layout/bList2"/>
    <dgm:cxn modelId="{3E070CCC-54F1-44C9-8E34-93342475FEB0}" type="presParOf" srcId="{1082ECE9-BA09-44D5-8E40-6E4DA956C699}" destId="{7496C27D-A532-49F8-8C81-F8404160785D}" srcOrd="3" destOrd="0" presId="urn:microsoft.com/office/officeart/2005/8/layout/bList2"/>
    <dgm:cxn modelId="{FD055F1B-DC57-4996-B58B-9421732223C2}" type="presParOf" srcId="{276B4C74-BEB1-4AA4-AFF6-183E5A4A6A15}" destId="{A70541AD-2FC1-4F1B-B7A1-51DF0448A0E5}" srcOrd="3" destOrd="0" presId="urn:microsoft.com/office/officeart/2005/8/layout/bList2"/>
    <dgm:cxn modelId="{8E47D085-E4DF-4D8E-BF5B-B7487D7DC99B}" type="presParOf" srcId="{276B4C74-BEB1-4AA4-AFF6-183E5A4A6A15}" destId="{107F4C1A-98E1-4A47-9195-6800D1D99A59}" srcOrd="4" destOrd="0" presId="urn:microsoft.com/office/officeart/2005/8/layout/bList2"/>
    <dgm:cxn modelId="{1C238BD5-6BBA-4DBE-80DB-8E5D728D752D}" type="presParOf" srcId="{107F4C1A-98E1-4A47-9195-6800D1D99A59}" destId="{14897027-9B7A-4F1F-A5FC-759EEE646215}" srcOrd="0" destOrd="0" presId="urn:microsoft.com/office/officeart/2005/8/layout/bList2"/>
    <dgm:cxn modelId="{43084630-D803-45AE-80C3-DB7C1CF74A6E}" type="presParOf" srcId="{107F4C1A-98E1-4A47-9195-6800D1D99A59}" destId="{EEDE9975-8889-4169-893C-6ACC884C0F32}" srcOrd="1" destOrd="0" presId="urn:microsoft.com/office/officeart/2005/8/layout/bList2"/>
    <dgm:cxn modelId="{235316C1-6AC3-4F13-853D-72CC1EE5CB33}" type="presParOf" srcId="{107F4C1A-98E1-4A47-9195-6800D1D99A59}" destId="{E082EFBF-F7BE-4185-A29D-BD105C4309AB}" srcOrd="2" destOrd="0" presId="urn:microsoft.com/office/officeart/2005/8/layout/bList2"/>
    <dgm:cxn modelId="{C604472E-2174-4B6A-AA45-5FB3A6AB6968}" type="presParOf" srcId="{107F4C1A-98E1-4A47-9195-6800D1D99A59}" destId="{559F0566-26A7-4EE8-8811-21432BB3F7F4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900" kern="1200" dirty="0" smtClean="0"/>
            <a:t>Základní škola, Uherský Ostroh, okres Uherské Hradiště, příspěvková organizace</a:t>
          </a:r>
          <a:endParaRPr lang="cs-CZ" sz="9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r>
            <a:rPr lang="cs-CZ" sz="2000" kern="1200" dirty="0" smtClean="0">
              <a:solidFill>
                <a:schemeClr val="tx1"/>
              </a:solidFill>
            </a:rPr>
            <a:t> Mgr. Gabriela Hnátková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05767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600" kern="1200" baseline="0" dirty="0" smtClean="0">
              <a:solidFill>
                <a:schemeClr val="tx1"/>
              </a:solidFill>
            </a:rPr>
            <a:t>VY_42_INOVACE_01_CISLO A POCETNI OPERACE_04</a:t>
          </a:r>
          <a:endParaRPr lang="cs-CZ" sz="1600" kern="1200" dirty="0">
            <a:solidFill>
              <a:schemeClr val="tx1"/>
            </a:solidFill>
          </a:endParaRPr>
        </a:p>
      </dsp:txBody>
      <dsp:txXfrm>
        <a:off x="1273857" y="805767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M</a:t>
          </a:r>
          <a:r>
            <a:rPr lang="cs-CZ" sz="2000" kern="1200" dirty="0" smtClean="0">
              <a:solidFill>
                <a:schemeClr val="tx1"/>
              </a:solidFill>
            </a:rPr>
            <a:t> – 1.A – ČÍSLO 8 - sčítání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D5491CC-C49C-43B7-BE09-56E2F35E43C1}">
      <dsp:nvSpPr>
        <dsp:cNvPr id="0" name=""/>
        <dsp:cNvSpPr/>
      </dsp:nvSpPr>
      <dsp:spPr>
        <a:xfrm>
          <a:off x="0" y="3038"/>
          <a:ext cx="1727368" cy="4060961"/>
        </a:xfrm>
        <a:prstGeom prst="round2SameRect">
          <a:avLst>
            <a:gd name="adj1" fmla="val 8000"/>
            <a:gd name="adj2" fmla="val 0"/>
          </a:avLst>
        </a:prstGeom>
        <a:solidFill>
          <a:schemeClr val="bg2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CE0311-BE5E-4CD7-9F29-04E6AA8B9179}">
      <dsp:nvSpPr>
        <dsp:cNvPr id="0" name=""/>
        <dsp:cNvSpPr/>
      </dsp:nvSpPr>
      <dsp:spPr>
        <a:xfrm>
          <a:off x="8862" y="2676721"/>
          <a:ext cx="1727368" cy="554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0" rIns="3937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>
              <a:latin typeface="Arial Black" pitchFamily="34" charset="0"/>
            </a:rPr>
            <a:t>4+4=</a:t>
          </a:r>
          <a:endParaRPr lang="cs-CZ" sz="3100" kern="1200" dirty="0">
            <a:latin typeface="Arial Black" pitchFamily="34" charset="0"/>
          </a:endParaRPr>
        </a:p>
      </dsp:txBody>
      <dsp:txXfrm>
        <a:off x="8862" y="2676721"/>
        <a:ext cx="1216456" cy="554460"/>
      </dsp:txXfrm>
    </dsp:sp>
    <dsp:sp modelId="{315F8183-B78D-473B-B0C3-0BCBC87FC6A6}">
      <dsp:nvSpPr>
        <dsp:cNvPr id="0" name=""/>
        <dsp:cNvSpPr/>
      </dsp:nvSpPr>
      <dsp:spPr>
        <a:xfrm>
          <a:off x="1274183" y="2764792"/>
          <a:ext cx="604578" cy="604578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0FE0D2-7F22-475E-8231-C82DA70F2B18}">
      <dsp:nvSpPr>
        <dsp:cNvPr id="0" name=""/>
        <dsp:cNvSpPr/>
      </dsp:nvSpPr>
      <dsp:spPr>
        <a:xfrm>
          <a:off x="1978138" y="14084"/>
          <a:ext cx="1893938" cy="4034231"/>
        </a:xfrm>
        <a:prstGeom prst="round2SameRect">
          <a:avLst>
            <a:gd name="adj1" fmla="val 8000"/>
            <a:gd name="adj2" fmla="val 0"/>
          </a:avLst>
        </a:prstGeom>
        <a:solidFill>
          <a:schemeClr val="bg2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E193AA-8EE3-4A5E-92B2-FAC296913B53}">
      <dsp:nvSpPr>
        <dsp:cNvPr id="0" name=""/>
        <dsp:cNvSpPr/>
      </dsp:nvSpPr>
      <dsp:spPr>
        <a:xfrm>
          <a:off x="2111828" y="2676721"/>
          <a:ext cx="1727368" cy="554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0" rIns="3937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>
              <a:latin typeface="Arial Black" pitchFamily="34" charset="0"/>
            </a:rPr>
            <a:t>5+3=</a:t>
          </a:r>
          <a:endParaRPr lang="cs-CZ" sz="3100" kern="1200" dirty="0">
            <a:latin typeface="Arial Black" pitchFamily="34" charset="0"/>
          </a:endParaRPr>
        </a:p>
      </dsp:txBody>
      <dsp:txXfrm>
        <a:off x="2111828" y="2676721"/>
        <a:ext cx="1216456" cy="554460"/>
      </dsp:txXfrm>
    </dsp:sp>
    <dsp:sp modelId="{7496C27D-A532-49F8-8C81-F8404160785D}">
      <dsp:nvSpPr>
        <dsp:cNvPr id="0" name=""/>
        <dsp:cNvSpPr/>
      </dsp:nvSpPr>
      <dsp:spPr>
        <a:xfrm>
          <a:off x="3377148" y="2764792"/>
          <a:ext cx="604578" cy="604578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897027-9B7A-4F1F-A5FC-759EEE646215}">
      <dsp:nvSpPr>
        <dsp:cNvPr id="0" name=""/>
        <dsp:cNvSpPr/>
      </dsp:nvSpPr>
      <dsp:spPr>
        <a:xfrm>
          <a:off x="4131508" y="14084"/>
          <a:ext cx="1898826" cy="4035830"/>
        </a:xfrm>
        <a:prstGeom prst="round2SameRect">
          <a:avLst>
            <a:gd name="adj1" fmla="val 8000"/>
            <a:gd name="adj2" fmla="val 0"/>
          </a:avLst>
        </a:prstGeom>
        <a:solidFill>
          <a:schemeClr val="bg2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82EFBF-F7BE-4185-A29D-BD105C4309AB}">
      <dsp:nvSpPr>
        <dsp:cNvPr id="0" name=""/>
        <dsp:cNvSpPr/>
      </dsp:nvSpPr>
      <dsp:spPr>
        <a:xfrm>
          <a:off x="4217237" y="2676721"/>
          <a:ext cx="1727368" cy="554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0" rIns="3937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>
              <a:latin typeface="Arial Black" pitchFamily="34" charset="0"/>
            </a:rPr>
            <a:t>6+2=</a:t>
          </a:r>
          <a:endParaRPr lang="cs-CZ" sz="3100" kern="1200" dirty="0">
            <a:latin typeface="Arial Black" pitchFamily="34" charset="0"/>
          </a:endParaRPr>
        </a:p>
      </dsp:txBody>
      <dsp:txXfrm>
        <a:off x="4217237" y="2676721"/>
        <a:ext cx="1216456" cy="554460"/>
      </dsp:txXfrm>
    </dsp:sp>
    <dsp:sp modelId="{559F0566-26A7-4EE8-8811-21432BB3F7F4}">
      <dsp:nvSpPr>
        <dsp:cNvPr id="0" name=""/>
        <dsp:cNvSpPr/>
      </dsp:nvSpPr>
      <dsp:spPr>
        <a:xfrm>
          <a:off x="5482558" y="2764792"/>
          <a:ext cx="604578" cy="604578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D5491CC-C49C-43B7-BE09-56E2F35E43C1}">
      <dsp:nvSpPr>
        <dsp:cNvPr id="0" name=""/>
        <dsp:cNvSpPr/>
      </dsp:nvSpPr>
      <dsp:spPr>
        <a:xfrm>
          <a:off x="0" y="3038"/>
          <a:ext cx="1727368" cy="4060961"/>
        </a:xfrm>
        <a:prstGeom prst="round2SameRect">
          <a:avLst>
            <a:gd name="adj1" fmla="val 8000"/>
            <a:gd name="adj2" fmla="val 0"/>
          </a:avLst>
        </a:prstGeom>
        <a:solidFill>
          <a:schemeClr val="bg2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CE0311-BE5E-4CD7-9F29-04E6AA8B9179}">
      <dsp:nvSpPr>
        <dsp:cNvPr id="0" name=""/>
        <dsp:cNvSpPr/>
      </dsp:nvSpPr>
      <dsp:spPr>
        <a:xfrm>
          <a:off x="8862" y="2676721"/>
          <a:ext cx="1727368" cy="554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0" rIns="33020" bIns="0" numCol="1" spcCol="1270" anchor="ctr" anchorCtr="0">
          <a:noAutofit/>
        </a:bodyPr>
        <a:lstStyle/>
        <a:p>
          <a:pPr lvl="0" algn="l" defTabSz="11334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50" kern="1200" baseline="0" dirty="0" smtClean="0">
              <a:latin typeface="Arial Black" pitchFamily="34" charset="0"/>
            </a:rPr>
            <a:t>4+4=</a:t>
          </a:r>
          <a:r>
            <a:rPr lang="cs-CZ" sz="2550" kern="1200" baseline="0" dirty="0" smtClean="0">
              <a:solidFill>
                <a:schemeClr val="tx1"/>
              </a:solidFill>
              <a:latin typeface="Arial Black" pitchFamily="34" charset="0"/>
            </a:rPr>
            <a:t>8</a:t>
          </a:r>
          <a:endParaRPr lang="cs-CZ" sz="2550" kern="1200" baseline="0" dirty="0">
            <a:solidFill>
              <a:schemeClr val="tx1"/>
            </a:solidFill>
            <a:latin typeface="Arial Black" pitchFamily="34" charset="0"/>
          </a:endParaRPr>
        </a:p>
      </dsp:txBody>
      <dsp:txXfrm>
        <a:off x="8862" y="2676721"/>
        <a:ext cx="1216456" cy="554460"/>
      </dsp:txXfrm>
    </dsp:sp>
    <dsp:sp modelId="{315F8183-B78D-473B-B0C3-0BCBC87FC6A6}">
      <dsp:nvSpPr>
        <dsp:cNvPr id="0" name=""/>
        <dsp:cNvSpPr/>
      </dsp:nvSpPr>
      <dsp:spPr>
        <a:xfrm>
          <a:off x="1274183" y="2764792"/>
          <a:ext cx="604578" cy="604578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0FE0D2-7F22-475E-8231-C82DA70F2B18}">
      <dsp:nvSpPr>
        <dsp:cNvPr id="0" name=""/>
        <dsp:cNvSpPr/>
      </dsp:nvSpPr>
      <dsp:spPr>
        <a:xfrm>
          <a:off x="1978138" y="14084"/>
          <a:ext cx="1893938" cy="4034231"/>
        </a:xfrm>
        <a:prstGeom prst="round2SameRect">
          <a:avLst>
            <a:gd name="adj1" fmla="val 8000"/>
            <a:gd name="adj2" fmla="val 0"/>
          </a:avLst>
        </a:prstGeom>
        <a:solidFill>
          <a:schemeClr val="bg2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E193AA-8EE3-4A5E-92B2-FAC296913B53}">
      <dsp:nvSpPr>
        <dsp:cNvPr id="0" name=""/>
        <dsp:cNvSpPr/>
      </dsp:nvSpPr>
      <dsp:spPr>
        <a:xfrm>
          <a:off x="2111828" y="2676721"/>
          <a:ext cx="1727368" cy="554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0" rIns="33020" bIns="0" numCol="1" spcCol="1270" anchor="ctr" anchorCtr="0">
          <a:noAutofit/>
        </a:bodyPr>
        <a:lstStyle/>
        <a:p>
          <a:pPr lvl="0" algn="l" defTabSz="11334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50" kern="1200" baseline="0" dirty="0" smtClean="0">
              <a:latin typeface="Arial Black" pitchFamily="34" charset="0"/>
            </a:rPr>
            <a:t>5+3=</a:t>
          </a:r>
          <a:r>
            <a:rPr lang="cs-CZ" sz="2550" kern="1200" baseline="0" dirty="0" smtClean="0">
              <a:solidFill>
                <a:schemeClr val="tx1"/>
              </a:solidFill>
              <a:latin typeface="Arial Black" pitchFamily="34" charset="0"/>
            </a:rPr>
            <a:t>8</a:t>
          </a:r>
          <a:endParaRPr lang="cs-CZ" sz="2550" kern="1200" baseline="0" dirty="0">
            <a:solidFill>
              <a:schemeClr val="tx1"/>
            </a:solidFill>
            <a:latin typeface="Arial Black" pitchFamily="34" charset="0"/>
          </a:endParaRPr>
        </a:p>
      </dsp:txBody>
      <dsp:txXfrm>
        <a:off x="2111828" y="2676721"/>
        <a:ext cx="1216456" cy="554460"/>
      </dsp:txXfrm>
    </dsp:sp>
    <dsp:sp modelId="{7496C27D-A532-49F8-8C81-F8404160785D}">
      <dsp:nvSpPr>
        <dsp:cNvPr id="0" name=""/>
        <dsp:cNvSpPr/>
      </dsp:nvSpPr>
      <dsp:spPr>
        <a:xfrm>
          <a:off x="3377148" y="2764792"/>
          <a:ext cx="604578" cy="604578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897027-9B7A-4F1F-A5FC-759EEE646215}">
      <dsp:nvSpPr>
        <dsp:cNvPr id="0" name=""/>
        <dsp:cNvSpPr/>
      </dsp:nvSpPr>
      <dsp:spPr>
        <a:xfrm>
          <a:off x="4131508" y="14084"/>
          <a:ext cx="1898826" cy="4035830"/>
        </a:xfrm>
        <a:prstGeom prst="round2SameRect">
          <a:avLst>
            <a:gd name="adj1" fmla="val 8000"/>
            <a:gd name="adj2" fmla="val 0"/>
          </a:avLst>
        </a:prstGeom>
        <a:solidFill>
          <a:schemeClr val="bg2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82EFBF-F7BE-4185-A29D-BD105C4309AB}">
      <dsp:nvSpPr>
        <dsp:cNvPr id="0" name=""/>
        <dsp:cNvSpPr/>
      </dsp:nvSpPr>
      <dsp:spPr>
        <a:xfrm>
          <a:off x="4217237" y="2676721"/>
          <a:ext cx="1727368" cy="5544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0" rIns="33020" bIns="0" numCol="1" spcCol="1270" anchor="ctr" anchorCtr="0">
          <a:noAutofit/>
        </a:bodyPr>
        <a:lstStyle/>
        <a:p>
          <a:pPr lvl="0" algn="l" defTabSz="11334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50" kern="1200" baseline="0" dirty="0" smtClean="0">
              <a:latin typeface="Arial Black" pitchFamily="34" charset="0"/>
            </a:rPr>
            <a:t>6+2=</a:t>
          </a:r>
          <a:r>
            <a:rPr lang="cs-CZ" sz="2550" kern="1200" baseline="0" dirty="0" smtClean="0">
              <a:solidFill>
                <a:schemeClr val="tx1"/>
              </a:solidFill>
              <a:latin typeface="Arial Black" pitchFamily="34" charset="0"/>
            </a:rPr>
            <a:t>8</a:t>
          </a:r>
          <a:endParaRPr lang="cs-CZ" sz="2550" kern="1200" baseline="0" dirty="0">
            <a:solidFill>
              <a:schemeClr val="tx1"/>
            </a:solidFill>
            <a:latin typeface="Arial Black" pitchFamily="34" charset="0"/>
          </a:endParaRPr>
        </a:p>
      </dsp:txBody>
      <dsp:txXfrm>
        <a:off x="4217237" y="2676721"/>
        <a:ext cx="1216456" cy="554460"/>
      </dsp:txXfrm>
    </dsp:sp>
    <dsp:sp modelId="{559F0566-26A7-4EE8-8811-21432BB3F7F4}">
      <dsp:nvSpPr>
        <dsp:cNvPr id="0" name=""/>
        <dsp:cNvSpPr/>
      </dsp:nvSpPr>
      <dsp:spPr>
        <a:xfrm>
          <a:off x="5482558" y="2764792"/>
          <a:ext cx="604578" cy="604578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8D52D2-5121-4139-B13C-9C95CC5DE81E}" type="datetimeFigureOut">
              <a:rPr lang="cs-CZ" smtClean="0"/>
              <a:pPr/>
              <a:t>14.12.2011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500836-9564-4D19-935C-5E6D0A86DC9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00D-23EA-4846-AD4B-ED1DC97D6781}" type="datetimeFigureOut">
              <a:rPr lang="cs-CZ" smtClean="0"/>
              <a:pPr/>
              <a:t>14.12.2011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6B2D07-EE22-4CDF-9C4A-D7F5FB2A6B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00D-23EA-4846-AD4B-ED1DC97D6781}" type="datetimeFigureOut">
              <a:rPr lang="cs-CZ" smtClean="0"/>
              <a:pPr/>
              <a:t>14.12.2011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6B2D07-EE22-4CDF-9C4A-D7F5FB2A6B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00D-23EA-4846-AD4B-ED1DC97D6781}" type="datetimeFigureOut">
              <a:rPr lang="cs-CZ" smtClean="0"/>
              <a:pPr/>
              <a:t>14.12.2011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6B2D07-EE22-4CDF-9C4A-D7F5FB2A6B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00D-23EA-4846-AD4B-ED1DC97D6781}" type="datetimeFigureOut">
              <a:rPr lang="cs-CZ" smtClean="0"/>
              <a:pPr/>
              <a:t>14.12.2011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6B2D07-EE22-4CDF-9C4A-D7F5FB2A6B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00D-23EA-4846-AD4B-ED1DC97D6781}" type="datetimeFigureOut">
              <a:rPr lang="cs-CZ" smtClean="0"/>
              <a:pPr/>
              <a:t>14.12.2011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6B2D07-EE22-4CDF-9C4A-D7F5FB2A6B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00D-23EA-4846-AD4B-ED1DC97D6781}" type="datetimeFigureOut">
              <a:rPr lang="cs-CZ" smtClean="0"/>
              <a:pPr/>
              <a:t>14.12.2011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6B2D07-EE22-4CDF-9C4A-D7F5FB2A6B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00D-23EA-4846-AD4B-ED1DC97D6781}" type="datetimeFigureOut">
              <a:rPr lang="cs-CZ" smtClean="0"/>
              <a:pPr/>
              <a:t>14.12.2011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6B2D07-EE22-4CDF-9C4A-D7F5FB2A6B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00D-23EA-4846-AD4B-ED1DC97D6781}" type="datetimeFigureOut">
              <a:rPr lang="cs-CZ" smtClean="0"/>
              <a:pPr/>
              <a:t>14.12.2011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6B2D07-EE22-4CDF-9C4A-D7F5FB2A6B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00D-23EA-4846-AD4B-ED1DC97D6781}" type="datetimeFigureOut">
              <a:rPr lang="cs-CZ" smtClean="0"/>
              <a:pPr/>
              <a:t>14.12.2011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6B2D07-EE22-4CDF-9C4A-D7F5FB2A6B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00D-23EA-4846-AD4B-ED1DC97D6781}" type="datetimeFigureOut">
              <a:rPr lang="cs-CZ" smtClean="0"/>
              <a:pPr/>
              <a:t>14.12.2011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6B2D07-EE22-4CDF-9C4A-D7F5FB2A6B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45E00D-23EA-4846-AD4B-ED1DC97D6781}" type="datetimeFigureOut">
              <a:rPr lang="cs-CZ" smtClean="0"/>
              <a:pPr/>
              <a:t>14.12.2011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F6B2D07-EE22-4CDF-9C4A-D7F5FB2A6B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445E00D-23EA-4846-AD4B-ED1DC97D6781}" type="datetimeFigureOut">
              <a:rPr lang="cs-CZ" smtClean="0"/>
              <a:pPr/>
              <a:t>14.12.2011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F6B2D07-EE22-4CDF-9C4A-D7F5FB2A6B2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metodický list je určen pro žáky 1. tříd</a:t>
            </a:r>
          </a:p>
          <a:p>
            <a:r>
              <a:rPr lang="cs-CZ" dirty="0" smtClean="0"/>
              <a:t> je použit PowerPoint</a:t>
            </a:r>
          </a:p>
          <a:p>
            <a:r>
              <a:rPr lang="cs-CZ" dirty="0" smtClean="0"/>
              <a:t> je určen pro interaktivní tabuli</a:t>
            </a:r>
          </a:p>
          <a:p>
            <a:r>
              <a:rPr lang="cs-CZ" dirty="0" smtClean="0"/>
              <a:t> je zařazen v úvodní části </a:t>
            </a:r>
            <a:r>
              <a:rPr lang="cs-CZ" dirty="0" smtClean="0"/>
              <a:t>hodiny</a:t>
            </a:r>
          </a:p>
          <a:p>
            <a:endParaRPr lang="cs-CZ" dirty="0" smtClean="0"/>
          </a:p>
          <a:p>
            <a:r>
              <a:rPr lang="cs-CZ" dirty="0" smtClean="0"/>
              <a:t>Práce s připraveným materiálem děti bavila, u tabule se  střídaly, téměř nechybovaly.  </a:t>
            </a:r>
            <a:r>
              <a:rPr lang="cs-CZ" smtClean="0"/>
              <a:t>Úkolům rozuměly.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0" dirty="0" smtClean="0">
                <a:solidFill>
                  <a:schemeClr val="tx1"/>
                </a:solidFill>
              </a:rPr>
              <a:t>Číslo 8</a:t>
            </a:r>
            <a:endParaRPr lang="cs-CZ" sz="6000" b="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pPr algn="ctr"/>
            <a:r>
              <a:rPr lang="cs-CZ" sz="4800" b="1" dirty="0" smtClean="0"/>
              <a:t>Sčítání v oboru čísel do 8</a:t>
            </a:r>
            <a:endParaRPr lang="cs-CZ" sz="4800" b="1" dirty="0"/>
          </a:p>
        </p:txBody>
      </p:sp>
    </p:spTree>
  </p:cSld>
  <p:clrMapOvr>
    <a:masterClrMapping/>
  </p:clrMapOvr>
  <p:transition spd="slow">
    <p:dissolve/>
    <p:sndAc>
      <p:stSnd>
        <p:snd r:embed="rId2" name="bomb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ěticípá hvězda 2"/>
          <p:cNvSpPr/>
          <p:nvPr/>
        </p:nvSpPr>
        <p:spPr>
          <a:xfrm>
            <a:off x="1619672" y="1628800"/>
            <a:ext cx="480686" cy="56975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Pěticípá hvězda 3"/>
          <p:cNvSpPr/>
          <p:nvPr/>
        </p:nvSpPr>
        <p:spPr>
          <a:xfrm>
            <a:off x="1619672" y="2276872"/>
            <a:ext cx="500066" cy="55721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ěticípá hvězda 4"/>
          <p:cNvSpPr/>
          <p:nvPr/>
        </p:nvSpPr>
        <p:spPr>
          <a:xfrm>
            <a:off x="1643042" y="2857496"/>
            <a:ext cx="480686" cy="5715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ěticípá hvězda 5"/>
          <p:cNvSpPr/>
          <p:nvPr/>
        </p:nvSpPr>
        <p:spPr>
          <a:xfrm>
            <a:off x="1643042" y="3429000"/>
            <a:ext cx="500066" cy="55721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Mrak 6"/>
          <p:cNvSpPr/>
          <p:nvPr/>
        </p:nvSpPr>
        <p:spPr>
          <a:xfrm>
            <a:off x="2483768" y="2276872"/>
            <a:ext cx="500066" cy="496602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/>
          <p:cNvSpPr/>
          <p:nvPr/>
        </p:nvSpPr>
        <p:spPr>
          <a:xfrm>
            <a:off x="2483768" y="2924944"/>
            <a:ext cx="500066" cy="490902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/>
          <p:cNvSpPr/>
          <p:nvPr/>
        </p:nvSpPr>
        <p:spPr>
          <a:xfrm>
            <a:off x="2500298" y="3501008"/>
            <a:ext cx="500066" cy="485202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3571868" y="1857364"/>
            <a:ext cx="571504" cy="557210"/>
          </a:xfrm>
          <a:prstGeom prst="smileyFac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3571868" y="2643182"/>
            <a:ext cx="571504" cy="557210"/>
          </a:xfrm>
          <a:prstGeom prst="smileyFac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4714876" y="2643182"/>
            <a:ext cx="571504" cy="557210"/>
          </a:xfrm>
          <a:prstGeom prst="smileyFac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4143372" y="2214554"/>
            <a:ext cx="571504" cy="557210"/>
          </a:xfrm>
          <a:prstGeom prst="smileyFac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4714876" y="1857364"/>
            <a:ext cx="571504" cy="557210"/>
          </a:xfrm>
          <a:prstGeom prst="smileyFac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rdce 15"/>
          <p:cNvSpPr/>
          <p:nvPr/>
        </p:nvSpPr>
        <p:spPr>
          <a:xfrm>
            <a:off x="3563888" y="3501008"/>
            <a:ext cx="642942" cy="4857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rdce 16"/>
          <p:cNvSpPr/>
          <p:nvPr/>
        </p:nvSpPr>
        <p:spPr>
          <a:xfrm>
            <a:off x="4716016" y="3501008"/>
            <a:ext cx="642942" cy="4857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lunce 17"/>
          <p:cNvSpPr/>
          <p:nvPr/>
        </p:nvSpPr>
        <p:spPr>
          <a:xfrm>
            <a:off x="5786446" y="1928802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unce 18"/>
          <p:cNvSpPr/>
          <p:nvPr/>
        </p:nvSpPr>
        <p:spPr>
          <a:xfrm>
            <a:off x="5786446" y="2571744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unce 19"/>
          <p:cNvSpPr/>
          <p:nvPr/>
        </p:nvSpPr>
        <p:spPr>
          <a:xfrm>
            <a:off x="6357950" y="1928802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6357950" y="2571744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6929454" y="2571744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lunce 22"/>
          <p:cNvSpPr/>
          <p:nvPr/>
        </p:nvSpPr>
        <p:spPr>
          <a:xfrm>
            <a:off x="6929454" y="1928802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Čtyřstranná šipka 23"/>
          <p:cNvSpPr/>
          <p:nvPr/>
        </p:nvSpPr>
        <p:spPr>
          <a:xfrm>
            <a:off x="6000760" y="3286124"/>
            <a:ext cx="642942" cy="573210"/>
          </a:xfrm>
          <a:prstGeom prst="quad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Mrak 27"/>
          <p:cNvSpPr/>
          <p:nvPr/>
        </p:nvSpPr>
        <p:spPr>
          <a:xfrm>
            <a:off x="2483768" y="1628800"/>
            <a:ext cx="500066" cy="496602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Srdce 29"/>
          <p:cNvSpPr/>
          <p:nvPr/>
        </p:nvSpPr>
        <p:spPr>
          <a:xfrm>
            <a:off x="4139952" y="3140968"/>
            <a:ext cx="642942" cy="4857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Čtyřstranná šipka 30"/>
          <p:cNvSpPr/>
          <p:nvPr/>
        </p:nvSpPr>
        <p:spPr>
          <a:xfrm>
            <a:off x="6804248" y="3284984"/>
            <a:ext cx="642942" cy="573210"/>
          </a:xfrm>
          <a:prstGeom prst="quad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ěticípá hvězda 2"/>
          <p:cNvSpPr/>
          <p:nvPr/>
        </p:nvSpPr>
        <p:spPr>
          <a:xfrm>
            <a:off x="1619672" y="1628800"/>
            <a:ext cx="480686" cy="56975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Pěticípá hvězda 3"/>
          <p:cNvSpPr/>
          <p:nvPr/>
        </p:nvSpPr>
        <p:spPr>
          <a:xfrm>
            <a:off x="1619672" y="2276872"/>
            <a:ext cx="500066" cy="55721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Pěticípá hvězda 4"/>
          <p:cNvSpPr/>
          <p:nvPr/>
        </p:nvSpPr>
        <p:spPr>
          <a:xfrm>
            <a:off x="1643042" y="2857496"/>
            <a:ext cx="480686" cy="5715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ěticípá hvězda 5"/>
          <p:cNvSpPr/>
          <p:nvPr/>
        </p:nvSpPr>
        <p:spPr>
          <a:xfrm>
            <a:off x="1643042" y="3429000"/>
            <a:ext cx="500066" cy="55721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Mrak 6"/>
          <p:cNvSpPr/>
          <p:nvPr/>
        </p:nvSpPr>
        <p:spPr>
          <a:xfrm>
            <a:off x="2483768" y="2276872"/>
            <a:ext cx="500066" cy="496602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Mrak 7"/>
          <p:cNvSpPr/>
          <p:nvPr/>
        </p:nvSpPr>
        <p:spPr>
          <a:xfrm>
            <a:off x="2483768" y="2924944"/>
            <a:ext cx="500066" cy="490902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Mrak 8"/>
          <p:cNvSpPr/>
          <p:nvPr/>
        </p:nvSpPr>
        <p:spPr>
          <a:xfrm>
            <a:off x="2500298" y="3501008"/>
            <a:ext cx="500066" cy="485202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3571868" y="1857364"/>
            <a:ext cx="571504" cy="557210"/>
          </a:xfrm>
          <a:prstGeom prst="smileyFac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3571868" y="2643182"/>
            <a:ext cx="571504" cy="557210"/>
          </a:xfrm>
          <a:prstGeom prst="smileyFac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4714876" y="2643182"/>
            <a:ext cx="571504" cy="557210"/>
          </a:xfrm>
          <a:prstGeom prst="smileyFac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4143372" y="2214554"/>
            <a:ext cx="571504" cy="557210"/>
          </a:xfrm>
          <a:prstGeom prst="smileyFac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4714876" y="1857364"/>
            <a:ext cx="571504" cy="557210"/>
          </a:xfrm>
          <a:prstGeom prst="smileyFac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Srdce 15"/>
          <p:cNvSpPr/>
          <p:nvPr/>
        </p:nvSpPr>
        <p:spPr>
          <a:xfrm>
            <a:off x="3563888" y="3501008"/>
            <a:ext cx="642942" cy="4857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rdce 16"/>
          <p:cNvSpPr/>
          <p:nvPr/>
        </p:nvSpPr>
        <p:spPr>
          <a:xfrm>
            <a:off x="4716016" y="3501008"/>
            <a:ext cx="642942" cy="4857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lunce 17"/>
          <p:cNvSpPr/>
          <p:nvPr/>
        </p:nvSpPr>
        <p:spPr>
          <a:xfrm>
            <a:off x="5786446" y="1928802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unce 18"/>
          <p:cNvSpPr/>
          <p:nvPr/>
        </p:nvSpPr>
        <p:spPr>
          <a:xfrm>
            <a:off x="5786446" y="2571744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unce 19"/>
          <p:cNvSpPr/>
          <p:nvPr/>
        </p:nvSpPr>
        <p:spPr>
          <a:xfrm>
            <a:off x="6357950" y="1928802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6357950" y="2571744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6929454" y="2571744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Slunce 22"/>
          <p:cNvSpPr/>
          <p:nvPr/>
        </p:nvSpPr>
        <p:spPr>
          <a:xfrm>
            <a:off x="6929454" y="1928802"/>
            <a:ext cx="500066" cy="55721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Čtyřstranná šipka 23"/>
          <p:cNvSpPr/>
          <p:nvPr/>
        </p:nvSpPr>
        <p:spPr>
          <a:xfrm>
            <a:off x="6000760" y="3286124"/>
            <a:ext cx="642942" cy="573210"/>
          </a:xfrm>
          <a:prstGeom prst="quad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Mrak 27"/>
          <p:cNvSpPr/>
          <p:nvPr/>
        </p:nvSpPr>
        <p:spPr>
          <a:xfrm>
            <a:off x="2483768" y="1628800"/>
            <a:ext cx="500066" cy="496602"/>
          </a:xfrm>
          <a:prstGeom prst="clou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Srdce 29"/>
          <p:cNvSpPr/>
          <p:nvPr/>
        </p:nvSpPr>
        <p:spPr>
          <a:xfrm>
            <a:off x="4139952" y="3140968"/>
            <a:ext cx="642942" cy="485772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Čtyřstranná šipka 30"/>
          <p:cNvSpPr/>
          <p:nvPr/>
        </p:nvSpPr>
        <p:spPr>
          <a:xfrm>
            <a:off x="6804248" y="3284984"/>
            <a:ext cx="642942" cy="573210"/>
          </a:xfrm>
          <a:prstGeom prst="quad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Znázorni a vypočítej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3872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636834"/>
                <a:gridCol w="4862516"/>
              </a:tblGrid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4+4=</a:t>
                      </a:r>
                      <a:endParaRPr lang="cs-CZ" sz="40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5+3=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6+2=</a:t>
                      </a:r>
                      <a:endParaRPr lang="cs-CZ" sz="40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1+7=</a:t>
                      </a:r>
                      <a:endParaRPr lang="cs-CZ" sz="40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0+8=</a:t>
                      </a:r>
                      <a:endParaRPr lang="cs-CZ" sz="40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Vývojový diagram: spojka 5"/>
          <p:cNvSpPr/>
          <p:nvPr/>
        </p:nvSpPr>
        <p:spPr>
          <a:xfrm>
            <a:off x="4857752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Vývojový diagram: spojka 6"/>
          <p:cNvSpPr/>
          <p:nvPr/>
        </p:nvSpPr>
        <p:spPr>
          <a:xfrm>
            <a:off x="5429256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6000760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6572264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7143768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771527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8286776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4932040" y="263691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Vývojový diagram: spojka 13"/>
          <p:cNvSpPr/>
          <p:nvPr/>
        </p:nvSpPr>
        <p:spPr>
          <a:xfrm>
            <a:off x="5508104" y="263691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Vývojový diagram: spojka 14"/>
          <p:cNvSpPr/>
          <p:nvPr/>
        </p:nvSpPr>
        <p:spPr>
          <a:xfrm>
            <a:off x="6084168" y="263691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" name="Vývojový diagram: spojka 15"/>
          <p:cNvSpPr/>
          <p:nvPr/>
        </p:nvSpPr>
        <p:spPr>
          <a:xfrm>
            <a:off x="6643702" y="264318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7" name="Vývojový diagram: spojka 16"/>
          <p:cNvSpPr/>
          <p:nvPr/>
        </p:nvSpPr>
        <p:spPr>
          <a:xfrm>
            <a:off x="7215206" y="264318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8" name="Vývojový diagram: spojka 17"/>
          <p:cNvSpPr/>
          <p:nvPr/>
        </p:nvSpPr>
        <p:spPr>
          <a:xfrm>
            <a:off x="7786710" y="264318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9" name="Vývojový diagram: spojka 18"/>
          <p:cNvSpPr/>
          <p:nvPr/>
        </p:nvSpPr>
        <p:spPr>
          <a:xfrm>
            <a:off x="8358214" y="264318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1" name="Vývojový diagram: spojka 20"/>
          <p:cNvSpPr/>
          <p:nvPr/>
        </p:nvSpPr>
        <p:spPr>
          <a:xfrm>
            <a:off x="4929190" y="371475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2" name="Vývojový diagram: spojka 21"/>
          <p:cNvSpPr/>
          <p:nvPr/>
        </p:nvSpPr>
        <p:spPr>
          <a:xfrm>
            <a:off x="5500694" y="371475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3" name="Vývojový diagram: spojka 22"/>
          <p:cNvSpPr/>
          <p:nvPr/>
        </p:nvSpPr>
        <p:spPr>
          <a:xfrm>
            <a:off x="6072198" y="371475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4" name="Vývojový diagram: spojka 23"/>
          <p:cNvSpPr/>
          <p:nvPr/>
        </p:nvSpPr>
        <p:spPr>
          <a:xfrm>
            <a:off x="6643702" y="371475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5" name="Vývojový diagram: spojka 24"/>
          <p:cNvSpPr/>
          <p:nvPr/>
        </p:nvSpPr>
        <p:spPr>
          <a:xfrm>
            <a:off x="7215206" y="371475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6" name="Vývojový diagram: spojka 25"/>
          <p:cNvSpPr/>
          <p:nvPr/>
        </p:nvSpPr>
        <p:spPr>
          <a:xfrm>
            <a:off x="7786710" y="371475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7" name="Vývojový diagram: spojka 26"/>
          <p:cNvSpPr/>
          <p:nvPr/>
        </p:nvSpPr>
        <p:spPr>
          <a:xfrm>
            <a:off x="8358214" y="371475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9" name="Vývojový diagram: spojka 28"/>
          <p:cNvSpPr/>
          <p:nvPr/>
        </p:nvSpPr>
        <p:spPr>
          <a:xfrm>
            <a:off x="4929190" y="464344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0" name="Vývojový diagram: spojka 29"/>
          <p:cNvSpPr/>
          <p:nvPr/>
        </p:nvSpPr>
        <p:spPr>
          <a:xfrm>
            <a:off x="5500694" y="464344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1" name="Vývojový diagram: spojka 30"/>
          <p:cNvSpPr/>
          <p:nvPr/>
        </p:nvSpPr>
        <p:spPr>
          <a:xfrm>
            <a:off x="6072198" y="464344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2" name="Vývojový diagram: spojka 31"/>
          <p:cNvSpPr/>
          <p:nvPr/>
        </p:nvSpPr>
        <p:spPr>
          <a:xfrm>
            <a:off x="6643702" y="464344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3" name="Vývojový diagram: spojka 32"/>
          <p:cNvSpPr/>
          <p:nvPr/>
        </p:nvSpPr>
        <p:spPr>
          <a:xfrm>
            <a:off x="7215206" y="464344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4" name="Vývojový diagram: spojka 33"/>
          <p:cNvSpPr/>
          <p:nvPr/>
        </p:nvSpPr>
        <p:spPr>
          <a:xfrm>
            <a:off x="7786710" y="464344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5" name="Vývojový diagram: spojka 34"/>
          <p:cNvSpPr/>
          <p:nvPr/>
        </p:nvSpPr>
        <p:spPr>
          <a:xfrm>
            <a:off x="8358214" y="464344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7" name="Vývojový diagram: spojka 36"/>
          <p:cNvSpPr/>
          <p:nvPr/>
        </p:nvSpPr>
        <p:spPr>
          <a:xfrm>
            <a:off x="4929190" y="564357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8" name="Vývojový diagram: spojka 37"/>
          <p:cNvSpPr/>
          <p:nvPr/>
        </p:nvSpPr>
        <p:spPr>
          <a:xfrm>
            <a:off x="5500694" y="564357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9" name="Vývojový diagram: spojka 38"/>
          <p:cNvSpPr/>
          <p:nvPr/>
        </p:nvSpPr>
        <p:spPr>
          <a:xfrm>
            <a:off x="6072198" y="564357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0" name="Vývojový diagram: spojka 39"/>
          <p:cNvSpPr/>
          <p:nvPr/>
        </p:nvSpPr>
        <p:spPr>
          <a:xfrm>
            <a:off x="6643702" y="564357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1" name="Vývojový diagram: spojka 40"/>
          <p:cNvSpPr/>
          <p:nvPr/>
        </p:nvSpPr>
        <p:spPr>
          <a:xfrm>
            <a:off x="7215206" y="564357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2" name="Vývojový diagram: spojka 41"/>
          <p:cNvSpPr/>
          <p:nvPr/>
        </p:nvSpPr>
        <p:spPr>
          <a:xfrm>
            <a:off x="7786710" y="564357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3" name="Vývojový diagram: spojka 42"/>
          <p:cNvSpPr/>
          <p:nvPr/>
        </p:nvSpPr>
        <p:spPr>
          <a:xfrm>
            <a:off x="8358214" y="564357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4" name="Vývojový diagram: spojka 43"/>
          <p:cNvSpPr/>
          <p:nvPr/>
        </p:nvSpPr>
        <p:spPr>
          <a:xfrm>
            <a:off x="4283968" y="170080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5" name="Vývojový diagram: spojka 44"/>
          <p:cNvSpPr/>
          <p:nvPr/>
        </p:nvSpPr>
        <p:spPr>
          <a:xfrm>
            <a:off x="4355976" y="371703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6" name="Vývojový diagram: spojka 45"/>
          <p:cNvSpPr/>
          <p:nvPr/>
        </p:nvSpPr>
        <p:spPr>
          <a:xfrm>
            <a:off x="4355976" y="4653136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7" name="Vývojový diagram: spojka 46"/>
          <p:cNvSpPr/>
          <p:nvPr/>
        </p:nvSpPr>
        <p:spPr>
          <a:xfrm>
            <a:off x="4355976" y="5661248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8" name="Vývojový diagram: spojka 47"/>
          <p:cNvSpPr/>
          <p:nvPr/>
        </p:nvSpPr>
        <p:spPr>
          <a:xfrm>
            <a:off x="4355976" y="2636912"/>
            <a:ext cx="457200" cy="457200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3872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636834"/>
                <a:gridCol w="4862516"/>
              </a:tblGrid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4+4=</a:t>
                      </a:r>
                      <a:r>
                        <a:rPr lang="cs-CZ" sz="40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8</a:t>
                      </a:r>
                      <a:endParaRPr lang="cs-CZ" sz="4000" b="1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5+3=</a:t>
                      </a:r>
                      <a:r>
                        <a:rPr lang="cs-CZ" sz="40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6+2=</a:t>
                      </a:r>
                      <a:r>
                        <a:rPr lang="cs-CZ" sz="40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8</a:t>
                      </a:r>
                      <a:endParaRPr lang="cs-CZ" sz="4000" b="1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1+7=</a:t>
                      </a:r>
                      <a:r>
                        <a:rPr lang="cs-CZ" sz="40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8</a:t>
                      </a:r>
                      <a:endParaRPr lang="cs-CZ" sz="4000" b="1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67744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0+8=</a:t>
                      </a:r>
                      <a:r>
                        <a:rPr lang="cs-CZ" sz="40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8</a:t>
                      </a:r>
                      <a:endParaRPr lang="cs-CZ" sz="4000" b="1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Vývojový diagram: spojka 5"/>
          <p:cNvSpPr/>
          <p:nvPr/>
        </p:nvSpPr>
        <p:spPr>
          <a:xfrm>
            <a:off x="4857752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Vývojový diagram: spojka 6"/>
          <p:cNvSpPr/>
          <p:nvPr/>
        </p:nvSpPr>
        <p:spPr>
          <a:xfrm>
            <a:off x="5429256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6000760" y="171448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6572264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7143768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771527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8286776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4932040" y="26369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Vývojový diagram: spojka 13"/>
          <p:cNvSpPr/>
          <p:nvPr/>
        </p:nvSpPr>
        <p:spPr>
          <a:xfrm>
            <a:off x="5508104" y="26369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5" name="Vývojový diagram: spojka 14"/>
          <p:cNvSpPr/>
          <p:nvPr/>
        </p:nvSpPr>
        <p:spPr>
          <a:xfrm>
            <a:off x="6084168" y="26369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" name="Vývojový diagram: spojka 15"/>
          <p:cNvSpPr/>
          <p:nvPr/>
        </p:nvSpPr>
        <p:spPr>
          <a:xfrm>
            <a:off x="6643702" y="264318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7" name="Vývojový diagram: spojka 16"/>
          <p:cNvSpPr/>
          <p:nvPr/>
        </p:nvSpPr>
        <p:spPr>
          <a:xfrm>
            <a:off x="7215206" y="264318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8" name="Vývojový diagram: spojka 17"/>
          <p:cNvSpPr/>
          <p:nvPr/>
        </p:nvSpPr>
        <p:spPr>
          <a:xfrm>
            <a:off x="7786710" y="264318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9" name="Vývojový diagram: spojka 18"/>
          <p:cNvSpPr/>
          <p:nvPr/>
        </p:nvSpPr>
        <p:spPr>
          <a:xfrm>
            <a:off x="8358214" y="264318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1" name="Vývojový diagram: spojka 20"/>
          <p:cNvSpPr/>
          <p:nvPr/>
        </p:nvSpPr>
        <p:spPr>
          <a:xfrm>
            <a:off x="4929190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2" name="Vývojový diagram: spojka 21"/>
          <p:cNvSpPr/>
          <p:nvPr/>
        </p:nvSpPr>
        <p:spPr>
          <a:xfrm>
            <a:off x="5500694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3" name="Vývojový diagram: spojka 22"/>
          <p:cNvSpPr/>
          <p:nvPr/>
        </p:nvSpPr>
        <p:spPr>
          <a:xfrm>
            <a:off x="6072198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4" name="Vývojový diagram: spojka 23"/>
          <p:cNvSpPr/>
          <p:nvPr/>
        </p:nvSpPr>
        <p:spPr>
          <a:xfrm>
            <a:off x="664370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5" name="Vývojový diagram: spojka 24"/>
          <p:cNvSpPr/>
          <p:nvPr/>
        </p:nvSpPr>
        <p:spPr>
          <a:xfrm>
            <a:off x="7215206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6" name="Vývojový diagram: spojka 25"/>
          <p:cNvSpPr/>
          <p:nvPr/>
        </p:nvSpPr>
        <p:spPr>
          <a:xfrm>
            <a:off x="7786710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7" name="Vývojový diagram: spojka 26"/>
          <p:cNvSpPr/>
          <p:nvPr/>
        </p:nvSpPr>
        <p:spPr>
          <a:xfrm>
            <a:off x="8358214" y="371475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9" name="Vývojový diagram: spojka 28"/>
          <p:cNvSpPr/>
          <p:nvPr/>
        </p:nvSpPr>
        <p:spPr>
          <a:xfrm>
            <a:off x="4929190" y="464344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0" name="Vývojový diagram: spojka 29"/>
          <p:cNvSpPr/>
          <p:nvPr/>
        </p:nvSpPr>
        <p:spPr>
          <a:xfrm>
            <a:off x="5500694" y="464344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1" name="Vývojový diagram: spojka 30"/>
          <p:cNvSpPr/>
          <p:nvPr/>
        </p:nvSpPr>
        <p:spPr>
          <a:xfrm>
            <a:off x="6072198" y="464344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2" name="Vývojový diagram: spojka 31"/>
          <p:cNvSpPr/>
          <p:nvPr/>
        </p:nvSpPr>
        <p:spPr>
          <a:xfrm>
            <a:off x="6643702" y="464344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3" name="Vývojový diagram: spojka 32"/>
          <p:cNvSpPr/>
          <p:nvPr/>
        </p:nvSpPr>
        <p:spPr>
          <a:xfrm>
            <a:off x="7215206" y="464344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4" name="Vývojový diagram: spojka 33"/>
          <p:cNvSpPr/>
          <p:nvPr/>
        </p:nvSpPr>
        <p:spPr>
          <a:xfrm>
            <a:off x="7786710" y="464344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5" name="Vývojový diagram: spojka 34"/>
          <p:cNvSpPr/>
          <p:nvPr/>
        </p:nvSpPr>
        <p:spPr>
          <a:xfrm>
            <a:off x="8358214" y="464344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7" name="Vývojový diagram: spojka 36"/>
          <p:cNvSpPr/>
          <p:nvPr/>
        </p:nvSpPr>
        <p:spPr>
          <a:xfrm>
            <a:off x="4929190" y="564357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8" name="Vývojový diagram: spojka 37"/>
          <p:cNvSpPr/>
          <p:nvPr/>
        </p:nvSpPr>
        <p:spPr>
          <a:xfrm>
            <a:off x="5500694" y="564357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9" name="Vývojový diagram: spojka 38"/>
          <p:cNvSpPr/>
          <p:nvPr/>
        </p:nvSpPr>
        <p:spPr>
          <a:xfrm>
            <a:off x="6072198" y="564357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0" name="Vývojový diagram: spojka 39"/>
          <p:cNvSpPr/>
          <p:nvPr/>
        </p:nvSpPr>
        <p:spPr>
          <a:xfrm>
            <a:off x="6643702" y="564357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1" name="Vývojový diagram: spojka 40"/>
          <p:cNvSpPr/>
          <p:nvPr/>
        </p:nvSpPr>
        <p:spPr>
          <a:xfrm>
            <a:off x="7215206" y="564357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2" name="Vývojový diagram: spojka 41"/>
          <p:cNvSpPr/>
          <p:nvPr/>
        </p:nvSpPr>
        <p:spPr>
          <a:xfrm>
            <a:off x="7786710" y="564357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3" name="Vývojový diagram: spojka 42"/>
          <p:cNvSpPr/>
          <p:nvPr/>
        </p:nvSpPr>
        <p:spPr>
          <a:xfrm>
            <a:off x="8358214" y="564357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4" name="Vývojový diagram: spojka 43"/>
          <p:cNvSpPr/>
          <p:nvPr/>
        </p:nvSpPr>
        <p:spPr>
          <a:xfrm>
            <a:off x="4283968" y="170080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5" name="Vývojový diagram: spojka 44"/>
          <p:cNvSpPr/>
          <p:nvPr/>
        </p:nvSpPr>
        <p:spPr>
          <a:xfrm>
            <a:off x="4355976" y="37170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6" name="Vývojový diagram: spojka 45"/>
          <p:cNvSpPr/>
          <p:nvPr/>
        </p:nvSpPr>
        <p:spPr>
          <a:xfrm>
            <a:off x="4355976" y="465313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7" name="Vývojový diagram: spojka 46"/>
          <p:cNvSpPr/>
          <p:nvPr/>
        </p:nvSpPr>
        <p:spPr>
          <a:xfrm>
            <a:off x="4355976" y="566124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8" name="Vývojový diagram: spojka 47"/>
          <p:cNvSpPr/>
          <p:nvPr/>
        </p:nvSpPr>
        <p:spPr>
          <a:xfrm>
            <a:off x="4355976" y="263691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 příklady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981595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637098"/>
                <a:gridCol w="2862252"/>
              </a:tblGrid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2+_=8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_+0=8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_+6=8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5+_=8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3+_=8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Vývojový diagram: spojka 4"/>
          <p:cNvSpPr/>
          <p:nvPr/>
        </p:nvSpPr>
        <p:spPr>
          <a:xfrm>
            <a:off x="1691680" y="170080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ka 5"/>
          <p:cNvSpPr/>
          <p:nvPr/>
        </p:nvSpPr>
        <p:spPr>
          <a:xfrm>
            <a:off x="2195736" y="170080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ka 6"/>
          <p:cNvSpPr/>
          <p:nvPr/>
        </p:nvSpPr>
        <p:spPr>
          <a:xfrm>
            <a:off x="2699792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3203848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3707904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4211960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4716016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1691680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2699792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3203848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3707904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4211960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4716016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ka 18"/>
          <p:cNvSpPr/>
          <p:nvPr/>
        </p:nvSpPr>
        <p:spPr>
          <a:xfrm>
            <a:off x="2195736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ka 19"/>
          <p:cNvSpPr/>
          <p:nvPr/>
        </p:nvSpPr>
        <p:spPr>
          <a:xfrm>
            <a:off x="1691680" y="37170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ka 20"/>
          <p:cNvSpPr/>
          <p:nvPr/>
        </p:nvSpPr>
        <p:spPr>
          <a:xfrm>
            <a:off x="3707904" y="47251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3203848" y="47251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ka 22"/>
          <p:cNvSpPr/>
          <p:nvPr/>
        </p:nvSpPr>
        <p:spPr>
          <a:xfrm>
            <a:off x="2699792" y="47251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ka 23"/>
          <p:cNvSpPr/>
          <p:nvPr/>
        </p:nvSpPr>
        <p:spPr>
          <a:xfrm>
            <a:off x="2195736" y="47251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ka 24"/>
          <p:cNvSpPr/>
          <p:nvPr/>
        </p:nvSpPr>
        <p:spPr>
          <a:xfrm>
            <a:off x="1691680" y="47251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ka 25"/>
          <p:cNvSpPr/>
          <p:nvPr/>
        </p:nvSpPr>
        <p:spPr>
          <a:xfrm>
            <a:off x="2699792" y="573325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ka 26"/>
          <p:cNvSpPr/>
          <p:nvPr/>
        </p:nvSpPr>
        <p:spPr>
          <a:xfrm>
            <a:off x="2195736" y="573325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ka 27"/>
          <p:cNvSpPr/>
          <p:nvPr/>
        </p:nvSpPr>
        <p:spPr>
          <a:xfrm>
            <a:off x="1714480" y="57150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ka 28"/>
          <p:cNvSpPr/>
          <p:nvPr/>
        </p:nvSpPr>
        <p:spPr>
          <a:xfrm>
            <a:off x="5220072" y="371703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ka 29"/>
          <p:cNvSpPr/>
          <p:nvPr/>
        </p:nvSpPr>
        <p:spPr>
          <a:xfrm>
            <a:off x="4716016" y="371703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ka 30"/>
          <p:cNvSpPr/>
          <p:nvPr/>
        </p:nvSpPr>
        <p:spPr>
          <a:xfrm>
            <a:off x="4211960" y="371703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ka 31"/>
          <p:cNvSpPr/>
          <p:nvPr/>
        </p:nvSpPr>
        <p:spPr>
          <a:xfrm>
            <a:off x="3707904" y="371703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ka 32"/>
          <p:cNvSpPr/>
          <p:nvPr/>
        </p:nvSpPr>
        <p:spPr>
          <a:xfrm>
            <a:off x="3203848" y="371703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ka 33"/>
          <p:cNvSpPr/>
          <p:nvPr/>
        </p:nvSpPr>
        <p:spPr>
          <a:xfrm>
            <a:off x="2699792" y="371703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ka 34"/>
          <p:cNvSpPr/>
          <p:nvPr/>
        </p:nvSpPr>
        <p:spPr>
          <a:xfrm>
            <a:off x="5220072" y="472514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ka 35"/>
          <p:cNvSpPr/>
          <p:nvPr/>
        </p:nvSpPr>
        <p:spPr>
          <a:xfrm>
            <a:off x="4716016" y="472514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ka 36"/>
          <p:cNvSpPr/>
          <p:nvPr/>
        </p:nvSpPr>
        <p:spPr>
          <a:xfrm>
            <a:off x="521494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ka 37"/>
          <p:cNvSpPr/>
          <p:nvPr/>
        </p:nvSpPr>
        <p:spPr>
          <a:xfrm>
            <a:off x="4716016" y="573325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ka 38"/>
          <p:cNvSpPr/>
          <p:nvPr/>
        </p:nvSpPr>
        <p:spPr>
          <a:xfrm>
            <a:off x="4211960" y="573325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ka 39"/>
          <p:cNvSpPr/>
          <p:nvPr/>
        </p:nvSpPr>
        <p:spPr>
          <a:xfrm>
            <a:off x="3707904" y="573325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ývojový diagram: spojka 40"/>
          <p:cNvSpPr/>
          <p:nvPr/>
        </p:nvSpPr>
        <p:spPr>
          <a:xfrm>
            <a:off x="5220072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ývojový diagram: spojka 41"/>
          <p:cNvSpPr/>
          <p:nvPr/>
        </p:nvSpPr>
        <p:spPr>
          <a:xfrm>
            <a:off x="5220072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ývojový diagram: spojka 42"/>
          <p:cNvSpPr/>
          <p:nvPr/>
        </p:nvSpPr>
        <p:spPr>
          <a:xfrm>
            <a:off x="2195736" y="37170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ývojový diagram: spojka 43"/>
          <p:cNvSpPr/>
          <p:nvPr/>
        </p:nvSpPr>
        <p:spPr>
          <a:xfrm>
            <a:off x="4211960" y="472514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Vývojový diagram: spojka 44"/>
          <p:cNvSpPr/>
          <p:nvPr/>
        </p:nvSpPr>
        <p:spPr>
          <a:xfrm>
            <a:off x="3203848" y="573325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981595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637098"/>
                <a:gridCol w="2862252"/>
              </a:tblGrid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2+</a:t>
                      </a:r>
                      <a:r>
                        <a:rPr lang="cs-CZ" sz="48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6</a:t>
                      </a:r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=8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8</a:t>
                      </a:r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+0=8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2</a:t>
                      </a:r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+6=8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5+</a:t>
                      </a:r>
                      <a:r>
                        <a:rPr lang="cs-CZ" sz="48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3</a:t>
                      </a:r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=8</a:t>
                      </a:r>
                      <a:endParaRPr lang="cs-CZ" sz="4800" b="1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99631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3+</a:t>
                      </a:r>
                      <a:r>
                        <a:rPr lang="cs-CZ" sz="4800" b="1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5</a:t>
                      </a:r>
                      <a:r>
                        <a:rPr lang="cs-CZ" sz="4800" b="1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=8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Vývojový diagram: spojka 4"/>
          <p:cNvSpPr/>
          <p:nvPr/>
        </p:nvSpPr>
        <p:spPr>
          <a:xfrm>
            <a:off x="1691680" y="170080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ka 5"/>
          <p:cNvSpPr/>
          <p:nvPr/>
        </p:nvSpPr>
        <p:spPr>
          <a:xfrm>
            <a:off x="2195736" y="170080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ka 6"/>
          <p:cNvSpPr/>
          <p:nvPr/>
        </p:nvSpPr>
        <p:spPr>
          <a:xfrm>
            <a:off x="2699792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3203848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3707904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4211960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4716016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1691680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2699792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3203848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3707904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4211960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4716016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ka 18"/>
          <p:cNvSpPr/>
          <p:nvPr/>
        </p:nvSpPr>
        <p:spPr>
          <a:xfrm>
            <a:off x="2195736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ka 19"/>
          <p:cNvSpPr/>
          <p:nvPr/>
        </p:nvSpPr>
        <p:spPr>
          <a:xfrm>
            <a:off x="1691680" y="37170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ka 20"/>
          <p:cNvSpPr/>
          <p:nvPr/>
        </p:nvSpPr>
        <p:spPr>
          <a:xfrm>
            <a:off x="3707904" y="47251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3203848" y="47251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ka 22"/>
          <p:cNvSpPr/>
          <p:nvPr/>
        </p:nvSpPr>
        <p:spPr>
          <a:xfrm>
            <a:off x="2699792" y="47251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ka 23"/>
          <p:cNvSpPr/>
          <p:nvPr/>
        </p:nvSpPr>
        <p:spPr>
          <a:xfrm>
            <a:off x="2195736" y="47251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ka 24"/>
          <p:cNvSpPr/>
          <p:nvPr/>
        </p:nvSpPr>
        <p:spPr>
          <a:xfrm>
            <a:off x="1691680" y="47251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ka 25"/>
          <p:cNvSpPr/>
          <p:nvPr/>
        </p:nvSpPr>
        <p:spPr>
          <a:xfrm>
            <a:off x="2699792" y="573325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ka 26"/>
          <p:cNvSpPr/>
          <p:nvPr/>
        </p:nvSpPr>
        <p:spPr>
          <a:xfrm>
            <a:off x="2195736" y="573325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ka 27"/>
          <p:cNvSpPr/>
          <p:nvPr/>
        </p:nvSpPr>
        <p:spPr>
          <a:xfrm>
            <a:off x="1714480" y="5715016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ka 28"/>
          <p:cNvSpPr/>
          <p:nvPr/>
        </p:nvSpPr>
        <p:spPr>
          <a:xfrm>
            <a:off x="5220072" y="371703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ka 29"/>
          <p:cNvSpPr/>
          <p:nvPr/>
        </p:nvSpPr>
        <p:spPr>
          <a:xfrm>
            <a:off x="4716016" y="371703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ka 30"/>
          <p:cNvSpPr/>
          <p:nvPr/>
        </p:nvSpPr>
        <p:spPr>
          <a:xfrm>
            <a:off x="4211960" y="371703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ka 31"/>
          <p:cNvSpPr/>
          <p:nvPr/>
        </p:nvSpPr>
        <p:spPr>
          <a:xfrm>
            <a:off x="3707904" y="371703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ka 32"/>
          <p:cNvSpPr/>
          <p:nvPr/>
        </p:nvSpPr>
        <p:spPr>
          <a:xfrm>
            <a:off x="3203848" y="371703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ka 33"/>
          <p:cNvSpPr/>
          <p:nvPr/>
        </p:nvSpPr>
        <p:spPr>
          <a:xfrm>
            <a:off x="2699792" y="3717032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ka 34"/>
          <p:cNvSpPr/>
          <p:nvPr/>
        </p:nvSpPr>
        <p:spPr>
          <a:xfrm>
            <a:off x="5220072" y="472514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ka 35"/>
          <p:cNvSpPr/>
          <p:nvPr/>
        </p:nvSpPr>
        <p:spPr>
          <a:xfrm>
            <a:off x="4716016" y="472514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ka 36"/>
          <p:cNvSpPr/>
          <p:nvPr/>
        </p:nvSpPr>
        <p:spPr>
          <a:xfrm>
            <a:off x="521494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ka 37"/>
          <p:cNvSpPr/>
          <p:nvPr/>
        </p:nvSpPr>
        <p:spPr>
          <a:xfrm>
            <a:off x="4716016" y="573325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ka 38"/>
          <p:cNvSpPr/>
          <p:nvPr/>
        </p:nvSpPr>
        <p:spPr>
          <a:xfrm>
            <a:off x="4211960" y="573325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ka 39"/>
          <p:cNvSpPr/>
          <p:nvPr/>
        </p:nvSpPr>
        <p:spPr>
          <a:xfrm>
            <a:off x="3707904" y="573325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ývojový diagram: spojka 40"/>
          <p:cNvSpPr/>
          <p:nvPr/>
        </p:nvSpPr>
        <p:spPr>
          <a:xfrm>
            <a:off x="5220072" y="278092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ývojový diagram: spojka 41"/>
          <p:cNvSpPr/>
          <p:nvPr/>
        </p:nvSpPr>
        <p:spPr>
          <a:xfrm>
            <a:off x="5220072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ývojový diagram: spojka 42"/>
          <p:cNvSpPr/>
          <p:nvPr/>
        </p:nvSpPr>
        <p:spPr>
          <a:xfrm>
            <a:off x="2195736" y="37170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ývojový diagram: spojka 43"/>
          <p:cNvSpPr/>
          <p:nvPr/>
        </p:nvSpPr>
        <p:spPr>
          <a:xfrm>
            <a:off x="4211960" y="472514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Vývojový diagram: spojka 44"/>
          <p:cNvSpPr/>
          <p:nvPr/>
        </p:nvSpPr>
        <p:spPr>
          <a:xfrm>
            <a:off x="3203848" y="573325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Napiš a vypočítej příklady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971600" y="1447800"/>
          <a:ext cx="8172400" cy="4842528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124666"/>
                <a:gridCol w="2096343"/>
                <a:gridCol w="1951391"/>
              </a:tblGrid>
              <a:tr h="901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5400" dirty="0" smtClean="0"/>
                        <a:t>_____</a:t>
                      </a:r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800" dirty="0" smtClean="0"/>
                        <a:t>_____</a:t>
                      </a:r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800" dirty="0" smtClean="0"/>
                        <a:t>_____</a:t>
                      </a:r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800" dirty="0" smtClean="0"/>
                        <a:t>_____</a:t>
                      </a:r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800" dirty="0" smtClean="0"/>
                        <a:t>_____</a:t>
                      </a:r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Vývojový diagram: spojka 4"/>
          <p:cNvSpPr/>
          <p:nvPr/>
        </p:nvSpPr>
        <p:spPr>
          <a:xfrm>
            <a:off x="971600" y="170080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ka 5"/>
          <p:cNvSpPr/>
          <p:nvPr/>
        </p:nvSpPr>
        <p:spPr>
          <a:xfrm>
            <a:off x="971600" y="27089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ka 6"/>
          <p:cNvSpPr/>
          <p:nvPr/>
        </p:nvSpPr>
        <p:spPr>
          <a:xfrm>
            <a:off x="2500298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2000232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1500166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2500298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200023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1500166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450056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4000496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3500430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3000364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971600" y="47251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1500166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ka 18"/>
          <p:cNvSpPr/>
          <p:nvPr/>
        </p:nvSpPr>
        <p:spPr>
          <a:xfrm>
            <a:off x="200023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ka 19"/>
          <p:cNvSpPr/>
          <p:nvPr/>
        </p:nvSpPr>
        <p:spPr>
          <a:xfrm>
            <a:off x="3000364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ka 20"/>
          <p:cNvSpPr/>
          <p:nvPr/>
        </p:nvSpPr>
        <p:spPr>
          <a:xfrm>
            <a:off x="2500298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4500562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ka 22"/>
          <p:cNvSpPr/>
          <p:nvPr/>
        </p:nvSpPr>
        <p:spPr>
          <a:xfrm>
            <a:off x="4000496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ka 23"/>
          <p:cNvSpPr/>
          <p:nvPr/>
        </p:nvSpPr>
        <p:spPr>
          <a:xfrm>
            <a:off x="3500430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ka 24"/>
          <p:cNvSpPr/>
          <p:nvPr/>
        </p:nvSpPr>
        <p:spPr>
          <a:xfrm>
            <a:off x="2500298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ka 25"/>
          <p:cNvSpPr/>
          <p:nvPr/>
        </p:nvSpPr>
        <p:spPr>
          <a:xfrm>
            <a:off x="200023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ka 26"/>
          <p:cNvSpPr/>
          <p:nvPr/>
        </p:nvSpPr>
        <p:spPr>
          <a:xfrm>
            <a:off x="1475656" y="573325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ka 27"/>
          <p:cNvSpPr/>
          <p:nvPr/>
        </p:nvSpPr>
        <p:spPr>
          <a:xfrm>
            <a:off x="4500562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ka 28"/>
          <p:cNvSpPr/>
          <p:nvPr/>
        </p:nvSpPr>
        <p:spPr>
          <a:xfrm>
            <a:off x="4000496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ka 29"/>
          <p:cNvSpPr/>
          <p:nvPr/>
        </p:nvSpPr>
        <p:spPr>
          <a:xfrm>
            <a:off x="3500430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ka 30"/>
          <p:cNvSpPr/>
          <p:nvPr/>
        </p:nvSpPr>
        <p:spPr>
          <a:xfrm>
            <a:off x="450056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ka 31"/>
          <p:cNvSpPr/>
          <p:nvPr/>
        </p:nvSpPr>
        <p:spPr>
          <a:xfrm>
            <a:off x="4000496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ka 32"/>
          <p:cNvSpPr/>
          <p:nvPr/>
        </p:nvSpPr>
        <p:spPr>
          <a:xfrm>
            <a:off x="3500430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ka 33"/>
          <p:cNvSpPr/>
          <p:nvPr/>
        </p:nvSpPr>
        <p:spPr>
          <a:xfrm>
            <a:off x="3000364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ka 34"/>
          <p:cNvSpPr/>
          <p:nvPr/>
        </p:nvSpPr>
        <p:spPr>
          <a:xfrm>
            <a:off x="3500430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ka 35"/>
          <p:cNvSpPr/>
          <p:nvPr/>
        </p:nvSpPr>
        <p:spPr>
          <a:xfrm>
            <a:off x="3000364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ka 36"/>
          <p:cNvSpPr/>
          <p:nvPr/>
        </p:nvSpPr>
        <p:spPr>
          <a:xfrm>
            <a:off x="2500298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ka 37"/>
          <p:cNvSpPr/>
          <p:nvPr/>
        </p:nvSpPr>
        <p:spPr>
          <a:xfrm>
            <a:off x="450056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ka 38"/>
          <p:cNvSpPr/>
          <p:nvPr/>
        </p:nvSpPr>
        <p:spPr>
          <a:xfrm>
            <a:off x="4000496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ka 39"/>
          <p:cNvSpPr/>
          <p:nvPr/>
        </p:nvSpPr>
        <p:spPr>
          <a:xfrm>
            <a:off x="1475656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ývojový diagram: spojka 40"/>
          <p:cNvSpPr/>
          <p:nvPr/>
        </p:nvSpPr>
        <p:spPr>
          <a:xfrm>
            <a:off x="971600" y="37170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ývojový diagram: spojka 41"/>
          <p:cNvSpPr/>
          <p:nvPr/>
        </p:nvSpPr>
        <p:spPr>
          <a:xfrm>
            <a:off x="2987824" y="27089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ývojový diagram: spojka 42"/>
          <p:cNvSpPr/>
          <p:nvPr/>
        </p:nvSpPr>
        <p:spPr>
          <a:xfrm>
            <a:off x="1979712" y="472514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ývojový diagram: spojka 43"/>
          <p:cNvSpPr/>
          <p:nvPr/>
        </p:nvSpPr>
        <p:spPr>
          <a:xfrm>
            <a:off x="971600" y="573325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Provedení úkolu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971600" y="1447800"/>
          <a:ext cx="8172400" cy="4829208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124666"/>
                <a:gridCol w="2096343"/>
                <a:gridCol w="1951391"/>
              </a:tblGrid>
              <a:tr h="901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0" i="1" dirty="0" smtClean="0"/>
                        <a:t>Píší děti</a:t>
                      </a:r>
                    </a:p>
                    <a:p>
                      <a:endParaRPr lang="cs-CZ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i="1" dirty="0" smtClean="0"/>
                        <a:t>Zobrazí se řešení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Vývojový diagram: spojka 4"/>
          <p:cNvSpPr/>
          <p:nvPr/>
        </p:nvSpPr>
        <p:spPr>
          <a:xfrm>
            <a:off x="971600" y="170080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ka 5"/>
          <p:cNvSpPr/>
          <p:nvPr/>
        </p:nvSpPr>
        <p:spPr>
          <a:xfrm>
            <a:off x="971600" y="27089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ka 6"/>
          <p:cNvSpPr/>
          <p:nvPr/>
        </p:nvSpPr>
        <p:spPr>
          <a:xfrm>
            <a:off x="2500298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2000232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1500166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2500298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200023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1500166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450056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4000496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3500430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3000364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971600" y="47251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1500166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ka 18"/>
          <p:cNvSpPr/>
          <p:nvPr/>
        </p:nvSpPr>
        <p:spPr>
          <a:xfrm>
            <a:off x="200023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ka 19"/>
          <p:cNvSpPr/>
          <p:nvPr/>
        </p:nvSpPr>
        <p:spPr>
          <a:xfrm>
            <a:off x="3000364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ka 20"/>
          <p:cNvSpPr/>
          <p:nvPr/>
        </p:nvSpPr>
        <p:spPr>
          <a:xfrm>
            <a:off x="2500298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4500562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ka 22"/>
          <p:cNvSpPr/>
          <p:nvPr/>
        </p:nvSpPr>
        <p:spPr>
          <a:xfrm>
            <a:off x="4000496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ka 23"/>
          <p:cNvSpPr/>
          <p:nvPr/>
        </p:nvSpPr>
        <p:spPr>
          <a:xfrm>
            <a:off x="3500430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ka 24"/>
          <p:cNvSpPr/>
          <p:nvPr/>
        </p:nvSpPr>
        <p:spPr>
          <a:xfrm>
            <a:off x="2500298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ka 25"/>
          <p:cNvSpPr/>
          <p:nvPr/>
        </p:nvSpPr>
        <p:spPr>
          <a:xfrm>
            <a:off x="200023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ka 26"/>
          <p:cNvSpPr/>
          <p:nvPr/>
        </p:nvSpPr>
        <p:spPr>
          <a:xfrm>
            <a:off x="1475656" y="573325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ka 27"/>
          <p:cNvSpPr/>
          <p:nvPr/>
        </p:nvSpPr>
        <p:spPr>
          <a:xfrm>
            <a:off x="4500562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ka 28"/>
          <p:cNvSpPr/>
          <p:nvPr/>
        </p:nvSpPr>
        <p:spPr>
          <a:xfrm>
            <a:off x="4000496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ka 29"/>
          <p:cNvSpPr/>
          <p:nvPr/>
        </p:nvSpPr>
        <p:spPr>
          <a:xfrm>
            <a:off x="3500430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ka 30"/>
          <p:cNvSpPr/>
          <p:nvPr/>
        </p:nvSpPr>
        <p:spPr>
          <a:xfrm>
            <a:off x="450056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ka 31"/>
          <p:cNvSpPr/>
          <p:nvPr/>
        </p:nvSpPr>
        <p:spPr>
          <a:xfrm>
            <a:off x="4000496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ka 32"/>
          <p:cNvSpPr/>
          <p:nvPr/>
        </p:nvSpPr>
        <p:spPr>
          <a:xfrm>
            <a:off x="3500430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ka 33"/>
          <p:cNvSpPr/>
          <p:nvPr/>
        </p:nvSpPr>
        <p:spPr>
          <a:xfrm>
            <a:off x="3000364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ka 34"/>
          <p:cNvSpPr/>
          <p:nvPr/>
        </p:nvSpPr>
        <p:spPr>
          <a:xfrm>
            <a:off x="3500430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ka 35"/>
          <p:cNvSpPr/>
          <p:nvPr/>
        </p:nvSpPr>
        <p:spPr>
          <a:xfrm>
            <a:off x="3000364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ka 36"/>
          <p:cNvSpPr/>
          <p:nvPr/>
        </p:nvSpPr>
        <p:spPr>
          <a:xfrm>
            <a:off x="2500298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ka 37"/>
          <p:cNvSpPr/>
          <p:nvPr/>
        </p:nvSpPr>
        <p:spPr>
          <a:xfrm>
            <a:off x="450056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ka 38"/>
          <p:cNvSpPr/>
          <p:nvPr/>
        </p:nvSpPr>
        <p:spPr>
          <a:xfrm>
            <a:off x="4000496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ka 39"/>
          <p:cNvSpPr/>
          <p:nvPr/>
        </p:nvSpPr>
        <p:spPr>
          <a:xfrm>
            <a:off x="1475656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ývojový diagram: spojka 40"/>
          <p:cNvSpPr/>
          <p:nvPr/>
        </p:nvSpPr>
        <p:spPr>
          <a:xfrm>
            <a:off x="971600" y="37170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ývojový diagram: spojka 41"/>
          <p:cNvSpPr/>
          <p:nvPr/>
        </p:nvSpPr>
        <p:spPr>
          <a:xfrm>
            <a:off x="2987824" y="27089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ývojový diagram: spojka 42"/>
          <p:cNvSpPr/>
          <p:nvPr/>
        </p:nvSpPr>
        <p:spPr>
          <a:xfrm>
            <a:off x="1979712" y="472514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ývojový diagram: spojka 43"/>
          <p:cNvSpPr/>
          <p:nvPr/>
        </p:nvSpPr>
        <p:spPr>
          <a:xfrm>
            <a:off x="971600" y="573325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971600" y="1447800"/>
          <a:ext cx="8172400" cy="4842528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124666"/>
                <a:gridCol w="2096343"/>
                <a:gridCol w="1951391"/>
              </a:tblGrid>
              <a:tr h="9010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b="0" i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1+7=8</a:t>
                      </a:r>
                      <a:endParaRPr lang="cs-CZ" sz="4400" b="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i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cs typeface="Arial" pitchFamily="34" charset="0"/>
                        </a:rPr>
                        <a:t>1+7=8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i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4+4=8</a:t>
                      </a:r>
                      <a:endParaRPr lang="cs-CZ" sz="44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i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cs typeface="Arial" pitchFamily="34" charset="0"/>
                        </a:rPr>
                        <a:t>4+4=8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i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8+0=8</a:t>
                      </a:r>
                      <a:endParaRPr lang="cs-CZ" sz="44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i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cs typeface="Arial" pitchFamily="34" charset="0"/>
                        </a:rPr>
                        <a:t>8+0=8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i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2+6=8</a:t>
                      </a:r>
                      <a:endParaRPr lang="cs-CZ" sz="44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i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cs typeface="Arial" pitchFamily="34" charset="0"/>
                        </a:rPr>
                        <a:t>2+6=8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98203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i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0+8=8</a:t>
                      </a:r>
                      <a:endParaRPr lang="cs-CZ" sz="4400" i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i="0" dirty="0" smtClean="0">
                          <a:solidFill>
                            <a:schemeClr val="tx1"/>
                          </a:solidFill>
                          <a:latin typeface="Arial Black" pitchFamily="34" charset="0"/>
                          <a:cs typeface="Arial" pitchFamily="34" charset="0"/>
                        </a:rPr>
                        <a:t>0+8=8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Vývojový diagram: spojka 4"/>
          <p:cNvSpPr/>
          <p:nvPr/>
        </p:nvSpPr>
        <p:spPr>
          <a:xfrm>
            <a:off x="971600" y="1700808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ka 5"/>
          <p:cNvSpPr/>
          <p:nvPr/>
        </p:nvSpPr>
        <p:spPr>
          <a:xfrm>
            <a:off x="971600" y="27089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ka 6"/>
          <p:cNvSpPr/>
          <p:nvPr/>
        </p:nvSpPr>
        <p:spPr>
          <a:xfrm>
            <a:off x="2500298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2000232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1500166" y="2714620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2500298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200023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1500166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4500562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4000496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3500430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3000364" y="371475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ka 16"/>
          <p:cNvSpPr/>
          <p:nvPr/>
        </p:nvSpPr>
        <p:spPr>
          <a:xfrm>
            <a:off x="971600" y="472514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ka 17"/>
          <p:cNvSpPr/>
          <p:nvPr/>
        </p:nvSpPr>
        <p:spPr>
          <a:xfrm>
            <a:off x="1500166" y="4714884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ka 18"/>
          <p:cNvSpPr/>
          <p:nvPr/>
        </p:nvSpPr>
        <p:spPr>
          <a:xfrm>
            <a:off x="200023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ka 19"/>
          <p:cNvSpPr/>
          <p:nvPr/>
        </p:nvSpPr>
        <p:spPr>
          <a:xfrm>
            <a:off x="3000364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ka 20"/>
          <p:cNvSpPr/>
          <p:nvPr/>
        </p:nvSpPr>
        <p:spPr>
          <a:xfrm>
            <a:off x="2500298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ka 21"/>
          <p:cNvSpPr/>
          <p:nvPr/>
        </p:nvSpPr>
        <p:spPr>
          <a:xfrm>
            <a:off x="4500562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ka 22"/>
          <p:cNvSpPr/>
          <p:nvPr/>
        </p:nvSpPr>
        <p:spPr>
          <a:xfrm>
            <a:off x="4000496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ka 23"/>
          <p:cNvSpPr/>
          <p:nvPr/>
        </p:nvSpPr>
        <p:spPr>
          <a:xfrm>
            <a:off x="3500430" y="27146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ka 24"/>
          <p:cNvSpPr/>
          <p:nvPr/>
        </p:nvSpPr>
        <p:spPr>
          <a:xfrm>
            <a:off x="2500298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ka 25"/>
          <p:cNvSpPr/>
          <p:nvPr/>
        </p:nvSpPr>
        <p:spPr>
          <a:xfrm>
            <a:off x="200023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ka 26"/>
          <p:cNvSpPr/>
          <p:nvPr/>
        </p:nvSpPr>
        <p:spPr>
          <a:xfrm>
            <a:off x="1475656" y="573325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ka 27"/>
          <p:cNvSpPr/>
          <p:nvPr/>
        </p:nvSpPr>
        <p:spPr>
          <a:xfrm>
            <a:off x="4500562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ka 28"/>
          <p:cNvSpPr/>
          <p:nvPr/>
        </p:nvSpPr>
        <p:spPr>
          <a:xfrm>
            <a:off x="4000496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ka 29"/>
          <p:cNvSpPr/>
          <p:nvPr/>
        </p:nvSpPr>
        <p:spPr>
          <a:xfrm>
            <a:off x="3500430" y="471488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ka 30"/>
          <p:cNvSpPr/>
          <p:nvPr/>
        </p:nvSpPr>
        <p:spPr>
          <a:xfrm>
            <a:off x="4500562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ka 31"/>
          <p:cNvSpPr/>
          <p:nvPr/>
        </p:nvSpPr>
        <p:spPr>
          <a:xfrm>
            <a:off x="4000496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ka 32"/>
          <p:cNvSpPr/>
          <p:nvPr/>
        </p:nvSpPr>
        <p:spPr>
          <a:xfrm>
            <a:off x="3500430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ka 33"/>
          <p:cNvSpPr/>
          <p:nvPr/>
        </p:nvSpPr>
        <p:spPr>
          <a:xfrm>
            <a:off x="3000364" y="571501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ka 34"/>
          <p:cNvSpPr/>
          <p:nvPr/>
        </p:nvSpPr>
        <p:spPr>
          <a:xfrm>
            <a:off x="3500430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ka 35"/>
          <p:cNvSpPr/>
          <p:nvPr/>
        </p:nvSpPr>
        <p:spPr>
          <a:xfrm>
            <a:off x="3000364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ka 36"/>
          <p:cNvSpPr/>
          <p:nvPr/>
        </p:nvSpPr>
        <p:spPr>
          <a:xfrm>
            <a:off x="2500298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ka 37"/>
          <p:cNvSpPr/>
          <p:nvPr/>
        </p:nvSpPr>
        <p:spPr>
          <a:xfrm>
            <a:off x="4500562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ka 38"/>
          <p:cNvSpPr/>
          <p:nvPr/>
        </p:nvSpPr>
        <p:spPr>
          <a:xfrm>
            <a:off x="4000496" y="171448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ka 39"/>
          <p:cNvSpPr/>
          <p:nvPr/>
        </p:nvSpPr>
        <p:spPr>
          <a:xfrm>
            <a:off x="1475656" y="1700808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ývojový diagram: spojka 40"/>
          <p:cNvSpPr/>
          <p:nvPr/>
        </p:nvSpPr>
        <p:spPr>
          <a:xfrm>
            <a:off x="971600" y="3717032"/>
            <a:ext cx="457200" cy="4572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ývojový diagram: spojka 41"/>
          <p:cNvSpPr/>
          <p:nvPr/>
        </p:nvSpPr>
        <p:spPr>
          <a:xfrm>
            <a:off x="2987824" y="2708920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ývojový diagram: spojka 42"/>
          <p:cNvSpPr/>
          <p:nvPr/>
        </p:nvSpPr>
        <p:spPr>
          <a:xfrm>
            <a:off x="1979712" y="4725144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ývojový diagram: spojka 43"/>
          <p:cNvSpPr/>
          <p:nvPr/>
        </p:nvSpPr>
        <p:spPr>
          <a:xfrm>
            <a:off x="971600" y="5733256"/>
            <a:ext cx="457200" cy="457200"/>
          </a:xfrm>
          <a:prstGeom prst="flowChartConnec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PC\AppData\Local\Microsoft\Windows\Temporary Internet Files\Content.IE5\3YXYRSP2\MC90043984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412776"/>
            <a:ext cx="5404743" cy="4176464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 smtClean="0"/>
              <a:t>Ilustrace:</a:t>
            </a:r>
            <a:r>
              <a:rPr lang="cs-CZ" dirty="0" smtClean="0"/>
              <a:t> </a:t>
            </a:r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i="1" dirty="0" smtClean="0"/>
              <a:t>Text:</a:t>
            </a:r>
            <a:r>
              <a:rPr lang="cs-CZ" dirty="0" smtClean="0"/>
              <a:t> vlastní autorské dílo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70</TotalTime>
  <Words>180</Words>
  <Application>Microsoft Office PowerPoint</Application>
  <PresentationFormat>Předvádění na obrazovce (4:3)</PresentationFormat>
  <Paragraphs>69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Slunovrat</vt:lpstr>
      <vt:lpstr>Snímek 1</vt:lpstr>
      <vt:lpstr>Anotace</vt:lpstr>
      <vt:lpstr>Číslo 8</vt:lpstr>
      <vt:lpstr>Snímek 4</vt:lpstr>
      <vt:lpstr>Snímek 5</vt:lpstr>
      <vt:lpstr>Znázorni a vypočítej</vt:lpstr>
      <vt:lpstr>Řešení</vt:lpstr>
      <vt:lpstr>Řeš příklady</vt:lpstr>
      <vt:lpstr>Řešení</vt:lpstr>
      <vt:lpstr>Napiš a vypočítej příklady</vt:lpstr>
      <vt:lpstr>Provedení úkolu</vt:lpstr>
      <vt:lpstr>Řešení</vt:lpstr>
      <vt:lpstr>Snímek 13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16</cp:revision>
  <dcterms:created xsi:type="dcterms:W3CDTF">2011-12-11T17:48:15Z</dcterms:created>
  <dcterms:modified xsi:type="dcterms:W3CDTF">2011-12-14T22:58:56Z</dcterms:modified>
</cp:coreProperties>
</file>