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21"/>
  </p:notesMasterIdLst>
  <p:handoutMasterIdLst>
    <p:handoutMasterId r:id="rId22"/>
  </p:handoutMasterIdLst>
  <p:sldIdLst>
    <p:sldId id="272" r:id="rId4"/>
    <p:sldId id="256" r:id="rId5"/>
    <p:sldId id="263" r:id="rId6"/>
    <p:sldId id="261" r:id="rId7"/>
    <p:sldId id="268" r:id="rId8"/>
    <p:sldId id="257" r:id="rId9"/>
    <p:sldId id="258" r:id="rId10"/>
    <p:sldId id="259" r:id="rId11"/>
    <p:sldId id="260" r:id="rId12"/>
    <p:sldId id="262" r:id="rId13"/>
    <p:sldId id="264" r:id="rId14"/>
    <p:sldId id="267" r:id="rId15"/>
    <p:sldId id="265" r:id="rId16"/>
    <p:sldId id="270" r:id="rId17"/>
    <p:sldId id="271" r:id="rId18"/>
    <p:sldId id="269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60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4F17F4-319D-4D26-BAA8-9584E7DC596A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AD79A-32D9-4C82-9A6E-C46457909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176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66BF60-A061-4968-AFCF-7E6374491540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74D346-3A7E-4026-916E-234BC1649F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579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4D346-3A7E-4026-916E-234BC1649F0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144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4D346-3A7E-4026-916E-234BC1649F0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144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5949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64073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9040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4291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22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557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350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595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49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6191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2916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48685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6531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7998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7532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168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16304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5694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5453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3501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3212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228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76CD8AC-C27E-4539-8BEF-690F99D3DEDB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168280-5EF5-419D-839F-71225E456F4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522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2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6673451"/>
              </p:ext>
            </p:extLst>
          </p:nvPr>
        </p:nvGraphicFramePr>
        <p:xfrm>
          <a:off x="1368425" y="2924944"/>
          <a:ext cx="6371927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55414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VY_32_INOVACE_4A_2_Kosterní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13. 2. 2013 v 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procvičení učiva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kosterní soustavou. Osvojují si vědomosti o stavbě a funkci kosti. 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závěrečných snímcích učivo upevňují prostřednictvím úkolů ve dvojicích.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928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KOSTRA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OCHRANA ORGÁNŮ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72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skládá se z kostí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umožňuje pohyb člověka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vytváří oporu těla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dává tvar tělu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chrání vnitřní orgány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59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ČLOVĚKA</a:t>
            </a:r>
            <a:endParaRPr lang="cs-CZ" dirty="0"/>
          </a:p>
        </p:txBody>
      </p:sp>
      <p:pic>
        <p:nvPicPr>
          <p:cNvPr id="5122" name="Picture 2" descr="C:\Documents and Settings\Kaja\Local Settings\Temporary Internet Files\Content.IE5\KPIRO1UB\MP90032115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3672408" cy="520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aja\Local Settings\Temporary Internet Files\Content.IE5\UVQNUT63\MP9004067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981" y="1412776"/>
            <a:ext cx="4574232" cy="520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18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 těle máme dlouhé, krátké a ploché kosti.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Lidské tělo obsahuje více než 200 kostí.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Rostou do šířky i do délky.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Kosti chrání vnitřní orgány.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Poskytují pevnou oporu svalům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Tvoří kostru.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ZAJÍMAVOST</a:t>
            </a:r>
          </a:p>
          <a:p>
            <a:pPr marL="0" indent="0">
              <a:buNone/>
            </a:pPr>
            <a:r>
              <a:rPr lang="cs-CZ" dirty="0" smtClean="0"/>
              <a:t>Plazi rostou po celý život.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Kaja\Local Settings\Temporary Internet Files\Content.IE5\UVQNUT63\MC900340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69160"/>
            <a:ext cx="648072" cy="68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312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</a:t>
            </a:r>
            <a:endParaRPr lang="cs-CZ" dirty="0"/>
          </a:p>
        </p:txBody>
      </p:sp>
      <p:pic>
        <p:nvPicPr>
          <p:cNvPr id="1026" name="Picture 2" descr="C:\Documents and Settings\Kaja\Local Settings\Temporary Internet Files\Content.IE5\21CJY9U5\MP90044850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6788944" cy="449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91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</a:t>
            </a:r>
            <a:endParaRPr lang="cs-CZ" dirty="0"/>
          </a:p>
        </p:txBody>
      </p:sp>
      <p:pic>
        <p:nvPicPr>
          <p:cNvPr id="2050" name="Picture 2" descr="C:\Documents and Settings\Kaja\Local Settings\Temporary Internet Files\Content.IE5\4HEBK92R\MP90038579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336348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62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KLOUB RAMENNÍ</a:t>
            </a:r>
          </a:p>
          <a:p>
            <a:r>
              <a:rPr lang="cs-CZ" dirty="0" smtClean="0"/>
              <a:t>KOST PAŽNÍ</a:t>
            </a:r>
            <a:endParaRPr lang="cs-CZ" dirty="0"/>
          </a:p>
        </p:txBody>
      </p:sp>
      <p:pic>
        <p:nvPicPr>
          <p:cNvPr id="3075" name="Picture 3" descr="C:\Documents and Settings\Kaja\Local Settings\Temporary Internet Files\Content.IE5\KPIRO1UB\MP9003857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2215"/>
            <a:ext cx="4572000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5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RUKY</a:t>
            </a:r>
            <a:endParaRPr lang="cs-CZ" dirty="0"/>
          </a:p>
        </p:txBody>
      </p:sp>
      <p:pic>
        <p:nvPicPr>
          <p:cNvPr id="4100" name="Picture 4" descr="C:\Documents and Settings\Kaja\Local Settings\Temporary Internet Files\Content.IE5\21CJY9U5\MP9003857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47073"/>
            <a:ext cx="6405823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190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PÁTEŘ</a:t>
            </a:r>
            <a:endParaRPr lang="cs-CZ" dirty="0"/>
          </a:p>
        </p:txBody>
      </p:sp>
      <p:pic>
        <p:nvPicPr>
          <p:cNvPr id="6146" name="Picture 2" descr="C:\Documents and Settings\Kaja\Local Settings\Temporary Internet Files\Content.IE5\KPIRO1UB\MP90042526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349170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0540" y="1772816"/>
            <a:ext cx="413927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Páteří prochází mícha.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0540" y="4149080"/>
            <a:ext cx="474681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Páteř je esovitě prohnutá.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0540" y="2996952"/>
            <a:ext cx="466666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Páteř se skládá z obratlů.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5376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PRÁCE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Utvořte správné dvojice dle jejich funkce a svou odpověď zdůvodni.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Lebka                                  a) umožňuje pohyb</a:t>
            </a:r>
          </a:p>
          <a:p>
            <a:pPr marL="457200" indent="-457200">
              <a:buAutoNum type="arabicParenR"/>
            </a:pPr>
            <a:r>
              <a:rPr lang="cs-CZ" dirty="0" smtClean="0"/>
              <a:t>Kostra hrudníku                  b) chrání mozek</a:t>
            </a:r>
          </a:p>
          <a:p>
            <a:pPr marL="457200" indent="-457200">
              <a:buAutoNum type="arabicParenR"/>
            </a:pPr>
            <a:r>
              <a:rPr lang="cs-CZ" dirty="0" smtClean="0"/>
              <a:t>Kostra končetin                   c) chrání srdce a plíce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08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Zkontrolujte správné odpovědi.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Lebka                                  a) chrání </a:t>
            </a:r>
            <a:r>
              <a:rPr lang="cs-CZ" dirty="0"/>
              <a:t>mozek</a:t>
            </a:r>
            <a:endParaRPr lang="cs-CZ" dirty="0" smtClean="0"/>
          </a:p>
          <a:p>
            <a:pPr marL="457200" indent="-457200">
              <a:buFont typeface="Arial" pitchFamily="34" charset="0"/>
              <a:buAutoNum type="arabicParenR"/>
            </a:pPr>
            <a:r>
              <a:rPr lang="cs-CZ" dirty="0" smtClean="0"/>
              <a:t>Kostra hrudníku                  b) </a:t>
            </a:r>
            <a:r>
              <a:rPr lang="cs-CZ" dirty="0"/>
              <a:t>chrání srdce a plíce</a:t>
            </a:r>
          </a:p>
          <a:p>
            <a:pPr marL="457200" indent="-457200">
              <a:buAutoNum type="arabicParenR"/>
            </a:pPr>
            <a:r>
              <a:rPr lang="cs-CZ" dirty="0" smtClean="0"/>
              <a:t>Kostra končetin                   c) umožňuje pohyb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92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Kaja\Local Settings\Temporary Internet Files\Content.IE5\UVQNUT63\MC900398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441" y="315669"/>
            <a:ext cx="4464496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315669"/>
            <a:ext cx="360387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Kostra hlavy (lebka)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8093" y="1474802"/>
            <a:ext cx="296106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Kostra hrudníku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>
            <a:stCxn id="6" idx="3"/>
          </p:cNvCxnSpPr>
          <p:nvPr/>
        </p:nvCxnSpPr>
        <p:spPr>
          <a:xfrm>
            <a:off x="4143424" y="577279"/>
            <a:ext cx="113646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7" idx="3"/>
          </p:cNvCxnSpPr>
          <p:nvPr/>
        </p:nvCxnSpPr>
        <p:spPr>
          <a:xfrm flipV="1">
            <a:off x="3489160" y="1461701"/>
            <a:ext cx="1790726" cy="27471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489160" y="1736412"/>
            <a:ext cx="1790726" cy="6844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444208" y="1461701"/>
            <a:ext cx="250421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Kostra páteře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5497689" y="1736412"/>
            <a:ext cx="946519" cy="8273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35448" y="2563732"/>
            <a:ext cx="43204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Kostra horních končetin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4306785" y="1605607"/>
            <a:ext cx="625255" cy="110331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306785" y="2708920"/>
            <a:ext cx="404870" cy="7920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28882" y="4437112"/>
            <a:ext cx="428033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Kostra dolních končetin</a:t>
            </a:r>
            <a:endParaRPr lang="cs-CZ" sz="2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4370522" y="3086952"/>
            <a:ext cx="777542" cy="154704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>
            <a:off x="4370522" y="4698722"/>
            <a:ext cx="777542" cy="13225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195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4" grpId="0"/>
      <p:bldP spid="20" grpId="0"/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DISKUZE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škodí kostře?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564904"/>
            <a:ext cx="26212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ODPOVĚDI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598151"/>
            <a:ext cx="26324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patné držení těla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839" y="4383218"/>
            <a:ext cx="26164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esprávné sezení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839" y="5142383"/>
            <a:ext cx="18630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š</a:t>
            </a:r>
            <a:r>
              <a:rPr lang="cs-CZ" sz="2400" dirty="0" smtClean="0"/>
              <a:t>patná obuv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3598791"/>
            <a:ext cx="1758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ěžký batoh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4383215"/>
            <a:ext cx="33682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ošení těžkých břemen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764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  <p:bldP spid="9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DISKUZE VE DVOJICÍCH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je správné pro kostru?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852936"/>
            <a:ext cx="24929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ODPOVĚĎ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4898" y="4077071"/>
            <a:ext cx="20168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dravý pohyb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951993"/>
            <a:ext cx="2803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právné držení těla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6513" y="4178697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cvičení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11196" y="4988433"/>
            <a:ext cx="1949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vhodná obuv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862463"/>
            <a:ext cx="2273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právné sezení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2222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  <p:bldP spid="10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800" dirty="0" smtClean="0"/>
              <a:t>Co můžeme učinit pro správný vývoj kostí?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3501008"/>
            <a:ext cx="249299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ODPOVĚĎ</a:t>
            </a:r>
            <a:endParaRPr lang="cs-CZ" sz="3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4309257"/>
            <a:ext cx="79159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Jíst výživu bohatou na vápník a na vitamín D.</a:t>
            </a:r>
            <a:endParaRPr lang="cs-CZ" sz="2800" b="1" cap="none" spc="0" dirty="0">
              <a:ln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31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402917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Obrázky jsou použity z galerie Klipart programu Microsoft PowerPoint 2010. 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2605856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251</TotalTime>
  <Words>319</Words>
  <Application>Microsoft Office PowerPoint</Application>
  <PresentationFormat>Předvádění na obrazovce (4:3)</PresentationFormat>
  <Paragraphs>125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Došky</vt:lpstr>
      <vt:lpstr>Motiv systému Office</vt:lpstr>
      <vt:lpstr>1_Motiv systému Office</vt:lpstr>
      <vt:lpstr>Prezentace aplikace PowerPoint</vt:lpstr>
      <vt:lpstr>KOSTRA</vt:lpstr>
      <vt:lpstr>STAVBA KOSTRY</vt:lpstr>
      <vt:lpstr>KOSTRA ČLOVĚKA</vt:lpstr>
      <vt:lpstr>KOST</vt:lpstr>
      <vt:lpstr>KOST</vt:lpstr>
      <vt:lpstr>KOST</vt:lpstr>
      <vt:lpstr>KOSTI</vt:lpstr>
      <vt:lpstr>KOSTRA RUKY</vt:lpstr>
      <vt:lpstr>PÁTEŘ</vt:lpstr>
      <vt:lpstr>PRÁCE VE DVOJICÍCH</vt:lpstr>
      <vt:lpstr>KONTROLA</vt:lpstr>
      <vt:lpstr>Prezentace aplikace PowerPoint</vt:lpstr>
      <vt:lpstr>DISKUZE VE DVOJICÍCH</vt:lpstr>
      <vt:lpstr>DISKUZE VE DVOJICÍCH</vt:lpstr>
      <vt:lpstr>OTÁZKA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</dc:title>
  <dc:creator>Kaja</dc:creator>
  <cp:lastModifiedBy>blahova</cp:lastModifiedBy>
  <cp:revision>27</cp:revision>
  <dcterms:created xsi:type="dcterms:W3CDTF">2012-08-31T11:01:54Z</dcterms:created>
  <dcterms:modified xsi:type="dcterms:W3CDTF">2013-05-10T07:14:25Z</dcterms:modified>
</cp:coreProperties>
</file>