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8" r:id="rId4"/>
    <p:sldId id="256" r:id="rId5"/>
    <p:sldId id="260" r:id="rId6"/>
    <p:sldId id="258" r:id="rId7"/>
    <p:sldId id="261" r:id="rId8"/>
    <p:sldId id="262" r:id="rId9"/>
    <p:sldId id="263" r:id="rId10"/>
    <p:sldId id="264" r:id="rId11"/>
    <p:sldId id="266" r:id="rId12"/>
    <p:sldId id="267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916" autoAdjust="0"/>
  </p:normalViewPr>
  <p:slideViewPr>
    <p:cSldViewPr>
      <p:cViewPr varScale="1">
        <p:scale>
          <a:sx n="100" d="100"/>
          <a:sy n="100" d="100"/>
        </p:scale>
        <p:origin x="-2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1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1890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676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175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16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5506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3726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0150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6839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142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12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2452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9578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7893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061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6686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2505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6145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2481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4729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4369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0019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308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B13632BF-9981-412D-BF99-71C40F72013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CB950D1-139D-4851-A27C-D4CA6C47E60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86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031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upload.wikimedia.org/wikipedia/commons/b/ba/Urinary_system_00000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318938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VY_32_INOVACE_4A_10_Vylučovací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8. 4.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procvičení učiva.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stavbou a funkcí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vylučovací soustavy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Své znalosti si ověří a upevní v závěrečných snímcích.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355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556792"/>
            <a:ext cx="7315200" cy="2595025"/>
          </a:xfrm>
        </p:spPr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98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0756"/>
            <a:ext cx="5328592" cy="1142020"/>
          </a:xfrm>
        </p:spPr>
        <p:txBody>
          <a:bodyPr>
            <a:normAutofit/>
          </a:bodyPr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pic>
        <p:nvPicPr>
          <p:cNvPr id="4098" name="Picture 2" descr="http://upload.wikimedia.org/wikipedia/commons/1/18/Illu_urinary_syst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64635"/>
            <a:ext cx="5095887" cy="476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3053163"/>
            <a:ext cx="902811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0790" y="4565427"/>
            <a:ext cx="1800493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očový měchýř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72086" y="5671457"/>
            <a:ext cx="1749197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očová trubice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771328"/>
            <a:ext cx="1120820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močovod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28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7242" y="908720"/>
            <a:ext cx="4881736" cy="1154097"/>
          </a:xfrm>
        </p:spPr>
        <p:txBody>
          <a:bodyPr>
            <a:normAutofit/>
          </a:bodyPr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pic>
        <p:nvPicPr>
          <p:cNvPr id="2050" name="Picture 2" descr="Soubor:Urinary system 00000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28800"/>
            <a:ext cx="273367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3708" y="2870997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3708" y="3692866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MOČOVODY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3708" y="4530889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4472" y="5413866"/>
            <a:ext cx="2283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MOČOVÁ TRUBICE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3213" y="2105012"/>
            <a:ext cx="3873176" cy="40011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Přiřaď správně pojmy k obrázku.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7477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118 -0.00486 L 0.56614 -0.07492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27 -0.00254 L 0.60955 -0.00023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969 -0.00278 L 0.54497 0.08531 " pathEditMode="relative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698 0.00416 L 0.56233 0.04925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7315200" cy="1154097"/>
          </a:xfrm>
        </p:spPr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pic>
        <p:nvPicPr>
          <p:cNvPr id="5122" name="Picture 2" descr="C:\Documents and Settings\Kaja\Local Settings\Temporary Internet Files\Content.IE5\UVQNUT63\MC90042616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692696"/>
            <a:ext cx="1260475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aja\Local Settings\Temporary Internet Files\Content.IE5\UVQNUT63\MC900215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08720"/>
            <a:ext cx="2521390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7764" y="1646680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x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2184666"/>
            <a:ext cx="3264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to párový orgán.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199219"/>
            <a:ext cx="4408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Tvarem připomínají fazole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262165"/>
            <a:ext cx="787981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Jejich funkcí je filtrace krve.</a:t>
            </a:r>
          </a:p>
          <a:p>
            <a:r>
              <a:rPr lang="cs-CZ" sz="2800" dirty="0" smtClean="0"/>
              <a:t>Z krve přebírají odpadové látky a přebytečné tekutiny, které jsou jako moč odváděny do močového měchýře.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4582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315200" cy="1154097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MOČOVODY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1943254"/>
            <a:ext cx="49824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Je to párový </a:t>
            </a:r>
            <a:r>
              <a:rPr lang="cs-CZ" sz="2800" dirty="0" smtClean="0"/>
              <a:t>trubicový orgán</a:t>
            </a:r>
            <a:r>
              <a:rPr lang="cs-CZ" sz="2800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298" y="2879937"/>
            <a:ext cx="7885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Močovody odvádějí moč do močového měchýře.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297" y="4239071"/>
            <a:ext cx="7201063" cy="707886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MOČOVÝ  MĚCHÝŘ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2942" y="5373216"/>
            <a:ext cx="81887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Orgán, který slouží jako zásobník moče. Jeho objem je 600 - 800 ml.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75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315200" cy="1154097"/>
          </a:xfrm>
        </p:spPr>
        <p:txBody>
          <a:bodyPr>
            <a:normAutofit/>
          </a:bodyPr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460432" cy="1152127"/>
          </a:xfrm>
          <a:solidFill>
            <a:srgbClr val="0070C0"/>
          </a:solidFill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800" dirty="0"/>
              <a:t>CO POTŘEBUJE </a:t>
            </a:r>
            <a:r>
              <a:rPr lang="cs-CZ" sz="2800" dirty="0" smtClean="0"/>
              <a:t>TĚLO, </a:t>
            </a:r>
            <a:r>
              <a:rPr lang="cs-CZ" sz="2800" dirty="0"/>
              <a:t>ABY </a:t>
            </a:r>
            <a:r>
              <a:rPr lang="cs-CZ" sz="2800" dirty="0" smtClean="0"/>
              <a:t>MOHLO SNÁZE </a:t>
            </a:r>
            <a:r>
              <a:rPr lang="cs-CZ" sz="2800" dirty="0"/>
              <a:t>ODSTRAŇOVAT </a:t>
            </a:r>
            <a:r>
              <a:rPr lang="cs-CZ" sz="2800" dirty="0" smtClean="0"/>
              <a:t>ŠKODLIVÉ </a:t>
            </a:r>
            <a:r>
              <a:rPr lang="cs-CZ" sz="2800" dirty="0"/>
              <a:t>LÁTKY?</a:t>
            </a:r>
          </a:p>
        </p:txBody>
      </p:sp>
      <p:pic>
        <p:nvPicPr>
          <p:cNvPr id="6148" name="Picture 4" descr="C:\Documents and Settings\Kaja\Local Settings\Temporary Internet Files\Content.IE5\UVQNUT63\MP9004221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298782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212976"/>
            <a:ext cx="479971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Každý den vypít 2-3 l tekutin.</a:t>
            </a:r>
            <a:endParaRPr lang="cs-CZ" sz="2800" dirty="0"/>
          </a:p>
        </p:txBody>
      </p:sp>
      <p:pic>
        <p:nvPicPr>
          <p:cNvPr id="6149" name="Picture 5" descr="C:\Documents and Settings\Kaja\Local Settings\Temporary Internet Files\Content.IE5\KPIRO1UB\MC9004347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84" y="4160382"/>
            <a:ext cx="129614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59436" y="4061390"/>
            <a:ext cx="38884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je člověk nemocný</a:t>
            </a:r>
            <a:r>
              <a:rPr lang="cs-CZ" sz="2800" dirty="0"/>
              <a:t> </a:t>
            </a:r>
            <a:r>
              <a:rPr lang="cs-CZ" sz="2800" dirty="0" smtClean="0"/>
              <a:t>a má horečky, měl by vypít mnohem více tekutin.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6093296"/>
            <a:ext cx="1422184" cy="52322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PROČ?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37732" y="6093296"/>
            <a:ext cx="7020272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Protože potem dochází ke ztrátám tekutin.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999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15200" cy="1154097"/>
          </a:xfrm>
        </p:spPr>
        <p:txBody>
          <a:bodyPr/>
          <a:lstStyle/>
          <a:p>
            <a:r>
              <a:rPr lang="cs-CZ" dirty="0" smtClean="0"/>
              <a:t>OTÁZKA DO DVOJIC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7"/>
            <a:ext cx="73152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 jinak ještě může člověk vylučovat?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641" y="3151803"/>
            <a:ext cx="2880320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TRÁVICÍ SOUSTAVOU</a:t>
            </a:r>
          </a:p>
          <a:p>
            <a:r>
              <a:rPr lang="cs-CZ" dirty="0" smtClean="0"/>
              <a:t>Nestrávené zbytky vylučujeme střevem a konečníkem.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92695" y="4445738"/>
            <a:ext cx="2916183" cy="646331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DÝCHACÍ SOUSTAVOU</a:t>
            </a:r>
          </a:p>
          <a:p>
            <a:r>
              <a:rPr lang="cs-CZ" dirty="0" smtClean="0"/>
              <a:t>Oxid uhličitý vydechujeme.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5157192"/>
            <a:ext cx="1287532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KŮŽÍ</a:t>
            </a:r>
          </a:p>
          <a:p>
            <a:r>
              <a:rPr lang="cs-CZ" dirty="0" smtClean="0"/>
              <a:t>Potíme se.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958178"/>
            <a:ext cx="6983002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Nejvíc škodlivých látek se ale odvádí močí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926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2421" y="404664"/>
            <a:ext cx="7315200" cy="1154097"/>
          </a:xfrm>
        </p:spPr>
        <p:txBody>
          <a:bodyPr/>
          <a:lstStyle/>
          <a:p>
            <a:r>
              <a:rPr lang="cs-CZ" dirty="0" smtClean="0"/>
              <a:t>CO K SOBĚ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3922" y="1934746"/>
            <a:ext cx="1512168" cy="515151"/>
          </a:xfrm>
        </p:spPr>
        <p:txBody>
          <a:bodyPr/>
          <a:lstStyle/>
          <a:p>
            <a:pPr marL="45720" indent="0">
              <a:buNone/>
            </a:pPr>
            <a:r>
              <a:rPr lang="cs-CZ" dirty="0"/>
              <a:t>L</a:t>
            </a:r>
            <a:r>
              <a:rPr lang="cs-CZ" dirty="0" smtClean="0"/>
              <a:t>EDVINY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42"/>
            <a:ext cx="17091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MOČOVODY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3922" y="4031970"/>
            <a:ext cx="2509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MOČOVÝ MĚCHÝŘ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111" y="5085184"/>
            <a:ext cx="25188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MOČOVÁ TRUBICE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86500" y="1934746"/>
            <a:ext cx="2373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REZERVOÁR MOČE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86500" y="2991416"/>
            <a:ext cx="1971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FILTRACE KRVE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09941" y="4031970"/>
            <a:ext cx="3377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 MOČOVÝM MĚCHÝŘEM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962073"/>
            <a:ext cx="439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PUTUJE TUDY MOČ DO MOČOVÉHO MĚCHÝŘE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98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111" y="404664"/>
            <a:ext cx="7315200" cy="1154097"/>
          </a:xfrm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3922" y="1934746"/>
            <a:ext cx="1512168" cy="5151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charset="2"/>
              <a:buNone/>
            </a:pPr>
            <a:r>
              <a:rPr lang="cs-CZ" smtClean="0"/>
              <a:t>LEDVINY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996942"/>
            <a:ext cx="17091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MOČOVODY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3922" y="4031970"/>
            <a:ext cx="2509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MOČOVÝ MĚCHÝŘ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111" y="5085184"/>
            <a:ext cx="25188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MOČOVÁ TRUBICE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031970"/>
            <a:ext cx="2373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REZERVOÁR MOČE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1929181"/>
            <a:ext cx="1971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FILTRACE KRVE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085184"/>
            <a:ext cx="3377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 MOČOVÝM MĚCHÝŘEM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287383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PUTUJE TUDY MOČ DO MOČOVÉHO MĚCHÝŘE</a:t>
            </a:r>
          </a:p>
        </p:txBody>
      </p:sp>
    </p:spTree>
    <p:extLst>
      <p:ext uri="{BB962C8B-B14F-4D97-AF65-F5344CB8AC3E}">
        <p14:creationId xmlns:p14="http://schemas.microsoft.com/office/powerpoint/2010/main" val="304796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7315200" cy="1154097"/>
          </a:xfrm>
        </p:spPr>
        <p:txBody>
          <a:bodyPr/>
          <a:lstStyle/>
          <a:p>
            <a:r>
              <a:rPr lang="cs-CZ" dirty="0" smtClean="0"/>
              <a:t>MINITEST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315200" cy="57606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Jaký je objem močového měchýře?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2802994"/>
            <a:ext cx="1518364" cy="36933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600 – 800 ml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8224" y="3521541"/>
            <a:ext cx="6120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tekutin by se mělo vypít denně?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414509"/>
            <a:ext cx="684803" cy="36933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2–3 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1086" y="5050304"/>
            <a:ext cx="4381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čemu slouží močovody?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86140" y="5702327"/>
            <a:ext cx="5819986" cy="36933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 odvádění moči z ledvin do močového měchýře.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438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337865"/>
              </p:ext>
            </p:extLst>
          </p:nvPr>
        </p:nvGraphicFramePr>
        <p:xfrm>
          <a:off x="1369036" y="3233738"/>
          <a:ext cx="6405925" cy="230505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DILMEN, Nevit. </a:t>
                      </a:r>
                      <a:r>
                        <a:rPr lang="cs-CZ" sz="1400" i="1" dirty="0" smtClean="0"/>
                        <a:t>http://cs.wikipedia.org</a:t>
                      </a:r>
                      <a:r>
                        <a:rPr lang="cs-CZ" sz="1400" dirty="0" smtClean="0"/>
                        <a:t> [online]. [cit. 15.9.2012]. Dostupný na WWW: &lt;http://cs.wikipedia.org/wiki/Soubor:Urinary_system_00000.gif&gt;.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Další obrázky byly použity z nabídky Klipart Microsoft PowerPoint 2010.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18878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161</TotalTime>
  <Words>367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Prostor</vt:lpstr>
      <vt:lpstr>Motiv systému Office</vt:lpstr>
      <vt:lpstr>1_Motiv systému Office</vt:lpstr>
      <vt:lpstr>Prezentace aplikace PowerPoint</vt:lpstr>
      <vt:lpstr>Vylučovací soustava</vt:lpstr>
      <vt:lpstr>Vylučovací soustava</vt:lpstr>
      <vt:lpstr>Vylučovací soustava</vt:lpstr>
      <vt:lpstr>LEDVINY</vt:lpstr>
      <vt:lpstr>MOČOVODY</vt:lpstr>
      <vt:lpstr>OTÁZKA</vt:lpstr>
      <vt:lpstr>OTÁZKA DO DVOJIC</vt:lpstr>
      <vt:lpstr>CO K SOBĚ PATŘÍ?</vt:lpstr>
      <vt:lpstr>SPRÁVNÉ ODPOVĚDI</vt:lpstr>
      <vt:lpstr>MINITEST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Kaja</dc:creator>
  <cp:lastModifiedBy>blahova</cp:lastModifiedBy>
  <cp:revision>21</cp:revision>
  <dcterms:created xsi:type="dcterms:W3CDTF">2012-09-10T10:56:22Z</dcterms:created>
  <dcterms:modified xsi:type="dcterms:W3CDTF">2013-05-10T07:20:28Z</dcterms:modified>
</cp:coreProperties>
</file>