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61" r:id="rId6"/>
    <p:sldId id="260" r:id="rId7"/>
    <p:sldId id="262" r:id="rId8"/>
    <p:sldId id="259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1434" y="-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6C118-1271-44CF-928B-D2C5CF49C05D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E7412E-08E8-4014-AFB1-42990EED9B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biography.com/people/clive-davis-2074099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dy_Gaga_Hair_GMA.jpg" TargetMode="External"/><Relationship Id="rId7" Type="http://schemas.openxmlformats.org/officeDocument/2006/relationships/image" Target="../media/image2.jpeg"/><Relationship Id="rId2" Type="http://schemas.openxmlformats.org/officeDocument/2006/relationships/hyperlink" Target="http://www.biography.com/people/alicia-keys-9542485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commons.wikimedia.org/wiki/File:Led_Zeppelin_2007.jpg" TargetMode="External"/><Relationship Id="rId4" Type="http://schemas.openxmlformats.org/officeDocument/2006/relationships/hyperlink" Target="http://commons.wikimedia.org/wiki/File:BEYONCE_CONCERT_IN_CENTRAL_PARK_2011_Good_Morning_America's_Summer_Concert_Series_-_Central_Park,_Manhattan_NYC_-_070111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commons.wikimedia.org/wiki/File:Veronika_Dudarova_conductor_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941013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Volnočasové aktivity: hudba – slovní zásoba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Classical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music,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drums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violin,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singer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composer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Anglický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Daniela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Popperová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výklad, pracovní list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doplňování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pracovního listu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Music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VY_22_INOVACE_01_11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574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Music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556792"/>
            <a:ext cx="8291264" cy="456937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Everyone likes </a:t>
            </a:r>
            <a:r>
              <a:rPr lang="en-GB" sz="2800" b="1" dirty="0" smtClean="0"/>
              <a:t>listening to </a:t>
            </a:r>
            <a:r>
              <a:rPr lang="en-GB" sz="2800" dirty="0" smtClean="0"/>
              <a:t>music.</a:t>
            </a:r>
          </a:p>
          <a:p>
            <a:r>
              <a:rPr lang="en-GB" sz="2800" dirty="0" smtClean="0"/>
              <a:t>Some of us </a:t>
            </a:r>
            <a:r>
              <a:rPr lang="en-GB" sz="2800" b="1" dirty="0" smtClean="0"/>
              <a:t>play a mu</a:t>
            </a:r>
            <a:r>
              <a:rPr lang="cs-CZ" sz="2800" b="1" dirty="0" smtClean="0"/>
              <a:t>s</a:t>
            </a:r>
            <a:r>
              <a:rPr lang="en-GB" sz="2800" b="1" dirty="0" err="1" smtClean="0"/>
              <a:t>ical</a:t>
            </a:r>
            <a:r>
              <a:rPr lang="en-GB" sz="2800" b="1" dirty="0" smtClean="0"/>
              <a:t> instrument</a:t>
            </a:r>
            <a:r>
              <a:rPr lang="en-GB" sz="2800" dirty="0" smtClean="0"/>
              <a:t>.</a:t>
            </a:r>
          </a:p>
          <a:p>
            <a:r>
              <a:rPr lang="en-GB" sz="2800" dirty="0" smtClean="0"/>
              <a:t>People </a:t>
            </a:r>
            <a:r>
              <a:rPr lang="en-GB" sz="2800" b="1" dirty="0" smtClean="0"/>
              <a:t>go to concerts </a:t>
            </a:r>
            <a:r>
              <a:rPr lang="en-GB" sz="2800" dirty="0" smtClean="0"/>
              <a:t>to watch and listen to various </a:t>
            </a:r>
            <a:r>
              <a:rPr lang="en-GB" sz="2800" b="1" dirty="0" smtClean="0"/>
              <a:t>artists</a:t>
            </a:r>
            <a:r>
              <a:rPr lang="en-GB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6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9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D:\800px-Lady_Gaga_Hair_GM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523234"/>
            <a:ext cx="3384376" cy="2392858"/>
          </a:xfrm>
          <a:prstGeom prst="rect">
            <a:avLst/>
          </a:prstGeom>
          <a:noFill/>
        </p:spPr>
      </p:pic>
      <p:pic>
        <p:nvPicPr>
          <p:cNvPr id="1027" name="Picture 3" descr="D:\800px-BEYONCE_CONCERT_IN_CENTRAL_PARK_2011_Good_Morning_America's_Summer_Concert_Series_-_Central_Park,_Manhattan_NYC_-_07011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3140968"/>
            <a:ext cx="4142682" cy="2753696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295232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Types of music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Classical music</a:t>
            </a:r>
          </a:p>
          <a:p>
            <a:r>
              <a:rPr lang="en-GB" dirty="0" smtClean="0"/>
              <a:t>Opera</a:t>
            </a:r>
          </a:p>
          <a:p>
            <a:r>
              <a:rPr lang="en-GB" dirty="0" smtClean="0"/>
              <a:t>Rock music</a:t>
            </a:r>
          </a:p>
          <a:p>
            <a:r>
              <a:rPr lang="en-GB" dirty="0" smtClean="0"/>
              <a:t>Pop music</a:t>
            </a:r>
          </a:p>
          <a:p>
            <a:r>
              <a:rPr lang="en-GB" dirty="0" smtClean="0"/>
              <a:t>Jazz</a:t>
            </a:r>
          </a:p>
          <a:p>
            <a:r>
              <a:rPr lang="en-GB" dirty="0" smtClean="0"/>
              <a:t>Soul</a:t>
            </a:r>
          </a:p>
          <a:p>
            <a:r>
              <a:rPr lang="en-GB" dirty="0" smtClean="0"/>
              <a:t>R&amp;B</a:t>
            </a:r>
          </a:p>
          <a:p>
            <a:r>
              <a:rPr lang="en-GB" dirty="0" smtClean="0"/>
              <a:t>Hip hop</a:t>
            </a:r>
          </a:p>
          <a:p>
            <a:r>
              <a:rPr lang="en-GB" dirty="0" smtClean="0"/>
              <a:t>Garage</a:t>
            </a:r>
          </a:p>
          <a:p>
            <a:r>
              <a:rPr lang="en-GB" dirty="0" smtClean="0"/>
              <a:t>Punk</a:t>
            </a:r>
          </a:p>
          <a:p>
            <a:r>
              <a:rPr lang="en-GB" dirty="0" smtClean="0"/>
              <a:t>Reggae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D:\800px-Led_Zeppelin_200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556792"/>
            <a:ext cx="5840626" cy="4205251"/>
          </a:xfrm>
          <a:prstGeom prst="rect">
            <a:avLst/>
          </a:prstGeom>
          <a:noFill/>
        </p:spPr>
      </p:pic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Musical instruments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dirty="0" smtClean="0"/>
              <a:t>Piano</a:t>
            </a:r>
          </a:p>
          <a:p>
            <a:r>
              <a:rPr lang="en-GB" sz="2800" b="1" dirty="0" smtClean="0"/>
              <a:t>Drums</a:t>
            </a:r>
          </a:p>
          <a:p>
            <a:r>
              <a:rPr lang="en-GB" sz="2800" b="1" dirty="0" smtClean="0"/>
              <a:t>Guitar</a:t>
            </a:r>
          </a:p>
          <a:p>
            <a:r>
              <a:rPr lang="en-GB" sz="2800" b="1" dirty="0" smtClean="0"/>
              <a:t>Violin</a:t>
            </a:r>
          </a:p>
          <a:p>
            <a:r>
              <a:rPr lang="en-GB" sz="2800" b="1" dirty="0" smtClean="0"/>
              <a:t>Cello</a:t>
            </a:r>
          </a:p>
          <a:p>
            <a:r>
              <a:rPr lang="en-GB" sz="2800" b="1" dirty="0" smtClean="0"/>
              <a:t>Saxophone</a:t>
            </a:r>
          </a:p>
          <a:p>
            <a:r>
              <a:rPr lang="en-GB" sz="2800" b="1" dirty="0" smtClean="0"/>
              <a:t>Flute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8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D:\561px-2006-07-06_drum_se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3" y="1628800"/>
            <a:ext cx="4857521" cy="4214073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02234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People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800" b="1" dirty="0" smtClean="0"/>
              <a:t>Singer</a:t>
            </a:r>
          </a:p>
          <a:p>
            <a:r>
              <a:rPr lang="en-GB" sz="2800" b="1" dirty="0" smtClean="0"/>
              <a:t>Songwriter</a:t>
            </a:r>
          </a:p>
          <a:p>
            <a:r>
              <a:rPr lang="en-GB" sz="2800" b="1" dirty="0" smtClean="0"/>
              <a:t>Band/group</a:t>
            </a:r>
          </a:p>
          <a:p>
            <a:r>
              <a:rPr lang="en-GB" sz="2800" b="1" dirty="0" smtClean="0"/>
              <a:t>Composer</a:t>
            </a:r>
          </a:p>
          <a:p>
            <a:r>
              <a:rPr lang="en-GB" sz="2800" b="1" dirty="0" smtClean="0"/>
              <a:t>Conductor</a:t>
            </a:r>
            <a:endParaRPr lang="cs-CZ" sz="2800" b="1" dirty="0" smtClean="0"/>
          </a:p>
          <a:p>
            <a:pPr>
              <a:buNone/>
            </a:pPr>
            <a:endParaRPr lang="en-GB" sz="2800" b="1" dirty="0" smtClean="0"/>
          </a:p>
          <a:p>
            <a:r>
              <a:rPr lang="en-GB" sz="2800" u="sng" dirty="0" smtClean="0"/>
              <a:t>Musician</a:t>
            </a:r>
            <a:r>
              <a:rPr lang="en-GB" sz="2800" dirty="0" smtClean="0"/>
              <a:t>:</a:t>
            </a:r>
            <a:endParaRPr lang="cs-CZ" sz="2800" dirty="0" smtClean="0"/>
          </a:p>
          <a:p>
            <a:r>
              <a:rPr lang="en-GB" sz="2800" dirty="0" smtClean="0"/>
              <a:t> </a:t>
            </a:r>
            <a:r>
              <a:rPr lang="en-GB" sz="2800" b="1" dirty="0" smtClean="0"/>
              <a:t>pianist, violinist, guitarist</a:t>
            </a:r>
            <a:r>
              <a:rPr lang="cs-CZ" sz="2800" b="1" dirty="0" smtClean="0"/>
              <a:t>, </a:t>
            </a:r>
            <a:r>
              <a:rPr lang="en-GB" sz="2800" b="1" dirty="0" smtClean="0"/>
              <a:t>drummer,</a:t>
            </a:r>
            <a:r>
              <a:rPr lang="cs-CZ" sz="2800" b="1" dirty="0" smtClean="0"/>
              <a:t> </a:t>
            </a:r>
            <a:r>
              <a:rPr lang="en-GB" sz="2800" b="1" dirty="0" smtClean="0"/>
              <a:t>saxophonist, </a:t>
            </a:r>
            <a:endParaRPr lang="cs-CZ" sz="2800" b="1" dirty="0" smtClean="0"/>
          </a:p>
          <a:p>
            <a:pPr>
              <a:buNone/>
            </a:pPr>
            <a:r>
              <a:rPr lang="cs-CZ" sz="2800" b="1" dirty="0" smtClean="0"/>
              <a:t>    </a:t>
            </a:r>
            <a:r>
              <a:rPr lang="en-GB" sz="2800" b="1" dirty="0" smtClean="0"/>
              <a:t>cellist</a:t>
            </a:r>
            <a:endParaRPr lang="en-GB" sz="2800" b="1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D:\797px-Veronika_Dudarova_conductor_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1700808"/>
            <a:ext cx="3888432" cy="2927761"/>
          </a:xfrm>
          <a:prstGeom prst="rect">
            <a:avLst/>
          </a:prstGeom>
          <a:noFill/>
        </p:spPr>
      </p:pic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Favourites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00808"/>
            <a:ext cx="8625136" cy="515719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One of my favourite singer is </a:t>
            </a:r>
            <a:r>
              <a:rPr lang="en-GB" sz="2800" b="1" dirty="0" smtClean="0"/>
              <a:t>Alicia Keys.</a:t>
            </a:r>
          </a:p>
          <a:p>
            <a:r>
              <a:rPr lang="en-GB" sz="2800" dirty="0" smtClean="0"/>
              <a:t>“Alicia Keys was born on January 25, 1981, in New York, NY and began piano lessons at age 7. After graduating from the Professional Performance Arts School, she </a:t>
            </a:r>
            <a:r>
              <a:rPr lang="en-GB" sz="2800" b="1" dirty="0" smtClean="0"/>
              <a:t>signed a deal </a:t>
            </a:r>
            <a:r>
              <a:rPr lang="en-GB" sz="2800" dirty="0" smtClean="0"/>
              <a:t>with </a:t>
            </a:r>
            <a:r>
              <a:rPr lang="en-GB" sz="2800" dirty="0" smtClean="0">
                <a:hlinkClick r:id="rId2" action="ppaction://hlinkfile"/>
              </a:rPr>
              <a:t>Clive Davis</a:t>
            </a:r>
            <a:r>
              <a:rPr lang="en-GB" sz="2800" dirty="0" smtClean="0"/>
              <a:t>, the head of </a:t>
            </a:r>
            <a:r>
              <a:rPr lang="en-GB" sz="2800" dirty="0" err="1" smtClean="0"/>
              <a:t>Arista</a:t>
            </a:r>
            <a:r>
              <a:rPr lang="en-GB" sz="2800" dirty="0" smtClean="0"/>
              <a:t> Records. Davis left </a:t>
            </a:r>
            <a:r>
              <a:rPr lang="en-GB" sz="2800" dirty="0" err="1" smtClean="0"/>
              <a:t>Arista</a:t>
            </a:r>
            <a:r>
              <a:rPr lang="en-GB" sz="2800" dirty="0" smtClean="0"/>
              <a:t> to start J Records and Keys followed. Her debut album </a:t>
            </a:r>
            <a:r>
              <a:rPr lang="en-GB" sz="2800" b="1" dirty="0" smtClean="0"/>
              <a:t>"Songs in A Minor" </a:t>
            </a:r>
            <a:r>
              <a:rPr lang="en-GB" sz="2800" dirty="0" smtClean="0"/>
              <a:t>went platinum five times over and earned her </a:t>
            </a:r>
            <a:r>
              <a:rPr lang="en-GB" sz="2800" b="1" dirty="0" smtClean="0"/>
              <a:t>five Grammys</a:t>
            </a:r>
            <a:r>
              <a:rPr lang="en-GB" sz="2800" dirty="0" smtClean="0"/>
              <a:t>.”</a:t>
            </a:r>
            <a:endParaRPr lang="en-GB" sz="2800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92896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Exercises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/>
              <a:t>Fill the gaps with the correct word.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play a musical………………?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err="1" smtClean="0"/>
              <a:t>Karel</a:t>
            </a:r>
            <a:r>
              <a:rPr lang="en-GB" sz="2800" dirty="0" smtClean="0"/>
              <a:t> </a:t>
            </a:r>
            <a:r>
              <a:rPr lang="en-GB" sz="2800" dirty="0" err="1" smtClean="0"/>
              <a:t>Gott</a:t>
            </a:r>
            <a:r>
              <a:rPr lang="en-GB" sz="2800" dirty="0" smtClean="0"/>
              <a:t> is one of the most famous Czech ………..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person who plays a piano is called a …………...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person who plays drums is called a ………………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Beethoven and Mozart made ……………music.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A person at the front who directs the musician is called a ……………….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Questions</a:t>
            </a:r>
            <a:endParaRPr lang="en-GB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8301608" cy="452596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kind of music do you listen to?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Who is your favourite singer / group?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play a musical instrument?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Have you ever been to a concert?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Do you prefer Czech to foreign artists?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Has your musical taste developed?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kind of music do your parents listen to?</a:t>
            </a:r>
          </a:p>
          <a:p>
            <a:endParaRPr lang="cs-CZ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3" name="Picture 3" descr="D:\527px-Alicia_Keys_201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1052736"/>
            <a:ext cx="2376264" cy="270499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226"/>
          </a:xfrm>
        </p:spPr>
        <p:txBody>
          <a:bodyPr>
            <a:normAutofit/>
          </a:bodyPr>
          <a:lstStyle/>
          <a:p>
            <a:r>
              <a:rPr lang="en-US" sz="2000" dirty="0" smtClean="0"/>
              <a:t>Sources</a:t>
            </a:r>
            <a:r>
              <a:rPr lang="cs-CZ" sz="2000" dirty="0" smtClean="0"/>
              <a:t>: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Alicia Keys. (2013). </a:t>
            </a:r>
            <a:r>
              <a:rPr lang="en-US" sz="2000" i="1" dirty="0" smtClean="0"/>
              <a:t>The Biography Channel website</a:t>
            </a:r>
            <a:r>
              <a:rPr lang="en-US" sz="2000" dirty="0" smtClean="0"/>
              <a:t>. Retrieved 11:48, III 26, 2013, from </a:t>
            </a:r>
            <a:r>
              <a:rPr lang="en-US" sz="2000" dirty="0" smtClean="0">
                <a:hlinkClick r:id="rId2"/>
              </a:rPr>
              <a:t>http://www.biography.com/people/alicia-keys-9542485</a:t>
            </a:r>
            <a:r>
              <a:rPr lang="en-US" sz="2000" dirty="0" smtClean="0"/>
              <a:t>.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3"/>
              </a:rPr>
              <a:t>http://commons.wikimedia.org/wiki/File:Lady_Gaga_Hair_GMA.jpg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4"/>
              </a:rPr>
              <a:t>http://commons.wikimedia.org/wiki/File:BEYONCE_CONCERT_IN_CENTRAL_PARK_2011_Good_Morning_America%27s_Summer_Concert_Series_-_Central_Park,_Manhattan_NYC_-_070111.jpg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>
                <a:hlinkClick r:id="rId5"/>
              </a:rPr>
              <a:t>http://commons.wikimedia.org/wiki/File:Led_Zeppelin_2007.jpg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cs-CZ" sz="2000" dirty="0" smtClean="0"/>
              <a:t>http://commons.wikimedia.org/wiki/File:2006-07-06_drum_set.jpg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en-GB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>
                <a:hlinkClick r:id="rId2"/>
              </a:rPr>
              <a:t>http://commons.wikimedia.org/wiki/File:Veronika_Dudarova_conductor_.jpg</a:t>
            </a:r>
            <a:endParaRPr lang="cs-CZ" sz="2000" dirty="0" smtClean="0"/>
          </a:p>
          <a:p>
            <a:r>
              <a:rPr lang="en-US" sz="2000" dirty="0" smtClean="0"/>
              <a:t>[</a:t>
            </a:r>
            <a:r>
              <a:rPr lang="cs-CZ" sz="2000" dirty="0" smtClean="0"/>
              <a:t> cit. 2013- 03-11</a:t>
            </a:r>
            <a:r>
              <a:rPr lang="en-US" sz="2000" dirty="0" smtClean="0"/>
              <a:t>]</a:t>
            </a:r>
            <a:r>
              <a:rPr lang="cs-CZ" sz="2000" dirty="0" smtClean="0"/>
              <a:t>. Dostupný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WWW.</a:t>
            </a:r>
          </a:p>
          <a:p>
            <a:r>
              <a:rPr lang="en-GB" sz="2000" dirty="0" smtClean="0"/>
              <a:t>http://commons.wikimedia.org/wiki/File:Alicia_Keys_2011.jpg</a:t>
            </a:r>
            <a:endParaRPr lang="en-GB" sz="2000" dirty="0"/>
          </a:p>
        </p:txBody>
      </p:sp>
      <p:cxnSp>
        <p:nvCxnSpPr>
          <p:cNvPr id="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</TotalTime>
  <Words>593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STŘEDNÍ ŠKOLA STAVEBNÍ A TECHNICKÁ Ústí nad Labem, Čelakovského 5, příspěvková organizace Páteřní škola Ústeckého kraje</vt:lpstr>
      <vt:lpstr>Music</vt:lpstr>
      <vt:lpstr>Types of music</vt:lpstr>
      <vt:lpstr>Musical instruments</vt:lpstr>
      <vt:lpstr>People</vt:lpstr>
      <vt:lpstr>Favourites</vt:lpstr>
      <vt:lpstr>Exercises</vt:lpstr>
      <vt:lpstr>Questions</vt:lpstr>
      <vt:lpstr>Sources: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Music</dc:title>
  <dc:creator>***</dc:creator>
  <cp:lastModifiedBy>Daniela Popperová, Mgr.</cp:lastModifiedBy>
  <cp:revision>51</cp:revision>
  <dcterms:created xsi:type="dcterms:W3CDTF">2012-12-08T13:51:17Z</dcterms:created>
  <dcterms:modified xsi:type="dcterms:W3CDTF">2013-05-09T05:54:59Z</dcterms:modified>
</cp:coreProperties>
</file>