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  <p:sldMasterId id="2147484008" r:id="rId2"/>
    <p:sldMasterId id="2147484020" r:id="rId3"/>
    <p:sldMasterId id="2147484032" r:id="rId4"/>
    <p:sldMasterId id="2147484044" r:id="rId5"/>
  </p:sldMasterIdLst>
  <p:notesMasterIdLst>
    <p:notesMasterId r:id="rId21"/>
  </p:notesMasterIdLst>
  <p:sldIdLst>
    <p:sldId id="270" r:id="rId6"/>
    <p:sldId id="256" r:id="rId7"/>
    <p:sldId id="262" r:id="rId8"/>
    <p:sldId id="264" r:id="rId9"/>
    <p:sldId id="257" r:id="rId10"/>
    <p:sldId id="258" r:id="rId11"/>
    <p:sldId id="259" r:id="rId12"/>
    <p:sldId id="260" r:id="rId13"/>
    <p:sldId id="261" r:id="rId14"/>
    <p:sldId id="263" r:id="rId15"/>
    <p:sldId id="266" r:id="rId16"/>
    <p:sldId id="267" r:id="rId17"/>
    <p:sldId id="271" r:id="rId18"/>
    <p:sldId id="27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6CC8B6-4A9E-4A57-B3A1-7ED830BC39C8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</dgm:pt>
    <dgm:pt modelId="{93CA9FBD-CF50-4D93-9DB8-EB1D1EC186A9}">
      <dgm:prSet phldrT="[Text]"/>
      <dgm:spPr>
        <a:solidFill>
          <a:schemeClr val="accent1">
            <a:alpha val="90000"/>
          </a:schemeClr>
        </a:solidFill>
        <a:ln>
          <a:solidFill>
            <a:schemeClr val="bg1"/>
          </a:solidFill>
        </a:ln>
      </dgm:spPr>
      <dgm:t>
        <a:bodyPr/>
        <a:lstStyle/>
        <a:p>
          <a:r>
            <a:rPr lang="cs-CZ" dirty="0" smtClean="0"/>
            <a:t>zrak</a:t>
          </a:r>
          <a:endParaRPr lang="cs-CZ" dirty="0"/>
        </a:p>
      </dgm:t>
    </dgm:pt>
    <dgm:pt modelId="{2D39DC6A-414C-4CBD-A3AE-F08955FAD77D}" type="parTrans" cxnId="{A09C747B-1933-4E53-A677-29249DE2EB08}">
      <dgm:prSet/>
      <dgm:spPr/>
      <dgm:t>
        <a:bodyPr/>
        <a:lstStyle/>
        <a:p>
          <a:endParaRPr lang="cs-CZ"/>
        </a:p>
      </dgm:t>
    </dgm:pt>
    <dgm:pt modelId="{2D9F054C-D1CD-46B8-AFA6-009A4C5C5091}" type="sibTrans" cxnId="{A09C747B-1933-4E53-A677-29249DE2EB08}">
      <dgm:prSet/>
      <dgm:spPr/>
      <dgm:t>
        <a:bodyPr/>
        <a:lstStyle/>
        <a:p>
          <a:endParaRPr lang="cs-CZ"/>
        </a:p>
      </dgm:t>
    </dgm:pt>
    <dgm:pt modelId="{86590A61-F0FC-4983-AB82-8F52123A053A}">
      <dgm:prSet phldrT="[Text]"/>
      <dgm:spPr/>
      <dgm:t>
        <a:bodyPr/>
        <a:lstStyle/>
        <a:p>
          <a:r>
            <a:rPr lang="cs-CZ" dirty="0" smtClean="0"/>
            <a:t>sluch</a:t>
          </a:r>
          <a:endParaRPr lang="cs-CZ" dirty="0"/>
        </a:p>
      </dgm:t>
    </dgm:pt>
    <dgm:pt modelId="{FE0F7335-A46A-4BD3-B5E9-BEEC31B1D273}" type="parTrans" cxnId="{C39CEC66-DDAE-45EB-A692-64CEB9F76C34}">
      <dgm:prSet/>
      <dgm:spPr/>
      <dgm:t>
        <a:bodyPr/>
        <a:lstStyle/>
        <a:p>
          <a:endParaRPr lang="cs-CZ"/>
        </a:p>
      </dgm:t>
    </dgm:pt>
    <dgm:pt modelId="{8DAFF107-3725-410D-B6D7-492474F1D574}" type="sibTrans" cxnId="{C39CEC66-DDAE-45EB-A692-64CEB9F76C34}">
      <dgm:prSet/>
      <dgm:spPr/>
      <dgm:t>
        <a:bodyPr/>
        <a:lstStyle/>
        <a:p>
          <a:endParaRPr lang="cs-CZ"/>
        </a:p>
      </dgm:t>
    </dgm:pt>
    <dgm:pt modelId="{C4D19F96-DCB5-4463-B264-E1A5A33E32C6}">
      <dgm:prSet phldrT="[Text]"/>
      <dgm:spPr/>
      <dgm:t>
        <a:bodyPr/>
        <a:lstStyle/>
        <a:p>
          <a:r>
            <a:rPr lang="cs-CZ" dirty="0" smtClean="0"/>
            <a:t>čich</a:t>
          </a:r>
          <a:endParaRPr lang="cs-CZ" dirty="0"/>
        </a:p>
      </dgm:t>
    </dgm:pt>
    <dgm:pt modelId="{B84949E0-5342-4835-8BFD-9C3E43853E5B}" type="parTrans" cxnId="{7E34A880-ACE0-4615-8F0F-2A1B6C8F18D9}">
      <dgm:prSet/>
      <dgm:spPr/>
      <dgm:t>
        <a:bodyPr/>
        <a:lstStyle/>
        <a:p>
          <a:endParaRPr lang="cs-CZ"/>
        </a:p>
      </dgm:t>
    </dgm:pt>
    <dgm:pt modelId="{2773F313-0186-49F7-82C9-023796997C45}" type="sibTrans" cxnId="{7E34A880-ACE0-4615-8F0F-2A1B6C8F18D9}">
      <dgm:prSet/>
      <dgm:spPr/>
      <dgm:t>
        <a:bodyPr/>
        <a:lstStyle/>
        <a:p>
          <a:endParaRPr lang="cs-CZ"/>
        </a:p>
      </dgm:t>
    </dgm:pt>
    <dgm:pt modelId="{24AA299F-195D-4208-A218-37695FB7A92E}">
      <dgm:prSet phldrT="[Text]"/>
      <dgm:spPr/>
      <dgm:t>
        <a:bodyPr/>
        <a:lstStyle/>
        <a:p>
          <a:r>
            <a:rPr lang="cs-CZ" dirty="0" smtClean="0"/>
            <a:t>chuť</a:t>
          </a:r>
          <a:endParaRPr lang="cs-CZ" dirty="0"/>
        </a:p>
      </dgm:t>
    </dgm:pt>
    <dgm:pt modelId="{49548CCF-8276-4A1C-8016-1B36A54ABE91}" type="parTrans" cxnId="{9C29674C-6C1B-423F-A77C-8225AAADEE60}">
      <dgm:prSet/>
      <dgm:spPr/>
      <dgm:t>
        <a:bodyPr/>
        <a:lstStyle/>
        <a:p>
          <a:endParaRPr lang="cs-CZ"/>
        </a:p>
      </dgm:t>
    </dgm:pt>
    <dgm:pt modelId="{BE534D6C-2119-460D-9180-94287E449172}" type="sibTrans" cxnId="{9C29674C-6C1B-423F-A77C-8225AAADEE60}">
      <dgm:prSet/>
      <dgm:spPr/>
      <dgm:t>
        <a:bodyPr/>
        <a:lstStyle/>
        <a:p>
          <a:endParaRPr lang="cs-CZ"/>
        </a:p>
      </dgm:t>
    </dgm:pt>
    <dgm:pt modelId="{64604B3F-3606-46C3-A2E7-FA61608CF959}">
      <dgm:prSet phldrT="[Text]"/>
      <dgm:spPr/>
      <dgm:t>
        <a:bodyPr/>
        <a:lstStyle/>
        <a:p>
          <a:r>
            <a:rPr lang="cs-CZ" dirty="0" smtClean="0"/>
            <a:t>hmat</a:t>
          </a:r>
          <a:endParaRPr lang="cs-CZ" dirty="0"/>
        </a:p>
      </dgm:t>
    </dgm:pt>
    <dgm:pt modelId="{BD5AF835-8722-4ECC-A3AE-B831C150B1BB}" type="parTrans" cxnId="{239233A6-912A-4753-9881-E2A3E141CAF4}">
      <dgm:prSet/>
      <dgm:spPr/>
      <dgm:t>
        <a:bodyPr/>
        <a:lstStyle/>
        <a:p>
          <a:endParaRPr lang="cs-CZ"/>
        </a:p>
      </dgm:t>
    </dgm:pt>
    <dgm:pt modelId="{0BCFF6CC-F5DD-4D18-965B-5F5BCB58F3B3}" type="sibTrans" cxnId="{239233A6-912A-4753-9881-E2A3E141CAF4}">
      <dgm:prSet/>
      <dgm:spPr/>
      <dgm:t>
        <a:bodyPr/>
        <a:lstStyle/>
        <a:p>
          <a:endParaRPr lang="cs-CZ"/>
        </a:p>
      </dgm:t>
    </dgm:pt>
    <dgm:pt modelId="{DC44572F-F779-46C4-992E-DCB900D903E7}" type="pres">
      <dgm:prSet presAssocID="{6D6CC8B6-4A9E-4A57-B3A1-7ED830BC39C8}" presName="Name0" presStyleCnt="0">
        <dgm:presLayoutVars>
          <dgm:dir/>
          <dgm:animLvl val="lvl"/>
          <dgm:resizeHandles/>
        </dgm:presLayoutVars>
      </dgm:prSet>
      <dgm:spPr/>
    </dgm:pt>
    <dgm:pt modelId="{C40A489C-84A0-4BA0-94BE-3ADB0DFCF00F}" type="pres">
      <dgm:prSet presAssocID="{93CA9FBD-CF50-4D93-9DB8-EB1D1EC186A9}" presName="linNode" presStyleCnt="0"/>
      <dgm:spPr/>
    </dgm:pt>
    <dgm:pt modelId="{1145435C-885D-48DB-B53A-1E733D2AEA06}" type="pres">
      <dgm:prSet presAssocID="{93CA9FBD-CF50-4D93-9DB8-EB1D1EC186A9}" presName="parentShp" presStyleLbl="node1" presStyleIdx="0" presStyleCnt="5" custLinFactNeighborX="-22322" custLinFactNeighborY="-1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3682E1-5A05-459C-9861-2F63CC23DACA}" type="pres">
      <dgm:prSet presAssocID="{93CA9FBD-CF50-4D93-9DB8-EB1D1EC186A9}" presName="childShp" presStyleLbl="bgAccFollowNode1" presStyleIdx="0" presStyleCnt="5">
        <dgm:presLayoutVars>
          <dgm:bulletEnabled val="1"/>
        </dgm:presLayoutVars>
      </dgm:prSet>
      <dgm:spPr/>
    </dgm:pt>
    <dgm:pt modelId="{2C107A50-93A2-407B-83B9-58C2838D3D18}" type="pres">
      <dgm:prSet presAssocID="{2D9F054C-D1CD-46B8-AFA6-009A4C5C5091}" presName="spacing" presStyleCnt="0"/>
      <dgm:spPr/>
    </dgm:pt>
    <dgm:pt modelId="{A6CE4454-CC7F-43E8-A381-B31BC1DB86F6}" type="pres">
      <dgm:prSet presAssocID="{86590A61-F0FC-4983-AB82-8F52123A053A}" presName="linNode" presStyleCnt="0"/>
      <dgm:spPr/>
    </dgm:pt>
    <dgm:pt modelId="{AD18BDB1-56A3-49B3-9D70-544D9C2DCBF6}" type="pres">
      <dgm:prSet presAssocID="{86590A61-F0FC-4983-AB82-8F52123A053A}" presName="parentShp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0FF73-F81D-4BFF-A4CC-52FA6FA5E6B2}" type="pres">
      <dgm:prSet presAssocID="{86590A61-F0FC-4983-AB82-8F52123A053A}" presName="childShp" presStyleLbl="bgAccFollowNode1" presStyleIdx="1" presStyleCnt="5">
        <dgm:presLayoutVars>
          <dgm:bulletEnabled val="1"/>
        </dgm:presLayoutVars>
      </dgm:prSet>
      <dgm:spPr/>
    </dgm:pt>
    <dgm:pt modelId="{52B1F398-D7DE-428A-AF12-6B6AAEFE4F82}" type="pres">
      <dgm:prSet presAssocID="{8DAFF107-3725-410D-B6D7-492474F1D574}" presName="spacing" presStyleCnt="0"/>
      <dgm:spPr/>
    </dgm:pt>
    <dgm:pt modelId="{97492F75-C5E1-4CA3-9676-82142B0C6F57}" type="pres">
      <dgm:prSet presAssocID="{C4D19F96-DCB5-4463-B264-E1A5A33E32C6}" presName="linNode" presStyleCnt="0"/>
      <dgm:spPr/>
    </dgm:pt>
    <dgm:pt modelId="{1DF09294-DC90-4044-8E95-8F7EC925FC33}" type="pres">
      <dgm:prSet presAssocID="{C4D19F96-DCB5-4463-B264-E1A5A33E32C6}" presName="parentShp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772237-5679-4BBE-8A13-57100253F2EC}" type="pres">
      <dgm:prSet presAssocID="{C4D19F96-DCB5-4463-B264-E1A5A33E32C6}" presName="childShp" presStyleLbl="bgAccFollowNode1" presStyleIdx="2" presStyleCnt="5">
        <dgm:presLayoutVars>
          <dgm:bulletEnabled val="1"/>
        </dgm:presLayoutVars>
      </dgm:prSet>
      <dgm:spPr/>
    </dgm:pt>
    <dgm:pt modelId="{43BE78F1-135D-4F82-98C2-F2870134D1D6}" type="pres">
      <dgm:prSet presAssocID="{2773F313-0186-49F7-82C9-023796997C45}" presName="spacing" presStyleCnt="0"/>
      <dgm:spPr/>
    </dgm:pt>
    <dgm:pt modelId="{01424E48-C737-4873-88F4-03C89E64C296}" type="pres">
      <dgm:prSet presAssocID="{64604B3F-3606-46C3-A2E7-FA61608CF959}" presName="linNode" presStyleCnt="0"/>
      <dgm:spPr/>
    </dgm:pt>
    <dgm:pt modelId="{93AEAAB5-65E2-467B-8105-C0196462C6C3}" type="pres">
      <dgm:prSet presAssocID="{64604B3F-3606-46C3-A2E7-FA61608CF959}" presName="parentShp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5F490B-C2AD-4AEB-BA07-C98B9F9C1852}" type="pres">
      <dgm:prSet presAssocID="{64604B3F-3606-46C3-A2E7-FA61608CF959}" presName="childShp" presStyleLbl="bgAccFollowNode1" presStyleIdx="3" presStyleCnt="5">
        <dgm:presLayoutVars>
          <dgm:bulletEnabled val="1"/>
        </dgm:presLayoutVars>
      </dgm:prSet>
      <dgm:spPr/>
    </dgm:pt>
    <dgm:pt modelId="{8270CCA3-CB72-44E3-A215-96BC0A1014E9}" type="pres">
      <dgm:prSet presAssocID="{0BCFF6CC-F5DD-4D18-965B-5F5BCB58F3B3}" presName="spacing" presStyleCnt="0"/>
      <dgm:spPr/>
    </dgm:pt>
    <dgm:pt modelId="{8A8484E6-29F3-4F05-A484-9A32429EA668}" type="pres">
      <dgm:prSet presAssocID="{24AA299F-195D-4208-A218-37695FB7A92E}" presName="linNode" presStyleCnt="0"/>
      <dgm:spPr/>
    </dgm:pt>
    <dgm:pt modelId="{F9A56C13-D476-4F0D-9B89-E96ADF3EE501}" type="pres">
      <dgm:prSet presAssocID="{24AA299F-195D-4208-A218-37695FB7A92E}" presName="parentShp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9548E7-2D3D-44B2-9723-CE7B92538DCD}" type="pres">
      <dgm:prSet presAssocID="{24AA299F-195D-4208-A218-37695FB7A92E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FE200924-B330-4070-990B-7A14DF90A394}" type="presOf" srcId="{C4D19F96-DCB5-4463-B264-E1A5A33E32C6}" destId="{1DF09294-DC90-4044-8E95-8F7EC925FC33}" srcOrd="0" destOrd="0" presId="urn:microsoft.com/office/officeart/2005/8/layout/vList6"/>
    <dgm:cxn modelId="{A09C747B-1933-4E53-A677-29249DE2EB08}" srcId="{6D6CC8B6-4A9E-4A57-B3A1-7ED830BC39C8}" destId="{93CA9FBD-CF50-4D93-9DB8-EB1D1EC186A9}" srcOrd="0" destOrd="0" parTransId="{2D39DC6A-414C-4CBD-A3AE-F08955FAD77D}" sibTransId="{2D9F054C-D1CD-46B8-AFA6-009A4C5C5091}"/>
    <dgm:cxn modelId="{7E34A880-ACE0-4615-8F0F-2A1B6C8F18D9}" srcId="{6D6CC8B6-4A9E-4A57-B3A1-7ED830BC39C8}" destId="{C4D19F96-DCB5-4463-B264-E1A5A33E32C6}" srcOrd="2" destOrd="0" parTransId="{B84949E0-5342-4835-8BFD-9C3E43853E5B}" sibTransId="{2773F313-0186-49F7-82C9-023796997C45}"/>
    <dgm:cxn modelId="{239233A6-912A-4753-9881-E2A3E141CAF4}" srcId="{6D6CC8B6-4A9E-4A57-B3A1-7ED830BC39C8}" destId="{64604B3F-3606-46C3-A2E7-FA61608CF959}" srcOrd="3" destOrd="0" parTransId="{BD5AF835-8722-4ECC-A3AE-B831C150B1BB}" sibTransId="{0BCFF6CC-F5DD-4D18-965B-5F5BCB58F3B3}"/>
    <dgm:cxn modelId="{67939B0D-A6F0-4462-BFE3-A292EADDEFA3}" type="presOf" srcId="{86590A61-F0FC-4983-AB82-8F52123A053A}" destId="{AD18BDB1-56A3-49B3-9D70-544D9C2DCBF6}" srcOrd="0" destOrd="0" presId="urn:microsoft.com/office/officeart/2005/8/layout/vList6"/>
    <dgm:cxn modelId="{C39CEC66-DDAE-45EB-A692-64CEB9F76C34}" srcId="{6D6CC8B6-4A9E-4A57-B3A1-7ED830BC39C8}" destId="{86590A61-F0FC-4983-AB82-8F52123A053A}" srcOrd="1" destOrd="0" parTransId="{FE0F7335-A46A-4BD3-B5E9-BEEC31B1D273}" sibTransId="{8DAFF107-3725-410D-B6D7-492474F1D574}"/>
    <dgm:cxn modelId="{90CEEEE9-28B7-40ED-A834-B5D3D189496D}" type="presOf" srcId="{64604B3F-3606-46C3-A2E7-FA61608CF959}" destId="{93AEAAB5-65E2-467B-8105-C0196462C6C3}" srcOrd="0" destOrd="0" presId="urn:microsoft.com/office/officeart/2005/8/layout/vList6"/>
    <dgm:cxn modelId="{64757E65-A7BF-4159-B383-EE753ABABA4B}" type="presOf" srcId="{6D6CC8B6-4A9E-4A57-B3A1-7ED830BC39C8}" destId="{DC44572F-F779-46C4-992E-DCB900D903E7}" srcOrd="0" destOrd="0" presId="urn:microsoft.com/office/officeart/2005/8/layout/vList6"/>
    <dgm:cxn modelId="{9C29674C-6C1B-423F-A77C-8225AAADEE60}" srcId="{6D6CC8B6-4A9E-4A57-B3A1-7ED830BC39C8}" destId="{24AA299F-195D-4208-A218-37695FB7A92E}" srcOrd="4" destOrd="0" parTransId="{49548CCF-8276-4A1C-8016-1B36A54ABE91}" sibTransId="{BE534D6C-2119-460D-9180-94287E449172}"/>
    <dgm:cxn modelId="{17AFF000-FCFF-4664-A562-F7ABDA5F2A5C}" type="presOf" srcId="{93CA9FBD-CF50-4D93-9DB8-EB1D1EC186A9}" destId="{1145435C-885D-48DB-B53A-1E733D2AEA06}" srcOrd="0" destOrd="0" presId="urn:microsoft.com/office/officeart/2005/8/layout/vList6"/>
    <dgm:cxn modelId="{15BD22A6-1911-4792-A38A-8DEB9B728BBD}" type="presOf" srcId="{24AA299F-195D-4208-A218-37695FB7A92E}" destId="{F9A56C13-D476-4F0D-9B89-E96ADF3EE501}" srcOrd="0" destOrd="0" presId="urn:microsoft.com/office/officeart/2005/8/layout/vList6"/>
    <dgm:cxn modelId="{48A83877-3783-4280-944B-25E957C71A67}" type="presParOf" srcId="{DC44572F-F779-46C4-992E-DCB900D903E7}" destId="{C40A489C-84A0-4BA0-94BE-3ADB0DFCF00F}" srcOrd="0" destOrd="0" presId="urn:microsoft.com/office/officeart/2005/8/layout/vList6"/>
    <dgm:cxn modelId="{15802008-369A-4066-85FD-36D8483ECB2E}" type="presParOf" srcId="{C40A489C-84A0-4BA0-94BE-3ADB0DFCF00F}" destId="{1145435C-885D-48DB-B53A-1E733D2AEA06}" srcOrd="0" destOrd="0" presId="urn:microsoft.com/office/officeart/2005/8/layout/vList6"/>
    <dgm:cxn modelId="{FEC7FE3B-F567-4B44-B127-9AF68D8A591D}" type="presParOf" srcId="{C40A489C-84A0-4BA0-94BE-3ADB0DFCF00F}" destId="{923682E1-5A05-459C-9861-2F63CC23DACA}" srcOrd="1" destOrd="0" presId="urn:microsoft.com/office/officeart/2005/8/layout/vList6"/>
    <dgm:cxn modelId="{22D601BE-78EA-4090-AA0F-9BB9B86CE8A4}" type="presParOf" srcId="{DC44572F-F779-46C4-992E-DCB900D903E7}" destId="{2C107A50-93A2-407B-83B9-58C2838D3D18}" srcOrd="1" destOrd="0" presId="urn:microsoft.com/office/officeart/2005/8/layout/vList6"/>
    <dgm:cxn modelId="{BAA35616-2FA7-481A-A83C-120E92235F12}" type="presParOf" srcId="{DC44572F-F779-46C4-992E-DCB900D903E7}" destId="{A6CE4454-CC7F-43E8-A381-B31BC1DB86F6}" srcOrd="2" destOrd="0" presId="urn:microsoft.com/office/officeart/2005/8/layout/vList6"/>
    <dgm:cxn modelId="{2CCB87A1-C86F-4BE8-8C04-D8B29809668C}" type="presParOf" srcId="{A6CE4454-CC7F-43E8-A381-B31BC1DB86F6}" destId="{AD18BDB1-56A3-49B3-9D70-544D9C2DCBF6}" srcOrd="0" destOrd="0" presId="urn:microsoft.com/office/officeart/2005/8/layout/vList6"/>
    <dgm:cxn modelId="{DBB195DF-9F42-4F0D-96C9-5A2D9B0CA3A3}" type="presParOf" srcId="{A6CE4454-CC7F-43E8-A381-B31BC1DB86F6}" destId="{A2A0FF73-F81D-4BFF-A4CC-52FA6FA5E6B2}" srcOrd="1" destOrd="0" presId="urn:microsoft.com/office/officeart/2005/8/layout/vList6"/>
    <dgm:cxn modelId="{D4286B5C-7DF9-4529-9152-B8AAECD1137E}" type="presParOf" srcId="{DC44572F-F779-46C4-992E-DCB900D903E7}" destId="{52B1F398-D7DE-428A-AF12-6B6AAEFE4F82}" srcOrd="3" destOrd="0" presId="urn:microsoft.com/office/officeart/2005/8/layout/vList6"/>
    <dgm:cxn modelId="{70F1E10B-072E-457A-B0A3-6F71ED13CE1E}" type="presParOf" srcId="{DC44572F-F779-46C4-992E-DCB900D903E7}" destId="{97492F75-C5E1-4CA3-9676-82142B0C6F57}" srcOrd="4" destOrd="0" presId="urn:microsoft.com/office/officeart/2005/8/layout/vList6"/>
    <dgm:cxn modelId="{7B49E5E4-2079-4590-8628-8E2DD3918549}" type="presParOf" srcId="{97492F75-C5E1-4CA3-9676-82142B0C6F57}" destId="{1DF09294-DC90-4044-8E95-8F7EC925FC33}" srcOrd="0" destOrd="0" presId="urn:microsoft.com/office/officeart/2005/8/layout/vList6"/>
    <dgm:cxn modelId="{0BA91CF3-FDEA-45DD-9F94-9F560637F1A9}" type="presParOf" srcId="{97492F75-C5E1-4CA3-9676-82142B0C6F57}" destId="{3E772237-5679-4BBE-8A13-57100253F2EC}" srcOrd="1" destOrd="0" presId="urn:microsoft.com/office/officeart/2005/8/layout/vList6"/>
    <dgm:cxn modelId="{79A31FDD-861B-4BC8-BCBD-A9614A4426BC}" type="presParOf" srcId="{DC44572F-F779-46C4-992E-DCB900D903E7}" destId="{43BE78F1-135D-4F82-98C2-F2870134D1D6}" srcOrd="5" destOrd="0" presId="urn:microsoft.com/office/officeart/2005/8/layout/vList6"/>
    <dgm:cxn modelId="{7D295BE7-BF60-4BDB-B0DD-60E925A0C57D}" type="presParOf" srcId="{DC44572F-F779-46C4-992E-DCB900D903E7}" destId="{01424E48-C737-4873-88F4-03C89E64C296}" srcOrd="6" destOrd="0" presId="urn:microsoft.com/office/officeart/2005/8/layout/vList6"/>
    <dgm:cxn modelId="{4F5D751E-2E70-4C26-80A1-73EEFB5094B7}" type="presParOf" srcId="{01424E48-C737-4873-88F4-03C89E64C296}" destId="{93AEAAB5-65E2-467B-8105-C0196462C6C3}" srcOrd="0" destOrd="0" presId="urn:microsoft.com/office/officeart/2005/8/layout/vList6"/>
    <dgm:cxn modelId="{7D3346C1-1079-4511-940F-647B5D2794CB}" type="presParOf" srcId="{01424E48-C737-4873-88F4-03C89E64C296}" destId="{4D5F490B-C2AD-4AEB-BA07-C98B9F9C1852}" srcOrd="1" destOrd="0" presId="urn:microsoft.com/office/officeart/2005/8/layout/vList6"/>
    <dgm:cxn modelId="{AD95629D-31C2-4114-BE82-90FC36878176}" type="presParOf" srcId="{DC44572F-F779-46C4-992E-DCB900D903E7}" destId="{8270CCA3-CB72-44E3-A215-96BC0A1014E9}" srcOrd="7" destOrd="0" presId="urn:microsoft.com/office/officeart/2005/8/layout/vList6"/>
    <dgm:cxn modelId="{B1C42B5F-0FE2-45C9-B314-B466C5190E62}" type="presParOf" srcId="{DC44572F-F779-46C4-992E-DCB900D903E7}" destId="{8A8484E6-29F3-4F05-A484-9A32429EA668}" srcOrd="8" destOrd="0" presId="urn:microsoft.com/office/officeart/2005/8/layout/vList6"/>
    <dgm:cxn modelId="{F5E36847-32C2-4BB5-88E4-55D46152C087}" type="presParOf" srcId="{8A8484E6-29F3-4F05-A484-9A32429EA668}" destId="{F9A56C13-D476-4F0D-9B89-E96ADF3EE501}" srcOrd="0" destOrd="0" presId="urn:microsoft.com/office/officeart/2005/8/layout/vList6"/>
    <dgm:cxn modelId="{21ABCDA0-7CCF-4FB1-B4D2-6C8CACAEE7F6}" type="presParOf" srcId="{8A8484E6-29F3-4F05-A484-9A32429EA668}" destId="{5C9548E7-2D3D-44B2-9723-CE7B92538DCD}" srcOrd="1" destOrd="0" presId="urn:microsoft.com/office/officeart/2005/8/layout/vList6"/>
  </dgm:cxnLst>
  <dgm:bg>
    <a:solidFill>
      <a:schemeClr val="accent5">
        <a:lumMod val="75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121737-49A0-4C02-B145-3C42EBAE0B19}" type="doc">
      <dgm:prSet loTypeId="urn:microsoft.com/office/officeart/2005/8/layout/lProcess2" loCatId="list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AA646029-82E4-42FC-B10B-6C2D9F6BA8A0}" type="pres">
      <dgm:prSet presAssocID="{B6121737-49A0-4C02-B145-3C42EBAE0B19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42257013-B599-47B8-8ED2-C7CC077EF46F}" type="presOf" srcId="{B6121737-49A0-4C02-B145-3C42EBAE0B19}" destId="{AA646029-82E4-42FC-B10B-6C2D9F6BA8A0}" srcOrd="0" destOrd="0" presId="urn:microsoft.com/office/officeart/2005/8/layout/lProcess2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0B9371-EE38-4B40-8E46-575E4512710D}" type="doc">
      <dgm:prSet loTypeId="urn:microsoft.com/office/officeart/2005/8/layout/hierarchy6" loCatId="hierarchy" qsTypeId="urn:microsoft.com/office/officeart/2005/8/quickstyle/simple2" qsCatId="simple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188EFA1D-C57B-4A0C-899A-A4A3AE8EB89C}">
      <dgm:prSet phldrT="[Text]"/>
      <dgm:spPr/>
      <dgm:t>
        <a:bodyPr/>
        <a:lstStyle/>
        <a:p>
          <a:r>
            <a:rPr lang="cs-CZ" dirty="0" smtClean="0"/>
            <a:t>ČTYŘI CHUTĚ</a:t>
          </a:r>
          <a:endParaRPr lang="cs-CZ" dirty="0"/>
        </a:p>
      </dgm:t>
    </dgm:pt>
    <dgm:pt modelId="{3E11DA1C-C711-46A7-9596-4CDE9F4FC0C1}" type="parTrans" cxnId="{8A6B9B3F-AC2A-4469-BE35-91A8FC7902F5}">
      <dgm:prSet/>
      <dgm:spPr/>
      <dgm:t>
        <a:bodyPr/>
        <a:lstStyle/>
        <a:p>
          <a:endParaRPr lang="cs-CZ"/>
        </a:p>
      </dgm:t>
    </dgm:pt>
    <dgm:pt modelId="{7DB7B67E-FAA9-497E-B72F-01346666D2A3}" type="sibTrans" cxnId="{8A6B9B3F-AC2A-4469-BE35-91A8FC7902F5}">
      <dgm:prSet/>
      <dgm:spPr/>
      <dgm:t>
        <a:bodyPr/>
        <a:lstStyle/>
        <a:p>
          <a:endParaRPr lang="cs-CZ"/>
        </a:p>
      </dgm:t>
    </dgm:pt>
    <dgm:pt modelId="{606995DE-CA39-4F86-BB50-9E46E5EEB899}" type="asst">
      <dgm:prSet phldrT="[Text]"/>
      <dgm:spPr/>
      <dgm:t>
        <a:bodyPr/>
        <a:lstStyle/>
        <a:p>
          <a:r>
            <a:rPr lang="cs-CZ" dirty="0" smtClean="0"/>
            <a:t>HOŘKÁ</a:t>
          </a:r>
          <a:endParaRPr lang="cs-CZ" dirty="0"/>
        </a:p>
      </dgm:t>
    </dgm:pt>
    <dgm:pt modelId="{E24FE733-B04D-45B8-97D9-69A108CE9A23}" type="parTrans" cxnId="{5EB4747C-F46A-45CE-B08A-685A23F7FBB4}">
      <dgm:prSet/>
      <dgm:spPr/>
      <dgm:t>
        <a:bodyPr/>
        <a:lstStyle/>
        <a:p>
          <a:endParaRPr lang="cs-CZ"/>
        </a:p>
      </dgm:t>
    </dgm:pt>
    <dgm:pt modelId="{4E9F31FD-FDBB-4248-8588-38A51DB5C8E3}" type="sibTrans" cxnId="{5EB4747C-F46A-45CE-B08A-685A23F7FBB4}">
      <dgm:prSet/>
      <dgm:spPr/>
      <dgm:t>
        <a:bodyPr/>
        <a:lstStyle/>
        <a:p>
          <a:endParaRPr lang="cs-CZ"/>
        </a:p>
      </dgm:t>
    </dgm:pt>
    <dgm:pt modelId="{F36FB8CE-DC5B-4996-BE6B-7276D34DC5BF}">
      <dgm:prSet phldrT="[Text]"/>
      <dgm:spPr/>
      <dgm:t>
        <a:bodyPr/>
        <a:lstStyle/>
        <a:p>
          <a:r>
            <a:rPr lang="cs-CZ" dirty="0" smtClean="0"/>
            <a:t>SLADKÁ</a:t>
          </a:r>
          <a:endParaRPr lang="cs-CZ" dirty="0"/>
        </a:p>
      </dgm:t>
    </dgm:pt>
    <dgm:pt modelId="{AEF9B58E-A59B-4179-9ADA-7B556562E4C1}" type="parTrans" cxnId="{2B98A4B3-3466-4039-B32F-4DCD40E20401}">
      <dgm:prSet/>
      <dgm:spPr/>
      <dgm:t>
        <a:bodyPr/>
        <a:lstStyle/>
        <a:p>
          <a:endParaRPr lang="cs-CZ"/>
        </a:p>
      </dgm:t>
    </dgm:pt>
    <dgm:pt modelId="{03FE676E-50A7-4134-A050-16B8FE812360}" type="sibTrans" cxnId="{2B98A4B3-3466-4039-B32F-4DCD40E20401}">
      <dgm:prSet/>
      <dgm:spPr/>
      <dgm:t>
        <a:bodyPr/>
        <a:lstStyle/>
        <a:p>
          <a:endParaRPr lang="cs-CZ"/>
        </a:p>
      </dgm:t>
    </dgm:pt>
    <dgm:pt modelId="{32C46B0F-D722-4C74-9CA2-126753DF1419}">
      <dgm:prSet phldrT="[Text]"/>
      <dgm:spPr/>
      <dgm:t>
        <a:bodyPr/>
        <a:lstStyle/>
        <a:p>
          <a:r>
            <a:rPr lang="cs-CZ" dirty="0" smtClean="0"/>
            <a:t>SLANÁ</a:t>
          </a:r>
          <a:endParaRPr lang="cs-CZ" dirty="0"/>
        </a:p>
      </dgm:t>
    </dgm:pt>
    <dgm:pt modelId="{84EC441E-9892-4C3E-989C-AF172A7618F8}" type="parTrans" cxnId="{2B9D6E7C-043F-44A3-9B52-4CF3F7C34B67}">
      <dgm:prSet/>
      <dgm:spPr/>
      <dgm:t>
        <a:bodyPr/>
        <a:lstStyle/>
        <a:p>
          <a:endParaRPr lang="cs-CZ"/>
        </a:p>
      </dgm:t>
    </dgm:pt>
    <dgm:pt modelId="{787CE6BF-FEE3-4370-BA00-93EF40650953}" type="sibTrans" cxnId="{2B9D6E7C-043F-44A3-9B52-4CF3F7C34B67}">
      <dgm:prSet/>
      <dgm:spPr/>
      <dgm:t>
        <a:bodyPr/>
        <a:lstStyle/>
        <a:p>
          <a:endParaRPr lang="cs-CZ"/>
        </a:p>
      </dgm:t>
    </dgm:pt>
    <dgm:pt modelId="{489A9B56-6E84-4999-816F-57108BB655BC}">
      <dgm:prSet phldrT="[Text]"/>
      <dgm:spPr/>
      <dgm:t>
        <a:bodyPr/>
        <a:lstStyle/>
        <a:p>
          <a:r>
            <a:rPr lang="cs-CZ" dirty="0" smtClean="0"/>
            <a:t>KYSELÁ</a:t>
          </a:r>
          <a:endParaRPr lang="cs-CZ" dirty="0"/>
        </a:p>
      </dgm:t>
    </dgm:pt>
    <dgm:pt modelId="{C1BE5C3B-AB3C-4CCE-B07C-B1E254ECAFE4}" type="parTrans" cxnId="{4BA4004C-8BD4-4F20-B7E3-7D26FAD6EA14}">
      <dgm:prSet/>
      <dgm:spPr/>
      <dgm:t>
        <a:bodyPr/>
        <a:lstStyle/>
        <a:p>
          <a:endParaRPr lang="cs-CZ"/>
        </a:p>
      </dgm:t>
    </dgm:pt>
    <dgm:pt modelId="{771F324A-7D89-4301-A7E8-01F7499B618B}" type="sibTrans" cxnId="{4BA4004C-8BD4-4F20-B7E3-7D26FAD6EA14}">
      <dgm:prSet/>
      <dgm:spPr/>
      <dgm:t>
        <a:bodyPr/>
        <a:lstStyle/>
        <a:p>
          <a:endParaRPr lang="cs-CZ"/>
        </a:p>
      </dgm:t>
    </dgm:pt>
    <dgm:pt modelId="{31A7A6AA-4941-41B6-9554-28C049967008}" type="pres">
      <dgm:prSet presAssocID="{1C0B9371-EE38-4B40-8E46-575E4512710D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3F76FC-88C2-42AB-996D-F87B579C8B7B}" type="pres">
      <dgm:prSet presAssocID="{1C0B9371-EE38-4B40-8E46-575E4512710D}" presName="hierFlow" presStyleCnt="0"/>
      <dgm:spPr/>
    </dgm:pt>
    <dgm:pt modelId="{879E9FBB-8069-4792-93C4-7230B1621604}" type="pres">
      <dgm:prSet presAssocID="{1C0B9371-EE38-4B40-8E46-575E4512710D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8EEA7263-8F41-4673-979B-971B22D7D345}" type="pres">
      <dgm:prSet presAssocID="{188EFA1D-C57B-4A0C-899A-A4A3AE8EB89C}" presName="Name14" presStyleCnt="0"/>
      <dgm:spPr/>
    </dgm:pt>
    <dgm:pt modelId="{B1FBDB60-22D0-492C-B7DF-BA51E121943A}" type="pres">
      <dgm:prSet presAssocID="{188EFA1D-C57B-4A0C-899A-A4A3AE8EB89C}" presName="level1Shape" presStyleLbl="node0" presStyleIdx="0" presStyleCnt="1" custLinFactNeighborX="-4921" custLinFactNeighborY="-146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16AF015-FBEC-45E1-9ACE-709AED09B8FF}" type="pres">
      <dgm:prSet presAssocID="{188EFA1D-C57B-4A0C-899A-A4A3AE8EB89C}" presName="hierChild2" presStyleCnt="0"/>
      <dgm:spPr/>
    </dgm:pt>
    <dgm:pt modelId="{6E6B0245-1317-4C02-A7FF-C773D6709671}" type="pres">
      <dgm:prSet presAssocID="{E24FE733-B04D-45B8-97D9-69A108CE9A23}" presName="Name19" presStyleLbl="parChTrans1D2" presStyleIdx="0" presStyleCnt="4"/>
      <dgm:spPr/>
      <dgm:t>
        <a:bodyPr/>
        <a:lstStyle/>
        <a:p>
          <a:endParaRPr lang="cs-CZ"/>
        </a:p>
      </dgm:t>
    </dgm:pt>
    <dgm:pt modelId="{A0FBECCD-7AAD-4CE5-92E1-2E3AE396ED4B}" type="pres">
      <dgm:prSet presAssocID="{606995DE-CA39-4F86-BB50-9E46E5EEB899}" presName="Name21" presStyleCnt="0"/>
      <dgm:spPr/>
    </dgm:pt>
    <dgm:pt modelId="{0047BE7B-C58B-4C26-BAE5-4BDF3ACC6A71}" type="pres">
      <dgm:prSet presAssocID="{606995DE-CA39-4F86-BB50-9E46E5EEB899}" presName="level2Shape" presStyleLbl="asst1" presStyleIdx="0" presStyleCnt="1"/>
      <dgm:spPr/>
      <dgm:t>
        <a:bodyPr/>
        <a:lstStyle/>
        <a:p>
          <a:endParaRPr lang="cs-CZ"/>
        </a:p>
      </dgm:t>
    </dgm:pt>
    <dgm:pt modelId="{EC13B11C-823A-4AD9-A09B-69C238C8B622}" type="pres">
      <dgm:prSet presAssocID="{606995DE-CA39-4F86-BB50-9E46E5EEB899}" presName="hierChild3" presStyleCnt="0"/>
      <dgm:spPr/>
    </dgm:pt>
    <dgm:pt modelId="{9144900B-E904-420F-B79D-300744A00CF3}" type="pres">
      <dgm:prSet presAssocID="{AEF9B58E-A59B-4179-9ADA-7B556562E4C1}" presName="Name19" presStyleLbl="parChTrans1D2" presStyleIdx="1" presStyleCnt="4"/>
      <dgm:spPr/>
      <dgm:t>
        <a:bodyPr/>
        <a:lstStyle/>
        <a:p>
          <a:endParaRPr lang="cs-CZ"/>
        </a:p>
      </dgm:t>
    </dgm:pt>
    <dgm:pt modelId="{7CFD0A34-E366-4894-B4FD-2D7D8C311561}" type="pres">
      <dgm:prSet presAssocID="{F36FB8CE-DC5B-4996-BE6B-7276D34DC5BF}" presName="Name21" presStyleCnt="0"/>
      <dgm:spPr/>
    </dgm:pt>
    <dgm:pt modelId="{08314B03-E147-4C27-9C57-79A3428C2890}" type="pres">
      <dgm:prSet presAssocID="{F36FB8CE-DC5B-4996-BE6B-7276D34DC5BF}" presName="level2Shape" presStyleLbl="node2" presStyleIdx="0" presStyleCnt="3"/>
      <dgm:spPr/>
      <dgm:t>
        <a:bodyPr/>
        <a:lstStyle/>
        <a:p>
          <a:endParaRPr lang="cs-CZ"/>
        </a:p>
      </dgm:t>
    </dgm:pt>
    <dgm:pt modelId="{E8712277-FE08-430D-B398-5CB18E692085}" type="pres">
      <dgm:prSet presAssocID="{F36FB8CE-DC5B-4996-BE6B-7276D34DC5BF}" presName="hierChild3" presStyleCnt="0"/>
      <dgm:spPr/>
    </dgm:pt>
    <dgm:pt modelId="{85FF655B-A927-436A-8522-B55D1921AA1C}" type="pres">
      <dgm:prSet presAssocID="{84EC441E-9892-4C3E-989C-AF172A7618F8}" presName="Name19" presStyleLbl="parChTrans1D2" presStyleIdx="2" presStyleCnt="4"/>
      <dgm:spPr/>
      <dgm:t>
        <a:bodyPr/>
        <a:lstStyle/>
        <a:p>
          <a:endParaRPr lang="cs-CZ"/>
        </a:p>
      </dgm:t>
    </dgm:pt>
    <dgm:pt modelId="{2B62036C-08FE-4D65-BE1A-DD7E2C09EFD8}" type="pres">
      <dgm:prSet presAssocID="{32C46B0F-D722-4C74-9CA2-126753DF1419}" presName="Name21" presStyleCnt="0"/>
      <dgm:spPr/>
    </dgm:pt>
    <dgm:pt modelId="{85C6C740-13AA-4EC8-907F-BEA7578713AD}" type="pres">
      <dgm:prSet presAssocID="{32C46B0F-D722-4C74-9CA2-126753DF1419}" presName="level2Shape" presStyleLbl="node2" presStyleIdx="1" presStyleCnt="3" custLinFactNeighborX="-2999" custLinFactNeighborY="-738"/>
      <dgm:spPr/>
      <dgm:t>
        <a:bodyPr/>
        <a:lstStyle/>
        <a:p>
          <a:endParaRPr lang="cs-CZ"/>
        </a:p>
      </dgm:t>
    </dgm:pt>
    <dgm:pt modelId="{0D8E375E-55C2-4525-BC7C-611CDCA82604}" type="pres">
      <dgm:prSet presAssocID="{32C46B0F-D722-4C74-9CA2-126753DF1419}" presName="hierChild3" presStyleCnt="0"/>
      <dgm:spPr/>
    </dgm:pt>
    <dgm:pt modelId="{DB6FC9FB-9846-4E39-8BC1-606F34E8C2A1}" type="pres">
      <dgm:prSet presAssocID="{C1BE5C3B-AB3C-4CCE-B07C-B1E254ECAFE4}" presName="Name19" presStyleLbl="parChTrans1D2" presStyleIdx="3" presStyleCnt="4"/>
      <dgm:spPr/>
      <dgm:t>
        <a:bodyPr/>
        <a:lstStyle/>
        <a:p>
          <a:endParaRPr lang="cs-CZ"/>
        </a:p>
      </dgm:t>
    </dgm:pt>
    <dgm:pt modelId="{41983181-F586-4301-AE52-FDFFDC95102B}" type="pres">
      <dgm:prSet presAssocID="{489A9B56-6E84-4999-816F-57108BB655BC}" presName="Name21" presStyleCnt="0"/>
      <dgm:spPr/>
    </dgm:pt>
    <dgm:pt modelId="{66AA6A37-EEE2-4C2D-A9AA-48EF286483E5}" type="pres">
      <dgm:prSet presAssocID="{489A9B56-6E84-4999-816F-57108BB655BC}" presName="level2Shape" presStyleLbl="node2" presStyleIdx="2" presStyleCnt="3"/>
      <dgm:spPr/>
      <dgm:t>
        <a:bodyPr/>
        <a:lstStyle/>
        <a:p>
          <a:endParaRPr lang="cs-CZ"/>
        </a:p>
      </dgm:t>
    </dgm:pt>
    <dgm:pt modelId="{7BC6400C-9BCE-4ECF-9BB2-2F45C6A403AE}" type="pres">
      <dgm:prSet presAssocID="{489A9B56-6E84-4999-816F-57108BB655BC}" presName="hierChild3" presStyleCnt="0"/>
      <dgm:spPr/>
    </dgm:pt>
    <dgm:pt modelId="{B3A84B1B-7331-4AC5-B279-F1E1E636DABE}" type="pres">
      <dgm:prSet presAssocID="{1C0B9371-EE38-4B40-8E46-575E4512710D}" presName="bgShapesFlow" presStyleCnt="0"/>
      <dgm:spPr/>
    </dgm:pt>
  </dgm:ptLst>
  <dgm:cxnLst>
    <dgm:cxn modelId="{73E1CCD7-C03A-4697-8423-003B68464DCF}" type="presOf" srcId="{E24FE733-B04D-45B8-97D9-69A108CE9A23}" destId="{6E6B0245-1317-4C02-A7FF-C773D6709671}" srcOrd="0" destOrd="0" presId="urn:microsoft.com/office/officeart/2005/8/layout/hierarchy6"/>
    <dgm:cxn modelId="{4BA4004C-8BD4-4F20-B7E3-7D26FAD6EA14}" srcId="{188EFA1D-C57B-4A0C-899A-A4A3AE8EB89C}" destId="{489A9B56-6E84-4999-816F-57108BB655BC}" srcOrd="3" destOrd="0" parTransId="{C1BE5C3B-AB3C-4CCE-B07C-B1E254ECAFE4}" sibTransId="{771F324A-7D89-4301-A7E8-01F7499B618B}"/>
    <dgm:cxn modelId="{40289636-18ED-4FE0-B648-3575BB30D6BC}" type="presOf" srcId="{AEF9B58E-A59B-4179-9ADA-7B556562E4C1}" destId="{9144900B-E904-420F-B79D-300744A00CF3}" srcOrd="0" destOrd="0" presId="urn:microsoft.com/office/officeart/2005/8/layout/hierarchy6"/>
    <dgm:cxn modelId="{C8A04721-146A-4FB9-BBE0-1A2D4A9B58E7}" type="presOf" srcId="{1C0B9371-EE38-4B40-8E46-575E4512710D}" destId="{31A7A6AA-4941-41B6-9554-28C049967008}" srcOrd="0" destOrd="0" presId="urn:microsoft.com/office/officeart/2005/8/layout/hierarchy6"/>
    <dgm:cxn modelId="{AE30A2F4-FBD0-44F3-B93B-67396BBE6029}" type="presOf" srcId="{489A9B56-6E84-4999-816F-57108BB655BC}" destId="{66AA6A37-EEE2-4C2D-A9AA-48EF286483E5}" srcOrd="0" destOrd="0" presId="urn:microsoft.com/office/officeart/2005/8/layout/hierarchy6"/>
    <dgm:cxn modelId="{95728A24-BEE0-4FC2-A85A-8710277A76A6}" type="presOf" srcId="{84EC441E-9892-4C3E-989C-AF172A7618F8}" destId="{85FF655B-A927-436A-8522-B55D1921AA1C}" srcOrd="0" destOrd="0" presId="urn:microsoft.com/office/officeart/2005/8/layout/hierarchy6"/>
    <dgm:cxn modelId="{2B9D6E7C-043F-44A3-9B52-4CF3F7C34B67}" srcId="{188EFA1D-C57B-4A0C-899A-A4A3AE8EB89C}" destId="{32C46B0F-D722-4C74-9CA2-126753DF1419}" srcOrd="2" destOrd="0" parTransId="{84EC441E-9892-4C3E-989C-AF172A7618F8}" sibTransId="{787CE6BF-FEE3-4370-BA00-93EF40650953}"/>
    <dgm:cxn modelId="{8A6B9B3F-AC2A-4469-BE35-91A8FC7902F5}" srcId="{1C0B9371-EE38-4B40-8E46-575E4512710D}" destId="{188EFA1D-C57B-4A0C-899A-A4A3AE8EB89C}" srcOrd="0" destOrd="0" parTransId="{3E11DA1C-C711-46A7-9596-4CDE9F4FC0C1}" sibTransId="{7DB7B67E-FAA9-497E-B72F-01346666D2A3}"/>
    <dgm:cxn modelId="{4A0310CF-6AA0-4D6D-B2AB-3C41BAAD0469}" type="presOf" srcId="{C1BE5C3B-AB3C-4CCE-B07C-B1E254ECAFE4}" destId="{DB6FC9FB-9846-4E39-8BC1-606F34E8C2A1}" srcOrd="0" destOrd="0" presId="urn:microsoft.com/office/officeart/2005/8/layout/hierarchy6"/>
    <dgm:cxn modelId="{7A993497-A5F7-418B-91EE-30DD86B1447A}" type="presOf" srcId="{606995DE-CA39-4F86-BB50-9E46E5EEB899}" destId="{0047BE7B-C58B-4C26-BAE5-4BDF3ACC6A71}" srcOrd="0" destOrd="0" presId="urn:microsoft.com/office/officeart/2005/8/layout/hierarchy6"/>
    <dgm:cxn modelId="{09C891EB-B78D-4050-9E5D-E0858A26A24D}" type="presOf" srcId="{32C46B0F-D722-4C74-9CA2-126753DF1419}" destId="{85C6C740-13AA-4EC8-907F-BEA7578713AD}" srcOrd="0" destOrd="0" presId="urn:microsoft.com/office/officeart/2005/8/layout/hierarchy6"/>
    <dgm:cxn modelId="{2B98A4B3-3466-4039-B32F-4DCD40E20401}" srcId="{188EFA1D-C57B-4A0C-899A-A4A3AE8EB89C}" destId="{F36FB8CE-DC5B-4996-BE6B-7276D34DC5BF}" srcOrd="1" destOrd="0" parTransId="{AEF9B58E-A59B-4179-9ADA-7B556562E4C1}" sibTransId="{03FE676E-50A7-4134-A050-16B8FE812360}"/>
    <dgm:cxn modelId="{5EB4747C-F46A-45CE-B08A-685A23F7FBB4}" srcId="{188EFA1D-C57B-4A0C-899A-A4A3AE8EB89C}" destId="{606995DE-CA39-4F86-BB50-9E46E5EEB899}" srcOrd="0" destOrd="0" parTransId="{E24FE733-B04D-45B8-97D9-69A108CE9A23}" sibTransId="{4E9F31FD-FDBB-4248-8588-38A51DB5C8E3}"/>
    <dgm:cxn modelId="{2D607A7E-C07C-4FC2-BFEC-4A015885142C}" type="presOf" srcId="{F36FB8CE-DC5B-4996-BE6B-7276D34DC5BF}" destId="{08314B03-E147-4C27-9C57-79A3428C2890}" srcOrd="0" destOrd="0" presId="urn:microsoft.com/office/officeart/2005/8/layout/hierarchy6"/>
    <dgm:cxn modelId="{1F39E7DF-905B-4CA1-8EC5-F2AEB7F691AB}" type="presOf" srcId="{188EFA1D-C57B-4A0C-899A-A4A3AE8EB89C}" destId="{B1FBDB60-22D0-492C-B7DF-BA51E121943A}" srcOrd="0" destOrd="0" presId="urn:microsoft.com/office/officeart/2005/8/layout/hierarchy6"/>
    <dgm:cxn modelId="{CE3A6143-2D0F-412F-8DB0-E5312A6ED456}" type="presParOf" srcId="{31A7A6AA-4941-41B6-9554-28C049967008}" destId="{D33F76FC-88C2-42AB-996D-F87B579C8B7B}" srcOrd="0" destOrd="0" presId="urn:microsoft.com/office/officeart/2005/8/layout/hierarchy6"/>
    <dgm:cxn modelId="{0F18433F-96CE-4B8E-B54D-B1E790A5B15C}" type="presParOf" srcId="{D33F76FC-88C2-42AB-996D-F87B579C8B7B}" destId="{879E9FBB-8069-4792-93C4-7230B1621604}" srcOrd="0" destOrd="0" presId="urn:microsoft.com/office/officeart/2005/8/layout/hierarchy6"/>
    <dgm:cxn modelId="{F2CDAB79-A691-40C4-9E50-A1B4A9C6CE72}" type="presParOf" srcId="{879E9FBB-8069-4792-93C4-7230B1621604}" destId="{8EEA7263-8F41-4673-979B-971B22D7D345}" srcOrd="0" destOrd="0" presId="urn:microsoft.com/office/officeart/2005/8/layout/hierarchy6"/>
    <dgm:cxn modelId="{7F1811F1-F164-451D-B6F6-661F7D4788CB}" type="presParOf" srcId="{8EEA7263-8F41-4673-979B-971B22D7D345}" destId="{B1FBDB60-22D0-492C-B7DF-BA51E121943A}" srcOrd="0" destOrd="0" presId="urn:microsoft.com/office/officeart/2005/8/layout/hierarchy6"/>
    <dgm:cxn modelId="{5CFF5096-84B3-435A-9A03-400157C55656}" type="presParOf" srcId="{8EEA7263-8F41-4673-979B-971B22D7D345}" destId="{E16AF015-FBEC-45E1-9ACE-709AED09B8FF}" srcOrd="1" destOrd="0" presId="urn:microsoft.com/office/officeart/2005/8/layout/hierarchy6"/>
    <dgm:cxn modelId="{674CA063-41C3-4581-AE38-F3B8FFCA8060}" type="presParOf" srcId="{E16AF015-FBEC-45E1-9ACE-709AED09B8FF}" destId="{6E6B0245-1317-4C02-A7FF-C773D6709671}" srcOrd="0" destOrd="0" presId="urn:microsoft.com/office/officeart/2005/8/layout/hierarchy6"/>
    <dgm:cxn modelId="{79104E1F-A7B5-4774-B7AC-5FD5026F11B7}" type="presParOf" srcId="{E16AF015-FBEC-45E1-9ACE-709AED09B8FF}" destId="{A0FBECCD-7AAD-4CE5-92E1-2E3AE396ED4B}" srcOrd="1" destOrd="0" presId="urn:microsoft.com/office/officeart/2005/8/layout/hierarchy6"/>
    <dgm:cxn modelId="{C6F57694-4571-4436-95B2-ABC17D7C3D5B}" type="presParOf" srcId="{A0FBECCD-7AAD-4CE5-92E1-2E3AE396ED4B}" destId="{0047BE7B-C58B-4C26-BAE5-4BDF3ACC6A71}" srcOrd="0" destOrd="0" presId="urn:microsoft.com/office/officeart/2005/8/layout/hierarchy6"/>
    <dgm:cxn modelId="{6F76E30E-E207-4C2F-BCC3-03624FACAF81}" type="presParOf" srcId="{A0FBECCD-7AAD-4CE5-92E1-2E3AE396ED4B}" destId="{EC13B11C-823A-4AD9-A09B-69C238C8B622}" srcOrd="1" destOrd="0" presId="urn:microsoft.com/office/officeart/2005/8/layout/hierarchy6"/>
    <dgm:cxn modelId="{EE12DA02-A50E-4047-AAD8-F99C9110F514}" type="presParOf" srcId="{E16AF015-FBEC-45E1-9ACE-709AED09B8FF}" destId="{9144900B-E904-420F-B79D-300744A00CF3}" srcOrd="2" destOrd="0" presId="urn:microsoft.com/office/officeart/2005/8/layout/hierarchy6"/>
    <dgm:cxn modelId="{F6E1B24A-9A39-47C1-B1DD-001A1E512555}" type="presParOf" srcId="{E16AF015-FBEC-45E1-9ACE-709AED09B8FF}" destId="{7CFD0A34-E366-4894-B4FD-2D7D8C311561}" srcOrd="3" destOrd="0" presId="urn:microsoft.com/office/officeart/2005/8/layout/hierarchy6"/>
    <dgm:cxn modelId="{DA836869-CB28-4434-AD65-419F024FE750}" type="presParOf" srcId="{7CFD0A34-E366-4894-B4FD-2D7D8C311561}" destId="{08314B03-E147-4C27-9C57-79A3428C2890}" srcOrd="0" destOrd="0" presId="urn:microsoft.com/office/officeart/2005/8/layout/hierarchy6"/>
    <dgm:cxn modelId="{EC8B4AF9-22EA-401A-B865-3CD7F9D1AD18}" type="presParOf" srcId="{7CFD0A34-E366-4894-B4FD-2D7D8C311561}" destId="{E8712277-FE08-430D-B398-5CB18E692085}" srcOrd="1" destOrd="0" presId="urn:microsoft.com/office/officeart/2005/8/layout/hierarchy6"/>
    <dgm:cxn modelId="{9F0E9861-E1E1-46DD-BCB9-99CCC93EB57A}" type="presParOf" srcId="{E16AF015-FBEC-45E1-9ACE-709AED09B8FF}" destId="{85FF655B-A927-436A-8522-B55D1921AA1C}" srcOrd="4" destOrd="0" presId="urn:microsoft.com/office/officeart/2005/8/layout/hierarchy6"/>
    <dgm:cxn modelId="{EBAEE92D-595E-4412-859C-1810E998E5DD}" type="presParOf" srcId="{E16AF015-FBEC-45E1-9ACE-709AED09B8FF}" destId="{2B62036C-08FE-4D65-BE1A-DD7E2C09EFD8}" srcOrd="5" destOrd="0" presId="urn:microsoft.com/office/officeart/2005/8/layout/hierarchy6"/>
    <dgm:cxn modelId="{D91D879B-4468-456D-BC12-AE2EB8D52F3D}" type="presParOf" srcId="{2B62036C-08FE-4D65-BE1A-DD7E2C09EFD8}" destId="{85C6C740-13AA-4EC8-907F-BEA7578713AD}" srcOrd="0" destOrd="0" presId="urn:microsoft.com/office/officeart/2005/8/layout/hierarchy6"/>
    <dgm:cxn modelId="{BB6E3D2C-0400-42EA-A696-3D9C13005D17}" type="presParOf" srcId="{2B62036C-08FE-4D65-BE1A-DD7E2C09EFD8}" destId="{0D8E375E-55C2-4525-BC7C-611CDCA82604}" srcOrd="1" destOrd="0" presId="urn:microsoft.com/office/officeart/2005/8/layout/hierarchy6"/>
    <dgm:cxn modelId="{D952DC34-BE59-4A27-82C0-05A7B69E90DC}" type="presParOf" srcId="{E16AF015-FBEC-45E1-9ACE-709AED09B8FF}" destId="{DB6FC9FB-9846-4E39-8BC1-606F34E8C2A1}" srcOrd="6" destOrd="0" presId="urn:microsoft.com/office/officeart/2005/8/layout/hierarchy6"/>
    <dgm:cxn modelId="{AF385AAF-DBCB-4E6C-81DA-C46BD73A418C}" type="presParOf" srcId="{E16AF015-FBEC-45E1-9ACE-709AED09B8FF}" destId="{41983181-F586-4301-AE52-FDFFDC95102B}" srcOrd="7" destOrd="0" presId="urn:microsoft.com/office/officeart/2005/8/layout/hierarchy6"/>
    <dgm:cxn modelId="{A458F729-526D-4243-AEDF-8EDF16D34412}" type="presParOf" srcId="{41983181-F586-4301-AE52-FDFFDC95102B}" destId="{66AA6A37-EEE2-4C2D-A9AA-48EF286483E5}" srcOrd="0" destOrd="0" presId="urn:microsoft.com/office/officeart/2005/8/layout/hierarchy6"/>
    <dgm:cxn modelId="{FD8AF1D2-92D0-4316-92AD-ADE348A0CA78}" type="presParOf" srcId="{41983181-F586-4301-AE52-FDFFDC95102B}" destId="{7BC6400C-9BCE-4ECF-9BB2-2F45C6A403AE}" srcOrd="1" destOrd="0" presId="urn:microsoft.com/office/officeart/2005/8/layout/hierarchy6"/>
    <dgm:cxn modelId="{3C5867A4-3E63-4F6E-84B5-1027AEFF3ABE}" type="presParOf" srcId="{31A7A6AA-4941-41B6-9554-28C049967008}" destId="{B3A84B1B-7331-4AC5-B279-F1E1E636DABE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3682E1-5A05-459C-9861-2F63CC23DACA}">
      <dsp:nvSpPr>
        <dsp:cNvPr id="0" name=""/>
        <dsp:cNvSpPr/>
      </dsp:nvSpPr>
      <dsp:spPr>
        <a:xfrm>
          <a:off x="2560320" y="1187"/>
          <a:ext cx="3840480" cy="64308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45435C-885D-48DB-B53A-1E733D2AEA06}">
      <dsp:nvSpPr>
        <dsp:cNvPr id="0" name=""/>
        <dsp:cNvSpPr/>
      </dsp:nvSpPr>
      <dsp:spPr>
        <a:xfrm>
          <a:off x="0" y="0"/>
          <a:ext cx="2560320" cy="643085"/>
        </a:xfrm>
        <a:prstGeom prst="roundRect">
          <a:avLst/>
        </a:prstGeom>
        <a:solidFill>
          <a:schemeClr val="accent1">
            <a:alpha val="90000"/>
          </a:schemeClr>
        </a:solidFill>
        <a:ln w="25400" cap="flat" cmpd="sng" algn="ctr">
          <a:solidFill>
            <a:schemeClr val="bg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zrak</a:t>
          </a:r>
          <a:endParaRPr lang="cs-CZ" sz="3300" kern="1200" dirty="0"/>
        </a:p>
      </dsp:txBody>
      <dsp:txXfrm>
        <a:off x="31393" y="31393"/>
        <a:ext cx="2497534" cy="580299"/>
      </dsp:txXfrm>
    </dsp:sp>
    <dsp:sp modelId="{A2A0FF73-F81D-4BFF-A4CC-52FA6FA5E6B2}">
      <dsp:nvSpPr>
        <dsp:cNvPr id="0" name=""/>
        <dsp:cNvSpPr/>
      </dsp:nvSpPr>
      <dsp:spPr>
        <a:xfrm>
          <a:off x="2560320" y="708581"/>
          <a:ext cx="3840480" cy="64308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18BDB1-56A3-49B3-9D70-544D9C2DCBF6}">
      <dsp:nvSpPr>
        <dsp:cNvPr id="0" name=""/>
        <dsp:cNvSpPr/>
      </dsp:nvSpPr>
      <dsp:spPr>
        <a:xfrm>
          <a:off x="0" y="708581"/>
          <a:ext cx="2560320" cy="6430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sluch</a:t>
          </a:r>
          <a:endParaRPr lang="cs-CZ" sz="3300" kern="1200" dirty="0"/>
        </a:p>
      </dsp:txBody>
      <dsp:txXfrm>
        <a:off x="31393" y="739974"/>
        <a:ext cx="2497534" cy="580299"/>
      </dsp:txXfrm>
    </dsp:sp>
    <dsp:sp modelId="{3E772237-5679-4BBE-8A13-57100253F2EC}">
      <dsp:nvSpPr>
        <dsp:cNvPr id="0" name=""/>
        <dsp:cNvSpPr/>
      </dsp:nvSpPr>
      <dsp:spPr>
        <a:xfrm>
          <a:off x="2560320" y="1415975"/>
          <a:ext cx="3840480" cy="64308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F09294-DC90-4044-8E95-8F7EC925FC33}">
      <dsp:nvSpPr>
        <dsp:cNvPr id="0" name=""/>
        <dsp:cNvSpPr/>
      </dsp:nvSpPr>
      <dsp:spPr>
        <a:xfrm>
          <a:off x="0" y="1415975"/>
          <a:ext cx="2560320" cy="6430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čich</a:t>
          </a:r>
          <a:endParaRPr lang="cs-CZ" sz="3300" kern="1200" dirty="0"/>
        </a:p>
      </dsp:txBody>
      <dsp:txXfrm>
        <a:off x="31393" y="1447368"/>
        <a:ext cx="2497534" cy="580299"/>
      </dsp:txXfrm>
    </dsp:sp>
    <dsp:sp modelId="{4D5F490B-C2AD-4AEB-BA07-C98B9F9C1852}">
      <dsp:nvSpPr>
        <dsp:cNvPr id="0" name=""/>
        <dsp:cNvSpPr/>
      </dsp:nvSpPr>
      <dsp:spPr>
        <a:xfrm>
          <a:off x="2560320" y="2123369"/>
          <a:ext cx="3840480" cy="64308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AEAAB5-65E2-467B-8105-C0196462C6C3}">
      <dsp:nvSpPr>
        <dsp:cNvPr id="0" name=""/>
        <dsp:cNvSpPr/>
      </dsp:nvSpPr>
      <dsp:spPr>
        <a:xfrm>
          <a:off x="0" y="2123369"/>
          <a:ext cx="2560320" cy="6430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hmat</a:t>
          </a:r>
          <a:endParaRPr lang="cs-CZ" sz="3300" kern="1200" dirty="0"/>
        </a:p>
      </dsp:txBody>
      <dsp:txXfrm>
        <a:off x="31393" y="2154762"/>
        <a:ext cx="2497534" cy="580299"/>
      </dsp:txXfrm>
    </dsp:sp>
    <dsp:sp modelId="{5C9548E7-2D3D-44B2-9723-CE7B92538DCD}">
      <dsp:nvSpPr>
        <dsp:cNvPr id="0" name=""/>
        <dsp:cNvSpPr/>
      </dsp:nvSpPr>
      <dsp:spPr>
        <a:xfrm>
          <a:off x="2560320" y="2830763"/>
          <a:ext cx="3840480" cy="643085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A56C13-D476-4F0D-9B89-E96ADF3EE501}">
      <dsp:nvSpPr>
        <dsp:cNvPr id="0" name=""/>
        <dsp:cNvSpPr/>
      </dsp:nvSpPr>
      <dsp:spPr>
        <a:xfrm>
          <a:off x="0" y="2830763"/>
          <a:ext cx="2560320" cy="6430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chuť</a:t>
          </a:r>
          <a:endParaRPr lang="cs-CZ" sz="3300" kern="1200" dirty="0"/>
        </a:p>
      </dsp:txBody>
      <dsp:txXfrm>
        <a:off x="31393" y="2862156"/>
        <a:ext cx="2497534" cy="5802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FBDB60-22D0-492C-B7DF-BA51E121943A}">
      <dsp:nvSpPr>
        <dsp:cNvPr id="0" name=""/>
        <dsp:cNvSpPr/>
      </dsp:nvSpPr>
      <dsp:spPr>
        <a:xfrm>
          <a:off x="2483763" y="680937"/>
          <a:ext cx="1304850" cy="869900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ČTYŘI CHUTĚ</a:t>
          </a:r>
          <a:endParaRPr lang="cs-CZ" sz="2300" kern="1200" dirty="0"/>
        </a:p>
      </dsp:txBody>
      <dsp:txXfrm>
        <a:off x="2509242" y="706416"/>
        <a:ext cx="1253892" cy="818942"/>
      </dsp:txXfrm>
    </dsp:sp>
    <dsp:sp modelId="{6E6B0245-1317-4C02-A7FF-C773D6709671}">
      <dsp:nvSpPr>
        <dsp:cNvPr id="0" name=""/>
        <dsp:cNvSpPr/>
      </dsp:nvSpPr>
      <dsp:spPr>
        <a:xfrm>
          <a:off x="655941" y="1550837"/>
          <a:ext cx="2480246" cy="360660"/>
        </a:xfrm>
        <a:custGeom>
          <a:avLst/>
          <a:gdLst/>
          <a:ahLst/>
          <a:cxnLst/>
          <a:rect l="0" t="0" r="0" b="0"/>
          <a:pathLst>
            <a:path>
              <a:moveTo>
                <a:pt x="2480246" y="0"/>
              </a:moveTo>
              <a:lnTo>
                <a:pt x="2480246" y="180330"/>
              </a:lnTo>
              <a:lnTo>
                <a:pt x="0" y="180330"/>
              </a:lnTo>
              <a:lnTo>
                <a:pt x="0" y="360660"/>
              </a:lnTo>
            </a:path>
          </a:pathLst>
        </a:custGeom>
        <a:noFill/>
        <a:ln w="25400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47BE7B-C58B-4C26-BAE5-4BDF3ACC6A71}">
      <dsp:nvSpPr>
        <dsp:cNvPr id="0" name=""/>
        <dsp:cNvSpPr/>
      </dsp:nvSpPr>
      <dsp:spPr>
        <a:xfrm>
          <a:off x="3516" y="1911498"/>
          <a:ext cx="1304850" cy="869900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HOŘKÁ</a:t>
          </a:r>
          <a:endParaRPr lang="cs-CZ" sz="2300" kern="1200" dirty="0"/>
        </a:p>
      </dsp:txBody>
      <dsp:txXfrm>
        <a:off x="28995" y="1936977"/>
        <a:ext cx="1253892" cy="818942"/>
      </dsp:txXfrm>
    </dsp:sp>
    <dsp:sp modelId="{9144900B-E904-420F-B79D-300744A00CF3}">
      <dsp:nvSpPr>
        <dsp:cNvPr id="0" name=""/>
        <dsp:cNvSpPr/>
      </dsp:nvSpPr>
      <dsp:spPr>
        <a:xfrm>
          <a:off x="2352247" y="1550837"/>
          <a:ext cx="783941" cy="360660"/>
        </a:xfrm>
        <a:custGeom>
          <a:avLst/>
          <a:gdLst/>
          <a:ahLst/>
          <a:cxnLst/>
          <a:rect l="0" t="0" r="0" b="0"/>
          <a:pathLst>
            <a:path>
              <a:moveTo>
                <a:pt x="783941" y="0"/>
              </a:moveTo>
              <a:lnTo>
                <a:pt x="783941" y="180330"/>
              </a:lnTo>
              <a:lnTo>
                <a:pt x="0" y="180330"/>
              </a:lnTo>
              <a:lnTo>
                <a:pt x="0" y="360660"/>
              </a:lnTo>
            </a:path>
          </a:pathLst>
        </a:custGeom>
        <a:noFill/>
        <a:ln w="25400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314B03-E147-4C27-9C57-79A3428C2890}">
      <dsp:nvSpPr>
        <dsp:cNvPr id="0" name=""/>
        <dsp:cNvSpPr/>
      </dsp:nvSpPr>
      <dsp:spPr>
        <a:xfrm>
          <a:off x="1699821" y="1911498"/>
          <a:ext cx="1304850" cy="869900"/>
        </a:xfrm>
        <a:prstGeom prst="roundRect">
          <a:avLst>
            <a:gd name="adj" fmla="val 10000"/>
          </a:avLst>
        </a:prstGeom>
        <a:solidFill>
          <a:schemeClr val="accent2">
            <a:tint val="99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SLADKÁ</a:t>
          </a:r>
          <a:endParaRPr lang="cs-CZ" sz="2300" kern="1200" dirty="0"/>
        </a:p>
      </dsp:txBody>
      <dsp:txXfrm>
        <a:off x="1725300" y="1936977"/>
        <a:ext cx="1253892" cy="818942"/>
      </dsp:txXfrm>
    </dsp:sp>
    <dsp:sp modelId="{85FF655B-A927-436A-8522-B55D1921AA1C}">
      <dsp:nvSpPr>
        <dsp:cNvPr id="0" name=""/>
        <dsp:cNvSpPr/>
      </dsp:nvSpPr>
      <dsp:spPr>
        <a:xfrm>
          <a:off x="3136188" y="1550837"/>
          <a:ext cx="873232" cy="35424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7120"/>
              </a:lnTo>
              <a:lnTo>
                <a:pt x="873232" y="177120"/>
              </a:lnTo>
              <a:lnTo>
                <a:pt x="873232" y="354240"/>
              </a:lnTo>
            </a:path>
          </a:pathLst>
        </a:custGeom>
        <a:noFill/>
        <a:ln w="25400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C6C740-13AA-4EC8-907F-BEA7578713AD}">
      <dsp:nvSpPr>
        <dsp:cNvPr id="0" name=""/>
        <dsp:cNvSpPr/>
      </dsp:nvSpPr>
      <dsp:spPr>
        <a:xfrm>
          <a:off x="3356995" y="1905078"/>
          <a:ext cx="1304850" cy="869900"/>
        </a:xfrm>
        <a:prstGeom prst="roundRect">
          <a:avLst>
            <a:gd name="adj" fmla="val 10000"/>
          </a:avLst>
        </a:prstGeom>
        <a:solidFill>
          <a:schemeClr val="accent2">
            <a:tint val="99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SLANÁ</a:t>
          </a:r>
          <a:endParaRPr lang="cs-CZ" sz="2300" kern="1200" dirty="0"/>
        </a:p>
      </dsp:txBody>
      <dsp:txXfrm>
        <a:off x="3382474" y="1930557"/>
        <a:ext cx="1253892" cy="818942"/>
      </dsp:txXfrm>
    </dsp:sp>
    <dsp:sp modelId="{DB6FC9FB-9846-4E39-8BC1-606F34E8C2A1}">
      <dsp:nvSpPr>
        <dsp:cNvPr id="0" name=""/>
        <dsp:cNvSpPr/>
      </dsp:nvSpPr>
      <dsp:spPr>
        <a:xfrm>
          <a:off x="3136188" y="1550837"/>
          <a:ext cx="2608670" cy="3606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0330"/>
              </a:lnTo>
              <a:lnTo>
                <a:pt x="2608670" y="180330"/>
              </a:lnTo>
              <a:lnTo>
                <a:pt x="2608670" y="360660"/>
              </a:lnTo>
            </a:path>
          </a:pathLst>
        </a:custGeom>
        <a:noFill/>
        <a:ln w="25400" cap="flat" cmpd="sng" algn="ctr">
          <a:solidFill>
            <a:schemeClr val="accent2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AA6A37-EEE2-4C2D-A9AA-48EF286483E5}">
      <dsp:nvSpPr>
        <dsp:cNvPr id="0" name=""/>
        <dsp:cNvSpPr/>
      </dsp:nvSpPr>
      <dsp:spPr>
        <a:xfrm>
          <a:off x="5092433" y="1911498"/>
          <a:ext cx="1304850" cy="869900"/>
        </a:xfrm>
        <a:prstGeom prst="roundRect">
          <a:avLst>
            <a:gd name="adj" fmla="val 10000"/>
          </a:avLst>
        </a:prstGeom>
        <a:solidFill>
          <a:schemeClr val="accent2">
            <a:tint val="99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KYSELÁ</a:t>
          </a:r>
          <a:endParaRPr lang="cs-CZ" sz="2300" kern="1200" dirty="0"/>
        </a:p>
      </dsp:txBody>
      <dsp:txXfrm>
        <a:off x="5117912" y="1936977"/>
        <a:ext cx="1253892" cy="8189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194337-877E-46C6-BCA1-7DBD68FA24B5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97C344-F2CC-4DBC-B2BC-B5A9B3FB12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9963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97C344-F2CC-4DBC-B2BC-B5A9B3FB125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7AA59-484E-4623-BFBA-79D87D3B69A6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D562-43F5-4785-A323-A5FCC5C825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7AA59-484E-4623-BFBA-79D87D3B69A6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D562-43F5-4785-A323-A5FCC5C825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7AA59-484E-4623-BFBA-79D87D3B69A6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D562-43F5-4785-A323-A5FCC5C825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7AA59-484E-4623-BFBA-79D87D3B69A6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D562-43F5-4785-A323-A5FCC5C825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7AA59-484E-4623-BFBA-79D87D3B69A6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D562-43F5-4785-A323-A5FCC5C825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7AA59-484E-4623-BFBA-79D87D3B69A6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D562-43F5-4785-A323-A5FCC5C825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7AA59-484E-4623-BFBA-79D87D3B69A6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D562-43F5-4785-A323-A5FCC5C825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7AA59-484E-4623-BFBA-79D87D3B69A6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D562-43F5-4785-A323-A5FCC5C825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7AA59-484E-4623-BFBA-79D87D3B69A6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D562-43F5-4785-A323-A5FCC5C8250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7AA59-484E-4623-BFBA-79D87D3B69A6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D562-43F5-4785-A323-A5FCC5C825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7AA59-484E-4623-BFBA-79D87D3B69A6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E8D562-43F5-4785-A323-A5FCC5C8250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9979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2226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3921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98470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54657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8958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580870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3758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1579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83304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724750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5739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89176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2835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75277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02206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96637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384074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723312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58085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656106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582751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86792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34950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779054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49357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68571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61315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16832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23980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90011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6029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8978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036477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14792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490490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231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68969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1298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22502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90857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458610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91445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949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47AA59-484E-4623-BFBA-79D87D3B69A6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DE8D562-43F5-4785-A323-A5FCC5C8250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197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4195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100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8845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7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2124663"/>
              </p:ext>
            </p:extLst>
          </p:nvPr>
        </p:nvGraphicFramePr>
        <p:xfrm>
          <a:off x="1368425" y="2924944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VY_32_INOVACE_4A_12_Smyslová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soustava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4A_PD5.roč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15. 4.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5.B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tématem smyslová soustava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Osvojují si informace o smyslech. Pochopení učiva si prověří v závěrečných snímcích.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88852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5637010" cy="882119"/>
          </a:xfrm>
        </p:spPr>
        <p:txBody>
          <a:bodyPr>
            <a:norm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myslové orgány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628800"/>
            <a:ext cx="7175351" cy="2160240"/>
          </a:xfrm>
        </p:spPr>
        <p:txBody>
          <a:bodyPr/>
          <a:lstStyle/>
          <a:p>
            <a:r>
              <a:rPr lang="cs-CZ" dirty="0" smtClean="0"/>
              <a:t>SMYSLOVÁ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787814"/>
      </p:ext>
    </p:extLst>
  </p:cSld>
  <p:clrMapOvr>
    <a:masterClrMapping/>
  </p:clrMapOvr>
  <p:transition spd="slow" advTm="5000">
    <p:cut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4824536" cy="1143000"/>
          </a:xfrm>
        </p:spPr>
        <p:txBody>
          <a:bodyPr/>
          <a:lstStyle/>
          <a:p>
            <a:r>
              <a:rPr lang="cs-CZ" dirty="0" smtClean="0"/>
              <a:t>PĚT SMYSLŮ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0005" y="1973466"/>
            <a:ext cx="7992888" cy="3561576"/>
          </a:xfrm>
        </p:spPr>
        <p:txBody>
          <a:bodyPr>
            <a:noAutofit/>
          </a:bodyPr>
          <a:lstStyle/>
          <a:p>
            <a:r>
              <a:rPr lang="cs-CZ" sz="3200" dirty="0" smtClean="0"/>
              <a:t>Podněty z okolního prostředí vnímáme prostřednictvím smyslových orgánů.</a:t>
            </a:r>
          </a:p>
          <a:p>
            <a:pPr marL="45720" indent="0">
              <a:buNone/>
            </a:pPr>
            <a:endParaRPr lang="cs-CZ" sz="3200" dirty="0" smtClean="0"/>
          </a:p>
          <a:p>
            <a:r>
              <a:rPr lang="cs-CZ" sz="3200" dirty="0" smtClean="0"/>
              <a:t>Podněty, které zachytí smyslové orgány, vedou nervy dále do mozku, kde se zpracovávají.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88892096"/>
      </p:ext>
    </p:extLst>
  </p:cSld>
  <p:clrMapOvr>
    <a:masterClrMapping/>
  </p:clrMapOvr>
  <p:transition spd="slow" advTm="7000">
    <p:cut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</p:nvPr>
        </p:nvGraphicFramePr>
        <p:xfrm>
          <a:off x="1285852" y="714356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1214414" y="64291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</p:cSld>
  <p:clrMapOvr>
    <a:masterClrMapping/>
  </p:clrMapOvr>
  <p:transition advTm="5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4869160"/>
            <a:ext cx="6512511" cy="1143000"/>
          </a:xfrm>
        </p:spPr>
        <p:txBody>
          <a:bodyPr/>
          <a:lstStyle/>
          <a:p>
            <a:r>
              <a:rPr lang="cs-CZ" dirty="0" smtClean="0"/>
              <a:t>ZRAK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462270"/>
            <a:ext cx="4680520" cy="3974842"/>
          </a:xfrm>
        </p:spPr>
      </p:pic>
      <p:sp>
        <p:nvSpPr>
          <p:cNvPr id="7" name="TextovéPole 6"/>
          <p:cNvSpPr txBox="1"/>
          <p:nvPr/>
        </p:nvSpPr>
        <p:spPr>
          <a:xfrm>
            <a:off x="179512" y="1124744"/>
            <a:ext cx="19442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světlo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tvar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barvy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pohyb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9552" y="5079190"/>
            <a:ext cx="47740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Oči jsou sídlem zraku.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82137053"/>
      </p:ext>
    </p:extLst>
  </p:cSld>
  <p:clrMapOvr>
    <a:masterClrMapping/>
  </p:clrMapOvr>
  <p:transition spd="slow" advTm="5000">
    <p:cut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zvuk </a:t>
            </a:r>
            <a:endParaRPr lang="cs-CZ" sz="3600" dirty="0"/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pohyb</a:t>
            </a:r>
          </a:p>
          <a:p>
            <a:pPr marL="45720" indent="0">
              <a:buNone/>
            </a:pPr>
            <a:endParaRPr lang="cs-CZ" sz="36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412776"/>
            <a:ext cx="2232248" cy="324036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53144" y="5085184"/>
            <a:ext cx="49039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Uši jsou sídlem sluchu.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61691930"/>
      </p:ext>
    </p:extLst>
  </p:cSld>
  <p:clrMapOvr>
    <a:masterClrMapping/>
  </p:clrMapOvr>
  <p:transition spd="slow" advTm="5000">
    <p:cut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pach 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vůně</a:t>
            </a:r>
          </a:p>
          <a:p>
            <a:pPr marL="45720" indent="0">
              <a:buNone/>
            </a:pPr>
            <a:endParaRPr lang="cs-CZ" sz="3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4300" y="1844824"/>
            <a:ext cx="2591916" cy="331236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15616" y="5517232"/>
            <a:ext cx="43825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Nos je sídlem čichu.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97563960"/>
      </p:ext>
    </p:extLst>
  </p:cSld>
  <p:clrMapOvr>
    <a:masterClrMapping/>
  </p:clrMapOvr>
  <p:transition spd="slow" advTm="5000">
    <p:cut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HMAT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 bolest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tlak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teplo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 chlad</a:t>
            </a:r>
            <a:endParaRPr lang="cs-CZ" sz="36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340767"/>
            <a:ext cx="3600400" cy="309808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11560" y="4819939"/>
            <a:ext cx="4841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Kůže je sídlem hmatu.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71904393"/>
      </p:ext>
    </p:extLst>
  </p:cSld>
  <p:clrMapOvr>
    <a:masterClrMapping/>
  </p:clrMapOvr>
  <p:transition spd="slow" advTm="5000">
    <p:cut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CHUŤ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23528" y="5877272"/>
            <a:ext cx="5970494" cy="83546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Jazyk je sídlem chuti.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895071679"/>
              </p:ext>
            </p:extLst>
          </p:nvPr>
        </p:nvGraphicFramePr>
        <p:xfrm>
          <a:off x="971600" y="188640"/>
          <a:ext cx="6400800" cy="3475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212976"/>
            <a:ext cx="2808312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296625"/>
      </p:ext>
    </p:extLst>
  </p:cSld>
  <p:clrMapOvr>
    <a:masterClrMapping/>
  </p:clrMapOvr>
  <p:transition spd="slow" advTm="5000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6026" y="1035837"/>
            <a:ext cx="7704856" cy="2088232"/>
          </a:xfrm>
        </p:spPr>
        <p:txBody>
          <a:bodyPr/>
          <a:lstStyle/>
          <a:p>
            <a:pPr algn="l">
              <a:lnSpc>
                <a:spcPct val="150000"/>
              </a:lnSpc>
            </a:pPr>
            <a:r>
              <a:rPr lang="cs-CZ" sz="4000" dirty="0" smtClean="0"/>
              <a:t>Proč chráníme svoje smyslové orgány před poškozením?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4005064"/>
            <a:ext cx="9036496" cy="1944216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Protože smyslové orgány nám umožňují prostřednictvím smyslů vnímat a poznávat okolní prostředí.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43427279"/>
      </p:ext>
    </p:extLst>
  </p:cSld>
  <p:clrMapOvr>
    <a:masterClrMapping/>
  </p:clrMapOvr>
  <p:transition spd="slow" advTm="7000"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Documents and Settings\rozsivalova\Local Settings\Temporary Internet Files\Content.IE5\RT0ZBUF4\MC9002381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2285992"/>
            <a:ext cx="1444028" cy="2213572"/>
          </a:xfrm>
          <a:prstGeom prst="rect">
            <a:avLst/>
          </a:prstGeom>
          <a:noFill/>
        </p:spPr>
      </p:pic>
      <p:pic>
        <p:nvPicPr>
          <p:cNvPr id="1032" name="Picture 8" descr="C:\Documents and Settings\rozsivalova\Local Settings\Temporary Internet Files\Content.IE5\B3YNXOHW\MC9002381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785794"/>
            <a:ext cx="1445537" cy="914400"/>
          </a:xfrm>
          <a:prstGeom prst="rect">
            <a:avLst/>
          </a:prstGeom>
          <a:noFill/>
        </p:spPr>
      </p:pic>
      <p:pic>
        <p:nvPicPr>
          <p:cNvPr id="1033" name="Picture 9" descr="C:\Documents and Settings\rozsivalova\Local Settings\Temporary Internet Files\Content.IE5\VR8Q8ECT\MC9002381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9454" y="5072074"/>
            <a:ext cx="1588883" cy="722768"/>
          </a:xfrm>
          <a:prstGeom prst="rect">
            <a:avLst/>
          </a:prstGeom>
          <a:noFill/>
        </p:spPr>
      </p:pic>
      <p:pic>
        <p:nvPicPr>
          <p:cNvPr id="1035" name="Picture 11" descr="C:\Documents and Settings\rozsivalova\Local Settings\Temporary Internet Files\Content.IE5\H8JNHUZX\MC90033162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00298" y="428604"/>
            <a:ext cx="2273929" cy="2310143"/>
          </a:xfrm>
          <a:prstGeom prst="rect">
            <a:avLst/>
          </a:prstGeom>
          <a:noFill/>
        </p:spPr>
      </p:pic>
      <p:pic>
        <p:nvPicPr>
          <p:cNvPr id="1037" name="Picture 13" descr="C:\Documents and Settings\rozsivalova\Local Settings\Temporary Internet Files\Content.IE5\H8JNHUZX\MC90044184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43174" y="4214818"/>
            <a:ext cx="1879600" cy="1920875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0" y="714356"/>
            <a:ext cx="18573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zrak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0" y="1428736"/>
            <a:ext cx="18573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sluch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0" y="2071678"/>
            <a:ext cx="18573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hmat 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0" y="2643182"/>
            <a:ext cx="18573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čich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0" y="3214686"/>
            <a:ext cx="1714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chuť</a:t>
            </a:r>
            <a:endParaRPr lang="cs-CZ" sz="36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C:\Documents and Settings\rozsivalova\Local Settings\Temporary Internet Files\Content.IE5\RT0ZBUF4\MC9002381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2285992"/>
            <a:ext cx="1444028" cy="2213572"/>
          </a:xfrm>
          <a:prstGeom prst="rect">
            <a:avLst/>
          </a:prstGeom>
          <a:noFill/>
        </p:spPr>
      </p:pic>
      <p:pic>
        <p:nvPicPr>
          <p:cNvPr id="5" name="Picture 8" descr="C:\Documents and Settings\rozsivalova\Local Settings\Temporary Internet Files\Content.IE5\B3YNXOHW\MC9002381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785794"/>
            <a:ext cx="1445537" cy="914400"/>
          </a:xfrm>
          <a:prstGeom prst="rect">
            <a:avLst/>
          </a:prstGeom>
          <a:noFill/>
        </p:spPr>
      </p:pic>
      <p:pic>
        <p:nvPicPr>
          <p:cNvPr id="6" name="Picture 9" descr="C:\Documents and Settings\rozsivalova\Local Settings\Temporary Internet Files\Content.IE5\VR8Q8ECT\MC9002381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9454" y="5072074"/>
            <a:ext cx="1588883" cy="722768"/>
          </a:xfrm>
          <a:prstGeom prst="rect">
            <a:avLst/>
          </a:prstGeom>
          <a:noFill/>
        </p:spPr>
      </p:pic>
      <p:pic>
        <p:nvPicPr>
          <p:cNvPr id="7" name="Picture 11" descr="C:\Documents and Settings\rozsivalova\Local Settings\Temporary Internet Files\Content.IE5\H8JNHUZX\MC90033162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00298" y="428604"/>
            <a:ext cx="2273929" cy="2310143"/>
          </a:xfrm>
          <a:prstGeom prst="rect">
            <a:avLst/>
          </a:prstGeom>
          <a:noFill/>
        </p:spPr>
      </p:pic>
      <p:pic>
        <p:nvPicPr>
          <p:cNvPr id="8" name="Picture 13" descr="C:\Documents and Settings\rozsivalova\Local Settings\Temporary Internet Files\Content.IE5\H8JNHUZX\MC90044184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43174" y="4214818"/>
            <a:ext cx="1879600" cy="192087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-1714544" y="928670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zrak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-1857420" y="4429132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sluch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-1928858" y="1785926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hmat 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71736" y="-857280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čich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-1857420" y="3214686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chuť</a:t>
            </a:r>
            <a:endParaRPr lang="cs-CZ" sz="3600" dirty="0"/>
          </a:p>
        </p:txBody>
      </p:sp>
    </p:spTree>
  </p:cSld>
  <p:clrMapOvr>
    <a:masterClrMapping/>
  </p:clrMapOvr>
  <p:transition advTm="5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85185E-6 L 0.24045 0.12477 C 0.29079 0.15278 0.3677 0.17546 0.44895 0.18843 C 0.54132 0.20232 0.61632 0.20278 0.66996 0.19167 L 0.92569 0.14283 " pathEditMode="relative" rAng="397579" ptsTypes="FffFF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800" y="1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097 0.06041 C -0.02344 0.04606 -0.00434 0.03449 0.01267 0.05069 C 0.03264 0.06944 0.02899 0.09537 0.02413 0.12199 C 0.02101 0.15324 0.01528 0.18217 0.03698 0.20231 C 0.0566 0.22083 0.07517 0.20416 0.09618 0.18958 C 0.11163 0.17361 0.13038 0.1618 0.14965 0.17963 C 0.16649 0.19606 0.16458 0.22361 0.16042 0.25046 C 0.15469 0.27963 0.15122 0.31065 0.17083 0.32893 C 0.19063 0.34768 0.22986 0.3162 0.22986 0.31643 C 0.24705 0.30139 0.26424 0.28819 0.28368 0.30671 C 0.30313 0.32453 0.29948 0.35092 0.29497 0.37754 C 0.29167 0.40879 0.28559 0.4375 0.30764 0.45833 C 0.32708 0.47662 0.34549 0.45972 0.36406 0.44282 C 0.38368 0.43055 0.40052 0.4169 0.42031 0.43541 C 0.4375 0.45185 0.43542 0.4794 0.43142 0.50671 C 0.42587 0.53518 0.4224 0.5662 0.44184 0.58495 C 0.46163 0.60324 0.48021 0.58657 0.50104 0.57222 " pathEditMode="relative" rAng="2121747" ptsTypes="fffffffffffffffff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00" y="25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22222E-6 C -0.06597 0.01435 -0.11494 0.04931 -0.11494 0.07755 C -0.11494 0.10301 -0.06701 0.12246 -0.00295 0.12246 C 0.06094 0.12246 0.11494 0.10301 0.11494 0.07755 C 0.11494 0.04931 0.05903 0.04236 -0.00503 0.06134 C -0.06805 0.08241 -0.11494 0.11736 -0.11494 0.14306 C -0.11494 0.16922 -0.06597 0.19028 -0.00295 0.19028 C 0.06094 0.19028 0.11494 0.16922 0.11494 0.14306 C 0.11494 0.11736 0.05903 0.11042 -0.00399 0.12917 C -0.06805 0.14792 -0.11494 0.18334 -0.11494 0.20949 C -0.11494 0.2375 -0.06597 0.25857 -0.00209 0.25857 C 0.06094 0.25857 0.11494 0.2375 0.11494 0.20949 C 0.11494 0.18542 0.05903 0.17871 -0.00399 0.19491 C -0.06701 0.21366 -0.11494 0.25139 -0.11494 0.27755 C -0.11494 0.30324 -0.06494 0.32454 -0.00209 0.32454 C 0.06303 0.32454 0.11494 0.30324 0.11494 0.27755 C 0.11494 0.25139 0.06007 0.24445 -0.00295 0.2632 C -0.06597 0.28195 -0.11494 0.31736 -0.11494 0.34329 C -0.11494 0.37153 -0.06494 0.39028 -0.00104 0.39028 C 0.06303 0.39028 0.11494 0.36898 0.11494 0.34329 C 0.11494 0.31736 0.06007 0.30996 -0.00295 0.32917 C -0.06597 0.34792 -0.11494 0.38565 -0.11494 0.40903 C -0.11494 0.43519 -0.06406 0.45579 -0.00104 0.45579 C 0.06303 0.45579 0.11494 0.43519 0.11494 0.40903 C 0.11494 0.38565 0.06094 0.37824 -0.00295 0.39514 C -0.06597 0.41389 -0.11494 0.45162 -0.11494 0.47732 C -0.11494 0.5007 -0.06406 0.52408 5E-6 0.52408 C 0.06407 0.52408 0.11494 0.50347 0.11494 0.47732 C 0.11494 0.45162 0.06094 0.44445 -0.00209 0.4632 C -0.06494 0.48195 -0.11598 0.51736 -0.11494 0.54352 C -0.11407 0.56898 -0.06406 0.5882 5E-6 0.5882 C 0.06407 0.5882 0.11494 0.56667 0.11494 0.54097 C 0.11494 0.51736 0.06303 0.51042 5E-6 0.53148 " pathEditMode="relative" rAng="0" ptsTypes="fffffffffffffffffffffffffffffffff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29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54 -0.06667 C 0.09722 0.01505 0.10347 0.08357 0.12726 0.09653 C 0.15104 0.10949 0.18872 0.06551 0.22031 -0.0081 C 0.2059 0.07523 0.20885 0.1412 0.23299 0.1544 C 0.25677 0.16759 0.29462 0.12407 0.32517 0.05 C 0.31111 0.13287 0.31493 0.19977 0.33889 0.2132 C 0.36302 0.22616 0.40399 0.18403 0.43455 0.10972 C 0.41719 0.1912 0.42101 0.25857 0.44844 0.27338 C 0.46823 0.2838 0.50938 0.24213 0.5408 0.16806 C 0.52361 0.24977 0.53021 0.31829 0.55399 0.33148 C 0.57778 0.34468 0.61563 0.3007 0.64688 0.22662 C 0.63247 0.30995 0.63542 0.37616 0.66007 0.39005 C 0.68385 0.40301 0.72188 0.35857 0.7559 0.28727 C 0.73819 0.36782 0.74201 0.43519 0.7658 0.44815 C 0.7901 0.46134 0.83056 0.41875 0.86163 0.34491 C 0.84444 0.42662 0.84809 0.49306 0.87535 0.50833 C 0.89896 0.52107 0.93663 0.47708 0.96753 0.40347 " pathEditMode="relative" rAng="1349468" ptsTypes="fffffffffffffffff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600" y="30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07407E-6 C 0.00903 -0.02523 0.02101 -0.0493 0.04497 -0.0493 C 0.07205 -0.0493 0.08142 -0.02523 0.09028 -4.07407E-6 C 0.10226 0.02801 0.11111 0.05602 0.14132 0.05602 C 0.1684 0.05602 0.17726 0.02801 0.18924 -4.07407E-6 C 0.19497 -0.02523 0.20694 -0.0493 0.23403 -0.0493 C 0.25816 -0.0493 0.27014 -0.02523 0.27951 -4.07407E-6 C 0.28837 0.02801 0.30035 0.05602 0.32743 0.05602 C 0.35451 0.05602 0.37552 -4.07407E-6 0.37552 0.00024 C 0.38438 -0.02523 0.39375 -0.0493 0.42031 -0.0493 C 0.4474 -0.0493 0.45677 -0.02523 0.46563 -4.07407E-6 C 0.4776 0.02801 0.48646 0.05602 0.51684 0.05602 C 0.54392 0.05602 0.55278 0.02801 0.56163 -4.07407E-6 C 0.57361 -0.02523 0.58247 -0.0493 0.60955 -0.0493 C 0.63368 -0.0493 0.64566 -0.02523 0.65503 -4.07407E-6 C 0.66389 0.02801 0.67587 0.05602 0.70295 0.05602 C 0.73003 0.05602 0.73889 0.02801 0.75104 -4.07407E-6 " pathEditMode="relative" rAng="0" ptsTypes="fffffffffffffffff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600" y="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8025542"/>
              </p:ext>
            </p:extLst>
          </p:nvPr>
        </p:nvGraphicFramePr>
        <p:xfrm>
          <a:off x="1369036" y="3233738"/>
          <a:ext cx="6405925" cy="29367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err="1" smtClean="0"/>
                        <a:t>Soubor:Iris</a:t>
                      </a:r>
                      <a:r>
                        <a:rPr lang="cs-CZ" sz="1400" dirty="0" smtClean="0"/>
                        <a:t> %28Blue </a:t>
                      </a:r>
                      <a:r>
                        <a:rPr lang="cs-CZ" sz="1400" dirty="0" err="1" smtClean="0"/>
                        <a:t>eye</a:t>
                      </a:r>
                      <a:r>
                        <a:rPr lang="cs-CZ" sz="1400" dirty="0" smtClean="0"/>
                        <a:t> cose-up%29.jpg. In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i="1" dirty="0" smtClean="0"/>
                        <a:t> 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St. </a:t>
                      </a:r>
                      <a:r>
                        <a:rPr lang="cs-CZ" sz="1400" dirty="0" err="1" smtClean="0"/>
                        <a:t>Petersburg</a:t>
                      </a:r>
                      <a:r>
                        <a:rPr lang="cs-CZ" sz="1400" dirty="0" smtClean="0"/>
                        <a:t> (Florida) : </a:t>
                      </a:r>
                      <a:r>
                        <a:rPr lang="cs-CZ" sz="1400" dirty="0" err="1" smtClean="0"/>
                        <a:t>Wikipedia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[cit. 2011-10-13]. Dostupné z WWW: &lt;http://cs.wikipedia.org/wiki/Soubor:Iris_%28Blue_eye_cose-up%29.jpg&gt;.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Soubor:Neus1.jpg. In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i="1" dirty="0" smtClean="0"/>
                        <a:t> 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St. </a:t>
                      </a:r>
                      <a:r>
                        <a:rPr lang="cs-CZ" sz="1400" dirty="0" err="1" smtClean="0"/>
                        <a:t>Petersburg</a:t>
                      </a:r>
                      <a:r>
                        <a:rPr lang="cs-CZ" sz="1400" dirty="0" smtClean="0"/>
                        <a:t> (Florida) : </a:t>
                      </a:r>
                      <a:r>
                        <a:rPr lang="cs-CZ" sz="1400" dirty="0" err="1" smtClean="0"/>
                        <a:t>Wikipedia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[cit. 2011-10-13]. Dostupné z WWW: &lt;http://cs.wikipedia.org/wiki/Soubor:Neus1.jpg&gt;.</a:t>
                      </a: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8346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9111894"/>
              </p:ext>
            </p:extLst>
          </p:nvPr>
        </p:nvGraphicFramePr>
        <p:xfrm>
          <a:off x="1369036" y="3284984"/>
          <a:ext cx="6405925" cy="29367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18689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err="1" smtClean="0"/>
                        <a:t>Soubor:Human</a:t>
                      </a:r>
                      <a:r>
                        <a:rPr lang="cs-CZ" sz="1400" dirty="0" smtClean="0"/>
                        <a:t> skin structure.jpg. In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i="1" dirty="0" smtClean="0"/>
                        <a:t> 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St. </a:t>
                      </a:r>
                      <a:r>
                        <a:rPr lang="cs-CZ" sz="1400" dirty="0" err="1" smtClean="0"/>
                        <a:t>Petersburg</a:t>
                      </a:r>
                      <a:r>
                        <a:rPr lang="cs-CZ" sz="1400" dirty="0" smtClean="0"/>
                        <a:t> (Florida) : </a:t>
                      </a:r>
                      <a:r>
                        <a:rPr lang="cs-CZ" sz="1400" dirty="0" err="1" smtClean="0"/>
                        <a:t>Wikipedia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[cit. 2011-10-13]. Dostupné z WWW: &lt;http://cs.wikipedia.org/wiki/</a:t>
                      </a:r>
                      <a:r>
                        <a:rPr lang="cs-CZ" sz="1400" dirty="0" err="1" smtClean="0"/>
                        <a:t>Soubor:Human_skin_structure.jpg</a:t>
                      </a:r>
                      <a:r>
                        <a:rPr lang="cs-CZ" sz="1400" dirty="0" smtClean="0"/>
                        <a:t>&gt;.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err="1" smtClean="0"/>
                        <a:t>Soubor:Tongue.agr.jpg</a:t>
                      </a:r>
                      <a:r>
                        <a:rPr lang="cs-CZ" sz="1400" dirty="0" smtClean="0"/>
                        <a:t>. In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i="1" dirty="0" smtClean="0"/>
                        <a:t> 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St. </a:t>
                      </a:r>
                      <a:r>
                        <a:rPr lang="cs-CZ" sz="1400" dirty="0" err="1" smtClean="0"/>
                        <a:t>Petersburg</a:t>
                      </a:r>
                      <a:r>
                        <a:rPr lang="cs-CZ" sz="1400" dirty="0" smtClean="0"/>
                        <a:t> (Florida) : </a:t>
                      </a:r>
                      <a:r>
                        <a:rPr lang="cs-CZ" sz="1400" dirty="0" err="1" smtClean="0"/>
                        <a:t>Wikipedia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[cit. 2011-10-13]. Dostupné z WWW: &lt;http://cs.wikipedia.org/wiki/</a:t>
                      </a:r>
                      <a:r>
                        <a:rPr lang="cs-CZ" sz="1400" dirty="0" err="1" smtClean="0"/>
                        <a:t>Soubor:Tongue.agr.jpg</a:t>
                      </a:r>
                      <a:r>
                        <a:rPr lang="cs-CZ" sz="1400" dirty="0" smtClean="0"/>
                        <a:t>&gt;.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58894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929574"/>
              </p:ext>
            </p:extLst>
          </p:nvPr>
        </p:nvGraphicFramePr>
        <p:xfrm>
          <a:off x="1369036" y="3233738"/>
          <a:ext cx="6405925" cy="311200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err="1" smtClean="0"/>
                        <a:t>Soubor:Schematic</a:t>
                      </a:r>
                      <a:r>
                        <a:rPr lang="cs-CZ" sz="1400" dirty="0" smtClean="0"/>
                        <a:t> diagram </a:t>
                      </a:r>
                      <a:r>
                        <a:rPr lang="cs-CZ" sz="1400" dirty="0" err="1" smtClean="0"/>
                        <a:t>of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the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human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eye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cs.svg</a:t>
                      </a:r>
                      <a:r>
                        <a:rPr lang="cs-CZ" sz="1400" dirty="0" smtClean="0"/>
                        <a:t>. In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i="1" dirty="0" smtClean="0"/>
                        <a:t> 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St. </a:t>
                      </a:r>
                      <a:r>
                        <a:rPr lang="cs-CZ" sz="1400" dirty="0" err="1" smtClean="0"/>
                        <a:t>Petersburg</a:t>
                      </a:r>
                      <a:r>
                        <a:rPr lang="cs-CZ" sz="1400" dirty="0" smtClean="0"/>
                        <a:t> (Florida) : </a:t>
                      </a:r>
                      <a:r>
                        <a:rPr lang="cs-CZ" sz="1400" dirty="0" err="1" smtClean="0"/>
                        <a:t>Wikipedia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[cit. 2011-10-13]. Dostupné z WWW: &lt;http://cs.wikipedia.org/wiki/</a:t>
                      </a:r>
                      <a:r>
                        <a:rPr lang="cs-CZ" sz="1400" dirty="0" err="1" smtClean="0"/>
                        <a:t>Soubor:Schematic_diagram_of_the_human_eye_cs.svg</a:t>
                      </a:r>
                      <a:r>
                        <a:rPr lang="cs-CZ" sz="1400" dirty="0" smtClean="0"/>
                        <a:t>&gt;.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err="1" smtClean="0"/>
                        <a:t>Soubor:Ear.jpg</a:t>
                      </a:r>
                      <a:r>
                        <a:rPr lang="cs-CZ" sz="1400" dirty="0" smtClean="0"/>
                        <a:t>. In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i="1" dirty="0" smtClean="0"/>
                        <a:t> 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St. </a:t>
                      </a:r>
                      <a:r>
                        <a:rPr lang="cs-CZ" sz="1400" dirty="0" err="1" smtClean="0"/>
                        <a:t>Petersburg</a:t>
                      </a:r>
                      <a:r>
                        <a:rPr lang="cs-CZ" sz="1400" dirty="0" smtClean="0"/>
                        <a:t> (Florida) : </a:t>
                      </a:r>
                      <a:r>
                        <a:rPr lang="cs-CZ" sz="1400" dirty="0" err="1" smtClean="0"/>
                        <a:t>Wikipedia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[cit. 2011-10-13]. Dostupné z WWW: &lt;http://cs.wikipedia.org/wiki/</a:t>
                      </a:r>
                      <a:r>
                        <a:rPr lang="cs-CZ" sz="1400" dirty="0" err="1" smtClean="0"/>
                        <a:t>Soubor:Ear.jpg</a:t>
                      </a:r>
                      <a:r>
                        <a:rPr lang="cs-CZ" sz="1400" dirty="0" smtClean="0"/>
                        <a:t>&gt;.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Ostatní obrázky byly použity z</a:t>
                      </a:r>
                      <a:r>
                        <a:rPr lang="cs-CZ" sz="1400" baseline="0" dirty="0" smtClean="0"/>
                        <a:t> nabídky Klipart Microsoft PowerPoint 2010</a:t>
                      </a:r>
                      <a:r>
                        <a:rPr lang="cs-CZ" sz="1800" baseline="0" dirty="0"/>
                        <a:t>.</a:t>
                      </a:r>
                      <a:endParaRPr lang="cs-CZ" sz="1400" dirty="0" smtClean="0"/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MATYÁŠEK, Jiří; ŠTIKOVÁ, Věra; TRNA, Josef. </a:t>
                      </a:r>
                      <a:r>
                        <a:rPr lang="cs-CZ" sz="1400" i="1" dirty="0" smtClean="0"/>
                        <a:t>Přírodověda 5</a:t>
                      </a:r>
                      <a:r>
                        <a:rPr lang="cs-CZ" sz="1400" dirty="0" smtClean="0"/>
                        <a:t>. Brno : Nová škola, 2004. 87 s.</a:t>
                      </a: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2869094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212</TotalTime>
  <Words>323</Words>
  <Application>Microsoft Office PowerPoint</Application>
  <PresentationFormat>Předvádění na obrazovce (4:3)</PresentationFormat>
  <Paragraphs>122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Aerodynamika</vt:lpstr>
      <vt:lpstr>Motiv systému Office</vt:lpstr>
      <vt:lpstr>1_Motiv systému Office</vt:lpstr>
      <vt:lpstr>2_Motiv systému Office</vt:lpstr>
      <vt:lpstr>3_Motiv systému Office</vt:lpstr>
      <vt:lpstr>Prezentace aplikace PowerPoint</vt:lpstr>
      <vt:lpstr>SMYSLOVÁ SOUSTAVA</vt:lpstr>
      <vt:lpstr>PĚT SMYSLŮ</vt:lpstr>
      <vt:lpstr>Smysly</vt:lpstr>
      <vt:lpstr>ZRAK</vt:lpstr>
      <vt:lpstr>SLUCH</vt:lpstr>
      <vt:lpstr>ČICH</vt:lpstr>
      <vt:lpstr>HMAT</vt:lpstr>
      <vt:lpstr>CHUŤ</vt:lpstr>
      <vt:lpstr>Proč chráníme svoje smyslové orgány před poškozením?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EliOrg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Kaja</dc:creator>
  <cp:lastModifiedBy>blahova</cp:lastModifiedBy>
  <cp:revision>26</cp:revision>
  <dcterms:created xsi:type="dcterms:W3CDTF">2011-10-12T19:52:18Z</dcterms:created>
  <dcterms:modified xsi:type="dcterms:W3CDTF">2013-05-10T07:21:24Z</dcterms:modified>
</cp:coreProperties>
</file>