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7" r:id="rId4"/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  <p:sldId id="264" r:id="rId13"/>
    <p:sldId id="265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1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B13F56-22CE-4F06-B414-11CF8DD8E10D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A16F976-A75E-4DA6-8C8C-D28706907C02}">
      <dgm:prSet phldrT="[Text]"/>
      <dgm:spPr/>
      <dgm:t>
        <a:bodyPr/>
        <a:lstStyle/>
        <a:p>
          <a:r>
            <a:rPr lang="cs-CZ" dirty="0" smtClean="0"/>
            <a:t>Levá HEMISFÉRA</a:t>
          </a:r>
          <a:endParaRPr lang="cs-CZ" dirty="0"/>
        </a:p>
      </dgm:t>
    </dgm:pt>
    <dgm:pt modelId="{41958384-8E7D-4ABB-AF34-F84AF74C234A}" type="parTrans" cxnId="{CB5DD326-25DE-4E20-876F-340DFEB4159B}">
      <dgm:prSet/>
      <dgm:spPr/>
      <dgm:t>
        <a:bodyPr/>
        <a:lstStyle/>
        <a:p>
          <a:endParaRPr lang="cs-CZ"/>
        </a:p>
      </dgm:t>
    </dgm:pt>
    <dgm:pt modelId="{A28A8406-150B-4D6E-86DB-7EC8701C0864}" type="sibTrans" cxnId="{CB5DD326-25DE-4E20-876F-340DFEB4159B}">
      <dgm:prSet/>
      <dgm:spPr/>
      <dgm:t>
        <a:bodyPr/>
        <a:lstStyle/>
        <a:p>
          <a:endParaRPr lang="cs-CZ"/>
        </a:p>
      </dgm:t>
    </dgm:pt>
    <dgm:pt modelId="{6300F5AD-7106-43EB-A7EF-1B6D8F754814}">
      <dgm:prSet phldrT="[Text]"/>
      <dgm:spPr/>
      <dgm:t>
        <a:bodyPr/>
        <a:lstStyle/>
        <a:p>
          <a:r>
            <a:rPr lang="cs-CZ" dirty="0" smtClean="0"/>
            <a:t>LOGIKA</a:t>
          </a:r>
          <a:endParaRPr lang="cs-CZ" dirty="0"/>
        </a:p>
      </dgm:t>
    </dgm:pt>
    <dgm:pt modelId="{830563C3-5E01-4FD6-965A-B4B473AD6790}" type="parTrans" cxnId="{8138669D-E966-4B17-B4B8-8E69F092AF68}">
      <dgm:prSet/>
      <dgm:spPr/>
      <dgm:t>
        <a:bodyPr/>
        <a:lstStyle/>
        <a:p>
          <a:endParaRPr lang="cs-CZ"/>
        </a:p>
      </dgm:t>
    </dgm:pt>
    <dgm:pt modelId="{DCBCD41E-E8FF-4ABB-8C2A-35CD69B7AC13}" type="sibTrans" cxnId="{8138669D-E966-4B17-B4B8-8E69F092AF68}">
      <dgm:prSet/>
      <dgm:spPr/>
      <dgm:t>
        <a:bodyPr/>
        <a:lstStyle/>
        <a:p>
          <a:endParaRPr lang="cs-CZ"/>
        </a:p>
      </dgm:t>
    </dgm:pt>
    <dgm:pt modelId="{5EFB07A1-238E-4B64-B59A-C7DE7B5D4F0B}">
      <dgm:prSet phldrT="[Text]"/>
      <dgm:spPr/>
      <dgm:t>
        <a:bodyPr/>
        <a:lstStyle/>
        <a:p>
          <a:r>
            <a:rPr lang="cs-CZ" dirty="0" smtClean="0"/>
            <a:t>ORIENTACE</a:t>
          </a:r>
          <a:endParaRPr lang="cs-CZ" dirty="0"/>
        </a:p>
      </dgm:t>
    </dgm:pt>
    <dgm:pt modelId="{40889F36-7B73-4319-9408-5F9607A94EE9}" type="parTrans" cxnId="{47BC88A2-1949-48C6-B5FB-CDE3355BA418}">
      <dgm:prSet/>
      <dgm:spPr/>
      <dgm:t>
        <a:bodyPr/>
        <a:lstStyle/>
        <a:p>
          <a:endParaRPr lang="cs-CZ"/>
        </a:p>
      </dgm:t>
    </dgm:pt>
    <dgm:pt modelId="{D62816F6-E900-4279-9BAA-869B0F21E9D1}" type="sibTrans" cxnId="{47BC88A2-1949-48C6-B5FB-CDE3355BA418}">
      <dgm:prSet/>
      <dgm:spPr/>
      <dgm:t>
        <a:bodyPr/>
        <a:lstStyle/>
        <a:p>
          <a:endParaRPr lang="cs-CZ"/>
        </a:p>
      </dgm:t>
    </dgm:pt>
    <dgm:pt modelId="{7E6F2268-B241-4F16-B19C-BA689B6206DB}">
      <dgm:prSet phldrT="[Text]"/>
      <dgm:spPr/>
      <dgm:t>
        <a:bodyPr/>
        <a:lstStyle/>
        <a:p>
          <a:r>
            <a:rPr lang="cs-CZ" dirty="0" smtClean="0"/>
            <a:t>Pravá HEMISFÉRA</a:t>
          </a:r>
          <a:endParaRPr lang="cs-CZ" dirty="0"/>
        </a:p>
      </dgm:t>
    </dgm:pt>
    <dgm:pt modelId="{2B134CCA-BEB4-4788-A02C-BAD97E117C0F}" type="parTrans" cxnId="{A31D2800-5DC2-47D0-A77F-95BC3582897A}">
      <dgm:prSet/>
      <dgm:spPr/>
      <dgm:t>
        <a:bodyPr/>
        <a:lstStyle/>
        <a:p>
          <a:endParaRPr lang="cs-CZ"/>
        </a:p>
      </dgm:t>
    </dgm:pt>
    <dgm:pt modelId="{A43CF6E8-4E31-4FE7-9519-B95E8A8D3052}" type="sibTrans" cxnId="{A31D2800-5DC2-47D0-A77F-95BC3582897A}">
      <dgm:prSet/>
      <dgm:spPr/>
      <dgm:t>
        <a:bodyPr/>
        <a:lstStyle/>
        <a:p>
          <a:endParaRPr lang="cs-CZ"/>
        </a:p>
      </dgm:t>
    </dgm:pt>
    <dgm:pt modelId="{E925D632-A8FB-4310-9A82-24E1CFCE18BF}">
      <dgm:prSet phldrT="[Text]"/>
      <dgm:spPr/>
      <dgm:t>
        <a:bodyPr/>
        <a:lstStyle/>
        <a:p>
          <a:r>
            <a:rPr lang="cs-CZ" dirty="0" smtClean="0"/>
            <a:t>EMOCE</a:t>
          </a:r>
          <a:endParaRPr lang="cs-CZ" dirty="0"/>
        </a:p>
      </dgm:t>
    </dgm:pt>
    <dgm:pt modelId="{8B0DBDB8-3731-4930-9F7C-D4C6B948AA9E}" type="parTrans" cxnId="{C16081E5-146C-47A7-A8F6-07F23B9CE785}">
      <dgm:prSet/>
      <dgm:spPr/>
      <dgm:t>
        <a:bodyPr/>
        <a:lstStyle/>
        <a:p>
          <a:endParaRPr lang="cs-CZ"/>
        </a:p>
      </dgm:t>
    </dgm:pt>
    <dgm:pt modelId="{E74AE2CB-B127-4368-916C-613FC4D1ABDB}" type="sibTrans" cxnId="{C16081E5-146C-47A7-A8F6-07F23B9CE785}">
      <dgm:prSet/>
      <dgm:spPr/>
      <dgm:t>
        <a:bodyPr/>
        <a:lstStyle/>
        <a:p>
          <a:endParaRPr lang="cs-CZ"/>
        </a:p>
      </dgm:t>
    </dgm:pt>
    <dgm:pt modelId="{14FB9B37-BCFC-4605-8308-BAA2955E18CB}">
      <dgm:prSet phldrT="[Text]"/>
      <dgm:spPr/>
      <dgm:t>
        <a:bodyPr/>
        <a:lstStyle/>
        <a:p>
          <a:r>
            <a:rPr lang="cs-CZ" dirty="0" smtClean="0"/>
            <a:t>TVOŘIVOST</a:t>
          </a:r>
          <a:endParaRPr lang="cs-CZ" dirty="0"/>
        </a:p>
      </dgm:t>
    </dgm:pt>
    <dgm:pt modelId="{D0EB24F1-0139-48B0-838E-2146E090B184}" type="parTrans" cxnId="{5EA0DF45-D600-432A-94C7-96F4E06470C9}">
      <dgm:prSet/>
      <dgm:spPr/>
      <dgm:t>
        <a:bodyPr/>
        <a:lstStyle/>
        <a:p>
          <a:endParaRPr lang="cs-CZ"/>
        </a:p>
      </dgm:t>
    </dgm:pt>
    <dgm:pt modelId="{911DFA4B-6CC0-4725-A817-0931B356CA4E}" type="sibTrans" cxnId="{5EA0DF45-D600-432A-94C7-96F4E06470C9}">
      <dgm:prSet/>
      <dgm:spPr/>
      <dgm:t>
        <a:bodyPr/>
        <a:lstStyle/>
        <a:p>
          <a:endParaRPr lang="cs-CZ"/>
        </a:p>
      </dgm:t>
    </dgm:pt>
    <dgm:pt modelId="{910676A3-B842-44FE-88C1-F617CC1F4634}" type="pres">
      <dgm:prSet presAssocID="{5AB13F56-22CE-4F06-B414-11CF8DD8E10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F511D6F-B167-40B2-AEFC-226A7ADBE15F}" type="pres">
      <dgm:prSet presAssocID="{CA16F976-A75E-4DA6-8C8C-D28706907C02}" presName="root" presStyleCnt="0"/>
      <dgm:spPr/>
    </dgm:pt>
    <dgm:pt modelId="{8107B671-D2B3-4617-9E19-6DBF0B3AE855}" type="pres">
      <dgm:prSet presAssocID="{CA16F976-A75E-4DA6-8C8C-D28706907C02}" presName="rootComposite" presStyleCnt="0"/>
      <dgm:spPr/>
    </dgm:pt>
    <dgm:pt modelId="{D6BEFE4A-7089-43F5-B33E-139158ADA331}" type="pres">
      <dgm:prSet presAssocID="{CA16F976-A75E-4DA6-8C8C-D28706907C02}" presName="rootText" presStyleLbl="node1" presStyleIdx="0" presStyleCnt="2"/>
      <dgm:spPr/>
      <dgm:t>
        <a:bodyPr/>
        <a:lstStyle/>
        <a:p>
          <a:endParaRPr lang="cs-CZ"/>
        </a:p>
      </dgm:t>
    </dgm:pt>
    <dgm:pt modelId="{8EBB77B6-C168-4B62-AEC4-578E092313A4}" type="pres">
      <dgm:prSet presAssocID="{CA16F976-A75E-4DA6-8C8C-D28706907C02}" presName="rootConnector" presStyleLbl="node1" presStyleIdx="0" presStyleCnt="2"/>
      <dgm:spPr/>
      <dgm:t>
        <a:bodyPr/>
        <a:lstStyle/>
        <a:p>
          <a:endParaRPr lang="cs-CZ"/>
        </a:p>
      </dgm:t>
    </dgm:pt>
    <dgm:pt modelId="{0BDF63AA-EC93-4436-BA47-D87856A9CD98}" type="pres">
      <dgm:prSet presAssocID="{CA16F976-A75E-4DA6-8C8C-D28706907C02}" presName="childShape" presStyleCnt="0"/>
      <dgm:spPr/>
    </dgm:pt>
    <dgm:pt modelId="{F3B1CCDB-489F-4D8E-B11C-5CD58CC90D1E}" type="pres">
      <dgm:prSet presAssocID="{830563C3-5E01-4FD6-965A-B4B473AD6790}" presName="Name13" presStyleLbl="parChTrans1D2" presStyleIdx="0" presStyleCnt="4"/>
      <dgm:spPr/>
      <dgm:t>
        <a:bodyPr/>
        <a:lstStyle/>
        <a:p>
          <a:endParaRPr lang="cs-CZ"/>
        </a:p>
      </dgm:t>
    </dgm:pt>
    <dgm:pt modelId="{E18C1B9A-7659-43B8-966C-370FB157A69B}" type="pres">
      <dgm:prSet presAssocID="{6300F5AD-7106-43EB-A7EF-1B6D8F754814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C1991C-DA22-4778-99CA-BE2AC2302254}" type="pres">
      <dgm:prSet presAssocID="{40889F36-7B73-4319-9408-5F9607A94EE9}" presName="Name13" presStyleLbl="parChTrans1D2" presStyleIdx="1" presStyleCnt="4"/>
      <dgm:spPr/>
      <dgm:t>
        <a:bodyPr/>
        <a:lstStyle/>
        <a:p>
          <a:endParaRPr lang="cs-CZ"/>
        </a:p>
      </dgm:t>
    </dgm:pt>
    <dgm:pt modelId="{163D56B3-B645-4A9E-AE1D-02D28FCEA4C6}" type="pres">
      <dgm:prSet presAssocID="{5EFB07A1-238E-4B64-B59A-C7DE7B5D4F0B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1D36B4-EA3C-4CF2-AF5C-F27433C827B0}" type="pres">
      <dgm:prSet presAssocID="{7E6F2268-B241-4F16-B19C-BA689B6206DB}" presName="root" presStyleCnt="0"/>
      <dgm:spPr/>
    </dgm:pt>
    <dgm:pt modelId="{2DC8BDCC-8D8C-4394-842D-65E3369288D7}" type="pres">
      <dgm:prSet presAssocID="{7E6F2268-B241-4F16-B19C-BA689B6206DB}" presName="rootComposite" presStyleCnt="0"/>
      <dgm:spPr/>
    </dgm:pt>
    <dgm:pt modelId="{2E35BF81-6B4A-42EE-BD18-12040C6B60CE}" type="pres">
      <dgm:prSet presAssocID="{7E6F2268-B241-4F16-B19C-BA689B6206DB}" presName="rootText" presStyleLbl="node1" presStyleIdx="1" presStyleCnt="2"/>
      <dgm:spPr/>
      <dgm:t>
        <a:bodyPr/>
        <a:lstStyle/>
        <a:p>
          <a:endParaRPr lang="cs-CZ"/>
        </a:p>
      </dgm:t>
    </dgm:pt>
    <dgm:pt modelId="{227BF4BA-5BA6-4054-8379-64BC80F17A0D}" type="pres">
      <dgm:prSet presAssocID="{7E6F2268-B241-4F16-B19C-BA689B6206DB}" presName="rootConnector" presStyleLbl="node1" presStyleIdx="1" presStyleCnt="2"/>
      <dgm:spPr/>
      <dgm:t>
        <a:bodyPr/>
        <a:lstStyle/>
        <a:p>
          <a:endParaRPr lang="cs-CZ"/>
        </a:p>
      </dgm:t>
    </dgm:pt>
    <dgm:pt modelId="{C5D94C4A-D8A6-4946-82B3-452E53E6DF3E}" type="pres">
      <dgm:prSet presAssocID="{7E6F2268-B241-4F16-B19C-BA689B6206DB}" presName="childShape" presStyleCnt="0"/>
      <dgm:spPr/>
    </dgm:pt>
    <dgm:pt modelId="{B6641D16-4922-48CA-BED9-80C4B84DDB82}" type="pres">
      <dgm:prSet presAssocID="{8B0DBDB8-3731-4930-9F7C-D4C6B948AA9E}" presName="Name13" presStyleLbl="parChTrans1D2" presStyleIdx="2" presStyleCnt="4"/>
      <dgm:spPr/>
      <dgm:t>
        <a:bodyPr/>
        <a:lstStyle/>
        <a:p>
          <a:endParaRPr lang="cs-CZ"/>
        </a:p>
      </dgm:t>
    </dgm:pt>
    <dgm:pt modelId="{A130D5F0-3AEA-4E92-8AD1-DD91F1A0B29C}" type="pres">
      <dgm:prSet presAssocID="{E925D632-A8FB-4310-9A82-24E1CFCE18BF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4928A8-18E7-4BBB-AAE1-5C7B8C3466E9}" type="pres">
      <dgm:prSet presAssocID="{D0EB24F1-0139-48B0-838E-2146E090B184}" presName="Name13" presStyleLbl="parChTrans1D2" presStyleIdx="3" presStyleCnt="4"/>
      <dgm:spPr/>
      <dgm:t>
        <a:bodyPr/>
        <a:lstStyle/>
        <a:p>
          <a:endParaRPr lang="cs-CZ"/>
        </a:p>
      </dgm:t>
    </dgm:pt>
    <dgm:pt modelId="{ABAFC4C4-4ACC-4415-8595-B38450550848}" type="pres">
      <dgm:prSet presAssocID="{14FB9B37-BCFC-4605-8308-BAA2955E18CB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A0DF45-D600-432A-94C7-96F4E06470C9}" srcId="{7E6F2268-B241-4F16-B19C-BA689B6206DB}" destId="{14FB9B37-BCFC-4605-8308-BAA2955E18CB}" srcOrd="1" destOrd="0" parTransId="{D0EB24F1-0139-48B0-838E-2146E090B184}" sibTransId="{911DFA4B-6CC0-4725-A817-0931B356CA4E}"/>
    <dgm:cxn modelId="{30D2D3E7-5590-4F11-855C-82D707997249}" type="presOf" srcId="{7E6F2268-B241-4F16-B19C-BA689B6206DB}" destId="{2E35BF81-6B4A-42EE-BD18-12040C6B60CE}" srcOrd="0" destOrd="0" presId="urn:microsoft.com/office/officeart/2005/8/layout/hierarchy3"/>
    <dgm:cxn modelId="{B8F53CCD-3C2D-478B-BBA1-C92F7CD759FC}" type="presOf" srcId="{5AB13F56-22CE-4F06-B414-11CF8DD8E10D}" destId="{910676A3-B842-44FE-88C1-F617CC1F4634}" srcOrd="0" destOrd="0" presId="urn:microsoft.com/office/officeart/2005/8/layout/hierarchy3"/>
    <dgm:cxn modelId="{FFCE172B-AF87-4FA5-95D5-6B6F2B80BEC1}" type="presOf" srcId="{D0EB24F1-0139-48B0-838E-2146E090B184}" destId="{384928A8-18E7-4BBB-AAE1-5C7B8C3466E9}" srcOrd="0" destOrd="0" presId="urn:microsoft.com/office/officeart/2005/8/layout/hierarchy3"/>
    <dgm:cxn modelId="{E8C7A725-1003-46F6-9B08-83972FCC5747}" type="presOf" srcId="{E925D632-A8FB-4310-9A82-24E1CFCE18BF}" destId="{A130D5F0-3AEA-4E92-8AD1-DD91F1A0B29C}" srcOrd="0" destOrd="0" presId="urn:microsoft.com/office/officeart/2005/8/layout/hierarchy3"/>
    <dgm:cxn modelId="{C16081E5-146C-47A7-A8F6-07F23B9CE785}" srcId="{7E6F2268-B241-4F16-B19C-BA689B6206DB}" destId="{E925D632-A8FB-4310-9A82-24E1CFCE18BF}" srcOrd="0" destOrd="0" parTransId="{8B0DBDB8-3731-4930-9F7C-D4C6B948AA9E}" sibTransId="{E74AE2CB-B127-4368-916C-613FC4D1ABDB}"/>
    <dgm:cxn modelId="{E02287EE-3DEF-4A9E-AB36-2AF5B28A6009}" type="presOf" srcId="{6300F5AD-7106-43EB-A7EF-1B6D8F754814}" destId="{E18C1B9A-7659-43B8-966C-370FB157A69B}" srcOrd="0" destOrd="0" presId="urn:microsoft.com/office/officeart/2005/8/layout/hierarchy3"/>
    <dgm:cxn modelId="{8864FCD9-90B6-4842-AEB1-044D379E7D2E}" type="presOf" srcId="{CA16F976-A75E-4DA6-8C8C-D28706907C02}" destId="{8EBB77B6-C168-4B62-AEC4-578E092313A4}" srcOrd="1" destOrd="0" presId="urn:microsoft.com/office/officeart/2005/8/layout/hierarchy3"/>
    <dgm:cxn modelId="{A31D2800-5DC2-47D0-A77F-95BC3582897A}" srcId="{5AB13F56-22CE-4F06-B414-11CF8DD8E10D}" destId="{7E6F2268-B241-4F16-B19C-BA689B6206DB}" srcOrd="1" destOrd="0" parTransId="{2B134CCA-BEB4-4788-A02C-BAD97E117C0F}" sibTransId="{A43CF6E8-4E31-4FE7-9519-B95E8A8D3052}"/>
    <dgm:cxn modelId="{C98BD286-8150-49FE-A2EF-02472C8CEED3}" type="presOf" srcId="{CA16F976-A75E-4DA6-8C8C-D28706907C02}" destId="{D6BEFE4A-7089-43F5-B33E-139158ADA331}" srcOrd="0" destOrd="0" presId="urn:microsoft.com/office/officeart/2005/8/layout/hierarchy3"/>
    <dgm:cxn modelId="{940E267D-74F9-47EC-965B-864ACFC9D168}" type="presOf" srcId="{8B0DBDB8-3731-4930-9F7C-D4C6B948AA9E}" destId="{B6641D16-4922-48CA-BED9-80C4B84DDB82}" srcOrd="0" destOrd="0" presId="urn:microsoft.com/office/officeart/2005/8/layout/hierarchy3"/>
    <dgm:cxn modelId="{35075262-EA07-4026-8881-15C3911BD7EC}" type="presOf" srcId="{7E6F2268-B241-4F16-B19C-BA689B6206DB}" destId="{227BF4BA-5BA6-4054-8379-64BC80F17A0D}" srcOrd="1" destOrd="0" presId="urn:microsoft.com/office/officeart/2005/8/layout/hierarchy3"/>
    <dgm:cxn modelId="{47BC88A2-1949-48C6-B5FB-CDE3355BA418}" srcId="{CA16F976-A75E-4DA6-8C8C-D28706907C02}" destId="{5EFB07A1-238E-4B64-B59A-C7DE7B5D4F0B}" srcOrd="1" destOrd="0" parTransId="{40889F36-7B73-4319-9408-5F9607A94EE9}" sibTransId="{D62816F6-E900-4279-9BAA-869B0F21E9D1}"/>
    <dgm:cxn modelId="{EFE2F687-C077-4A15-8342-2C1992B190C2}" type="presOf" srcId="{40889F36-7B73-4319-9408-5F9607A94EE9}" destId="{FCC1991C-DA22-4778-99CA-BE2AC2302254}" srcOrd="0" destOrd="0" presId="urn:microsoft.com/office/officeart/2005/8/layout/hierarchy3"/>
    <dgm:cxn modelId="{CCEF3A7D-3E34-42BB-8E87-5C475C875DA2}" type="presOf" srcId="{5EFB07A1-238E-4B64-B59A-C7DE7B5D4F0B}" destId="{163D56B3-B645-4A9E-AE1D-02D28FCEA4C6}" srcOrd="0" destOrd="0" presId="urn:microsoft.com/office/officeart/2005/8/layout/hierarchy3"/>
    <dgm:cxn modelId="{13537612-CE66-41DF-90DB-7203EE34DF54}" type="presOf" srcId="{14FB9B37-BCFC-4605-8308-BAA2955E18CB}" destId="{ABAFC4C4-4ACC-4415-8595-B38450550848}" srcOrd="0" destOrd="0" presId="urn:microsoft.com/office/officeart/2005/8/layout/hierarchy3"/>
    <dgm:cxn modelId="{CB5DD326-25DE-4E20-876F-340DFEB4159B}" srcId="{5AB13F56-22CE-4F06-B414-11CF8DD8E10D}" destId="{CA16F976-A75E-4DA6-8C8C-D28706907C02}" srcOrd="0" destOrd="0" parTransId="{41958384-8E7D-4ABB-AF34-F84AF74C234A}" sibTransId="{A28A8406-150B-4D6E-86DB-7EC8701C0864}"/>
    <dgm:cxn modelId="{8138669D-E966-4B17-B4B8-8E69F092AF68}" srcId="{CA16F976-A75E-4DA6-8C8C-D28706907C02}" destId="{6300F5AD-7106-43EB-A7EF-1B6D8F754814}" srcOrd="0" destOrd="0" parTransId="{830563C3-5E01-4FD6-965A-B4B473AD6790}" sibTransId="{DCBCD41E-E8FF-4ABB-8C2A-35CD69B7AC13}"/>
    <dgm:cxn modelId="{F6530BBE-A4E1-4383-9383-D7F239880BB9}" type="presOf" srcId="{830563C3-5E01-4FD6-965A-B4B473AD6790}" destId="{F3B1CCDB-489F-4D8E-B11C-5CD58CC90D1E}" srcOrd="0" destOrd="0" presId="urn:microsoft.com/office/officeart/2005/8/layout/hierarchy3"/>
    <dgm:cxn modelId="{8EE33D55-053D-464C-9667-6212FB931A25}" type="presParOf" srcId="{910676A3-B842-44FE-88C1-F617CC1F4634}" destId="{BF511D6F-B167-40B2-AEFC-226A7ADBE15F}" srcOrd="0" destOrd="0" presId="urn:microsoft.com/office/officeart/2005/8/layout/hierarchy3"/>
    <dgm:cxn modelId="{0415E3E2-306D-47B5-BD74-87F390292827}" type="presParOf" srcId="{BF511D6F-B167-40B2-AEFC-226A7ADBE15F}" destId="{8107B671-D2B3-4617-9E19-6DBF0B3AE855}" srcOrd="0" destOrd="0" presId="urn:microsoft.com/office/officeart/2005/8/layout/hierarchy3"/>
    <dgm:cxn modelId="{738BC474-1F29-4894-A6CA-393562F1C2E0}" type="presParOf" srcId="{8107B671-D2B3-4617-9E19-6DBF0B3AE855}" destId="{D6BEFE4A-7089-43F5-B33E-139158ADA331}" srcOrd="0" destOrd="0" presId="urn:microsoft.com/office/officeart/2005/8/layout/hierarchy3"/>
    <dgm:cxn modelId="{2823637C-B691-4B46-A7F5-19BE81217FF5}" type="presParOf" srcId="{8107B671-D2B3-4617-9E19-6DBF0B3AE855}" destId="{8EBB77B6-C168-4B62-AEC4-578E092313A4}" srcOrd="1" destOrd="0" presId="urn:microsoft.com/office/officeart/2005/8/layout/hierarchy3"/>
    <dgm:cxn modelId="{B71AA613-AC41-4CB0-954E-8BF3ED8D8D8D}" type="presParOf" srcId="{BF511D6F-B167-40B2-AEFC-226A7ADBE15F}" destId="{0BDF63AA-EC93-4436-BA47-D87856A9CD98}" srcOrd="1" destOrd="0" presId="urn:microsoft.com/office/officeart/2005/8/layout/hierarchy3"/>
    <dgm:cxn modelId="{529635F2-E917-4D13-A6A1-5219BA31B746}" type="presParOf" srcId="{0BDF63AA-EC93-4436-BA47-D87856A9CD98}" destId="{F3B1CCDB-489F-4D8E-B11C-5CD58CC90D1E}" srcOrd="0" destOrd="0" presId="urn:microsoft.com/office/officeart/2005/8/layout/hierarchy3"/>
    <dgm:cxn modelId="{8D8B5386-C8E6-4DAF-ABD6-D6DAA8395785}" type="presParOf" srcId="{0BDF63AA-EC93-4436-BA47-D87856A9CD98}" destId="{E18C1B9A-7659-43B8-966C-370FB157A69B}" srcOrd="1" destOrd="0" presId="urn:microsoft.com/office/officeart/2005/8/layout/hierarchy3"/>
    <dgm:cxn modelId="{B8BC4663-EAA4-4FF4-A6DE-8801150642FB}" type="presParOf" srcId="{0BDF63AA-EC93-4436-BA47-D87856A9CD98}" destId="{FCC1991C-DA22-4778-99CA-BE2AC2302254}" srcOrd="2" destOrd="0" presId="urn:microsoft.com/office/officeart/2005/8/layout/hierarchy3"/>
    <dgm:cxn modelId="{CD7D06F1-25D9-4F06-8B43-2830F19B9658}" type="presParOf" srcId="{0BDF63AA-EC93-4436-BA47-D87856A9CD98}" destId="{163D56B3-B645-4A9E-AE1D-02D28FCEA4C6}" srcOrd="3" destOrd="0" presId="urn:microsoft.com/office/officeart/2005/8/layout/hierarchy3"/>
    <dgm:cxn modelId="{9E1C3B50-7818-4F86-9010-618C45E707DC}" type="presParOf" srcId="{910676A3-B842-44FE-88C1-F617CC1F4634}" destId="{C71D36B4-EA3C-4CF2-AF5C-F27433C827B0}" srcOrd="1" destOrd="0" presId="urn:microsoft.com/office/officeart/2005/8/layout/hierarchy3"/>
    <dgm:cxn modelId="{466516F3-DFDF-4C5A-A7E2-E4A089928AFC}" type="presParOf" srcId="{C71D36B4-EA3C-4CF2-AF5C-F27433C827B0}" destId="{2DC8BDCC-8D8C-4394-842D-65E3369288D7}" srcOrd="0" destOrd="0" presId="urn:microsoft.com/office/officeart/2005/8/layout/hierarchy3"/>
    <dgm:cxn modelId="{3DA7D4FE-93DA-44DA-AFB2-661FD22108C4}" type="presParOf" srcId="{2DC8BDCC-8D8C-4394-842D-65E3369288D7}" destId="{2E35BF81-6B4A-42EE-BD18-12040C6B60CE}" srcOrd="0" destOrd="0" presId="urn:microsoft.com/office/officeart/2005/8/layout/hierarchy3"/>
    <dgm:cxn modelId="{D8DE9937-4F99-4A3A-B201-FF440D5EE231}" type="presParOf" srcId="{2DC8BDCC-8D8C-4394-842D-65E3369288D7}" destId="{227BF4BA-5BA6-4054-8379-64BC80F17A0D}" srcOrd="1" destOrd="0" presId="urn:microsoft.com/office/officeart/2005/8/layout/hierarchy3"/>
    <dgm:cxn modelId="{B4C8AFF6-BDE0-4AED-AF0B-3387F13E6185}" type="presParOf" srcId="{C71D36B4-EA3C-4CF2-AF5C-F27433C827B0}" destId="{C5D94C4A-D8A6-4946-82B3-452E53E6DF3E}" srcOrd="1" destOrd="0" presId="urn:microsoft.com/office/officeart/2005/8/layout/hierarchy3"/>
    <dgm:cxn modelId="{83A3F050-AC53-4397-9123-B8AC92CD6BB2}" type="presParOf" srcId="{C5D94C4A-D8A6-4946-82B3-452E53E6DF3E}" destId="{B6641D16-4922-48CA-BED9-80C4B84DDB82}" srcOrd="0" destOrd="0" presId="urn:microsoft.com/office/officeart/2005/8/layout/hierarchy3"/>
    <dgm:cxn modelId="{704D62EB-39B7-44D6-B2B1-C5CC6F68C549}" type="presParOf" srcId="{C5D94C4A-D8A6-4946-82B3-452E53E6DF3E}" destId="{A130D5F0-3AEA-4E92-8AD1-DD91F1A0B29C}" srcOrd="1" destOrd="0" presId="urn:microsoft.com/office/officeart/2005/8/layout/hierarchy3"/>
    <dgm:cxn modelId="{1DC03E65-8AFF-460D-A63B-D7F29EC5B03F}" type="presParOf" srcId="{C5D94C4A-D8A6-4946-82B3-452E53E6DF3E}" destId="{384928A8-18E7-4BBB-AAE1-5C7B8C3466E9}" srcOrd="2" destOrd="0" presId="urn:microsoft.com/office/officeart/2005/8/layout/hierarchy3"/>
    <dgm:cxn modelId="{6388A208-C0EC-4ACF-9D71-268944B87D1C}" type="presParOf" srcId="{C5D94C4A-D8A6-4946-82B3-452E53E6DF3E}" destId="{ABAFC4C4-4ACC-4415-8595-B38450550848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BEFE4A-7089-43F5-B33E-139158ADA331}">
      <dsp:nvSpPr>
        <dsp:cNvPr id="0" name=""/>
        <dsp:cNvSpPr/>
      </dsp:nvSpPr>
      <dsp:spPr>
        <a:xfrm>
          <a:off x="1090482" y="2015"/>
          <a:ext cx="2688282" cy="1344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Levá HEMISFÉRA</a:t>
          </a:r>
          <a:endParaRPr lang="cs-CZ" sz="3300" kern="1200" dirty="0"/>
        </a:p>
      </dsp:txBody>
      <dsp:txXfrm>
        <a:off x="1129851" y="41384"/>
        <a:ext cx="2609544" cy="1265403"/>
      </dsp:txXfrm>
    </dsp:sp>
    <dsp:sp modelId="{F3B1CCDB-489F-4D8E-B11C-5CD58CC90D1E}">
      <dsp:nvSpPr>
        <dsp:cNvPr id="0" name=""/>
        <dsp:cNvSpPr/>
      </dsp:nvSpPr>
      <dsp:spPr>
        <a:xfrm>
          <a:off x="1359310" y="1346156"/>
          <a:ext cx="268828" cy="10081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8105"/>
              </a:lnTo>
              <a:lnTo>
                <a:pt x="268828" y="100810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8C1B9A-7659-43B8-966C-370FB157A69B}">
      <dsp:nvSpPr>
        <dsp:cNvPr id="0" name=""/>
        <dsp:cNvSpPr/>
      </dsp:nvSpPr>
      <dsp:spPr>
        <a:xfrm>
          <a:off x="1628138" y="1682191"/>
          <a:ext cx="2150625" cy="1344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LOGIKA</a:t>
          </a:r>
          <a:endParaRPr lang="cs-CZ" sz="2600" kern="1200" dirty="0"/>
        </a:p>
      </dsp:txBody>
      <dsp:txXfrm>
        <a:off x="1667507" y="1721560"/>
        <a:ext cx="2071887" cy="1265403"/>
      </dsp:txXfrm>
    </dsp:sp>
    <dsp:sp modelId="{FCC1991C-DA22-4778-99CA-BE2AC2302254}">
      <dsp:nvSpPr>
        <dsp:cNvPr id="0" name=""/>
        <dsp:cNvSpPr/>
      </dsp:nvSpPr>
      <dsp:spPr>
        <a:xfrm>
          <a:off x="1359310" y="1346156"/>
          <a:ext cx="268828" cy="26882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88282"/>
              </a:lnTo>
              <a:lnTo>
                <a:pt x="268828" y="268828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3D56B3-B645-4A9E-AE1D-02D28FCEA4C6}">
      <dsp:nvSpPr>
        <dsp:cNvPr id="0" name=""/>
        <dsp:cNvSpPr/>
      </dsp:nvSpPr>
      <dsp:spPr>
        <a:xfrm>
          <a:off x="1628138" y="3362368"/>
          <a:ext cx="2150625" cy="1344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ORIENTACE</a:t>
          </a:r>
          <a:endParaRPr lang="cs-CZ" sz="2600" kern="1200" dirty="0"/>
        </a:p>
      </dsp:txBody>
      <dsp:txXfrm>
        <a:off x="1667507" y="3401737"/>
        <a:ext cx="2071887" cy="1265403"/>
      </dsp:txXfrm>
    </dsp:sp>
    <dsp:sp modelId="{2E35BF81-6B4A-42EE-BD18-12040C6B60CE}">
      <dsp:nvSpPr>
        <dsp:cNvPr id="0" name=""/>
        <dsp:cNvSpPr/>
      </dsp:nvSpPr>
      <dsp:spPr>
        <a:xfrm>
          <a:off x="4450835" y="2015"/>
          <a:ext cx="2688282" cy="1344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Pravá HEMISFÉRA</a:t>
          </a:r>
          <a:endParaRPr lang="cs-CZ" sz="3300" kern="1200" dirty="0"/>
        </a:p>
      </dsp:txBody>
      <dsp:txXfrm>
        <a:off x="4490204" y="41384"/>
        <a:ext cx="2609544" cy="1265403"/>
      </dsp:txXfrm>
    </dsp:sp>
    <dsp:sp modelId="{B6641D16-4922-48CA-BED9-80C4B84DDB82}">
      <dsp:nvSpPr>
        <dsp:cNvPr id="0" name=""/>
        <dsp:cNvSpPr/>
      </dsp:nvSpPr>
      <dsp:spPr>
        <a:xfrm>
          <a:off x="4719663" y="1346156"/>
          <a:ext cx="268828" cy="10081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8105"/>
              </a:lnTo>
              <a:lnTo>
                <a:pt x="268828" y="100810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30D5F0-3AEA-4E92-8AD1-DD91F1A0B29C}">
      <dsp:nvSpPr>
        <dsp:cNvPr id="0" name=""/>
        <dsp:cNvSpPr/>
      </dsp:nvSpPr>
      <dsp:spPr>
        <a:xfrm>
          <a:off x="4988491" y="1682191"/>
          <a:ext cx="2150625" cy="1344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EMOCE</a:t>
          </a:r>
          <a:endParaRPr lang="cs-CZ" sz="2600" kern="1200" dirty="0"/>
        </a:p>
      </dsp:txBody>
      <dsp:txXfrm>
        <a:off x="5027860" y="1721560"/>
        <a:ext cx="2071887" cy="1265403"/>
      </dsp:txXfrm>
    </dsp:sp>
    <dsp:sp modelId="{384928A8-18E7-4BBB-AAE1-5C7B8C3466E9}">
      <dsp:nvSpPr>
        <dsp:cNvPr id="0" name=""/>
        <dsp:cNvSpPr/>
      </dsp:nvSpPr>
      <dsp:spPr>
        <a:xfrm>
          <a:off x="4719663" y="1346156"/>
          <a:ext cx="268828" cy="26882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88282"/>
              </a:lnTo>
              <a:lnTo>
                <a:pt x="268828" y="268828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AFC4C4-4ACC-4415-8595-B38450550848}">
      <dsp:nvSpPr>
        <dsp:cNvPr id="0" name=""/>
        <dsp:cNvSpPr/>
      </dsp:nvSpPr>
      <dsp:spPr>
        <a:xfrm>
          <a:off x="4988491" y="3362368"/>
          <a:ext cx="2150625" cy="1344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TVOŘIVOST</a:t>
          </a:r>
          <a:endParaRPr lang="cs-CZ" sz="2600" kern="1200" dirty="0"/>
        </a:p>
      </dsp:txBody>
      <dsp:txXfrm>
        <a:off x="5027860" y="3401737"/>
        <a:ext cx="2071887" cy="1265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303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05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3371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8790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04261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87295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7503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3230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1752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4035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936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0736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117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252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8038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1805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14008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9863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05178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581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5949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823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9207A13-3013-4987-AB03-A24B7B0A2D6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B55A888-9F82-4CB9-AC37-ADB9AFE9263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982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745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5608826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VY_32_INOVACE_4A_14_Mozek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24. 4.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5.B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tématem mozek, osvojují si vědomosti o jeho stavbě a funkci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Pochopení učiva si prověří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závěrečném mini testu.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5674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MOZEK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ŘÍDÍCÍ CENTRUM NERVOVÉ SOUSTAVY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145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pic>
        <p:nvPicPr>
          <p:cNvPr id="1026" name="Picture 2" descr="C:\Documents and Settings\Kaja\Local Settings\Temporary Internet Files\Content.IE5\KPIRO1UB\MP90032116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060848"/>
            <a:ext cx="576064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575" y="1107327"/>
            <a:ext cx="8935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Mozek tvoří společně s míchou řídící centrum </a:t>
            </a:r>
          </a:p>
          <a:p>
            <a:pPr algn="ctr"/>
            <a:r>
              <a:rPr lang="cs-CZ" sz="2800" dirty="0" smtClean="0"/>
              <a:t>nervové soustavy.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7618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pic>
        <p:nvPicPr>
          <p:cNvPr id="2050" name="Picture 2" descr="C:\Documents and Settings\Kaja\Local Settings\Temporary Internet Files\Content.IE5\21CJY9U5\MP9003211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513" y="1672169"/>
            <a:ext cx="6768752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1124744"/>
            <a:ext cx="48029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složen z nervových buněk.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9903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749" y="0"/>
            <a:ext cx="8229600" cy="1138138"/>
          </a:xfrm>
        </p:spPr>
        <p:txBody>
          <a:bodyPr/>
          <a:lstStyle/>
          <a:p>
            <a:pPr algn="l"/>
            <a:r>
              <a:rPr lang="cs-CZ" dirty="0" smtClean="0"/>
              <a:t>MOZEK</a:t>
            </a:r>
            <a:endParaRPr lang="cs-CZ" dirty="0"/>
          </a:p>
        </p:txBody>
      </p:sp>
      <p:pic>
        <p:nvPicPr>
          <p:cNvPr id="3074" name="Picture 2" descr="C:\Documents and Settings\Kaja\Local Settings\Temporary Internet Files\Content.IE5\4HEBK92R\MP90038580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49" y="1080120"/>
            <a:ext cx="3888432" cy="5777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Kaja\Local Settings\Temporary Internet Files\Content.IE5\UVQNUT63\MC9004387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0"/>
            <a:ext cx="514806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223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NEURON</a:t>
            </a:r>
            <a:endParaRPr lang="cs-CZ" dirty="0"/>
          </a:p>
        </p:txBody>
      </p:sp>
      <p:pic>
        <p:nvPicPr>
          <p:cNvPr id="4098" name="Picture 2" descr="C:\Documents and Settings\Kaja\Local Settings\Temporary Internet Files\Content.IE5\KPIRO1UB\MC9004387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576699" y="1657159"/>
            <a:ext cx="5725398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Kaja\Local Settings\Temporary Internet Files\Content.IE5\4HEBK92R\MC9004387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991343" y="1674042"/>
            <a:ext cx="5733313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55776" y="680350"/>
            <a:ext cx="3818674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Základní buňka </a:t>
            </a:r>
            <a:r>
              <a:rPr lang="cs-CZ" sz="2000" dirty="0" smtClean="0"/>
              <a:t>nervové</a:t>
            </a:r>
            <a:r>
              <a:rPr lang="cs-CZ" dirty="0" smtClean="0"/>
              <a:t> soustavy.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3940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MOZEK?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dvojici napiš co nejvíc funkcí.</a:t>
            </a:r>
            <a:endParaRPr lang="cs-CZ" dirty="0"/>
          </a:p>
        </p:txBody>
      </p:sp>
      <p:pic>
        <p:nvPicPr>
          <p:cNvPr id="5122" name="Picture 2" descr="C:\Documents and Settings\Kaja\Local Settings\Temporary Internet Files\Content.IE5\UVQNUT63\MC9003182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24944"/>
            <a:ext cx="2088232" cy="248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Kaja\Local Settings\Temporary Internet Files\Content.IE5\21CJY9U5\MC9003564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90811"/>
            <a:ext cx="2297650" cy="242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Kaja\Local Settings\Temporary Internet Files\Content.IE5\4HEBK92R\MC900332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931" y="2939258"/>
            <a:ext cx="2137165" cy="246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9678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 A JEHO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676672"/>
          </a:xfrm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dirty="0" smtClean="0"/>
              <a:t>Mozek ovládá vše, co děláme.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5809" y="3204201"/>
            <a:ext cx="19207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vládá myšlení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4185129"/>
            <a:ext cx="17652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vládá paměť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3204201"/>
            <a:ext cx="1749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vládá pohyb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01313" y="4197842"/>
            <a:ext cx="23679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vládá komunikaci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25809" y="5161621"/>
            <a:ext cx="18261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vládá smysly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5361676"/>
            <a:ext cx="29546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vládá schopnost učit se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67862" y="6148032"/>
            <a:ext cx="14366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vládá city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1593" y="6151586"/>
            <a:ext cx="47692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ontroluje dýchání, trávení a srdeční tep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9039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/>
      <p:bldP spid="6" grpId="0"/>
      <p:bldP spid="8" grpId="0"/>
      <p:bldP spid="9" grpId="0"/>
      <p:bldP spid="10" grpId="0"/>
      <p:bldP spid="4" grpId="0"/>
      <p:bldP spid="7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MOZEK- hemisféra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1227985"/>
              </p:ext>
            </p:extLst>
          </p:nvPr>
        </p:nvGraphicFramePr>
        <p:xfrm>
          <a:off x="457200" y="1600200"/>
          <a:ext cx="8229600" cy="47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8104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Povrch mozku je zvrásněný.</a:t>
            </a:r>
          </a:p>
          <a:p>
            <a:pPr marL="137160" indent="0">
              <a:buNone/>
            </a:pPr>
            <a:endParaRPr lang="cs-CZ" dirty="0" smtClean="0"/>
          </a:p>
          <a:p>
            <a:r>
              <a:rPr lang="cs-CZ" dirty="0" smtClean="0"/>
              <a:t>Mozek chrání lebka.</a:t>
            </a:r>
          </a:p>
          <a:p>
            <a:pPr marL="137160" indent="0">
              <a:buNone/>
            </a:pPr>
            <a:endParaRPr lang="cs-CZ" dirty="0" smtClean="0"/>
          </a:p>
          <a:p>
            <a:r>
              <a:rPr lang="cs-CZ" dirty="0" smtClean="0"/>
              <a:t>Velikost = pěst člověka</a:t>
            </a:r>
          </a:p>
          <a:p>
            <a:pPr marL="137160" indent="0">
              <a:buNone/>
            </a:pPr>
            <a:endParaRPr lang="cs-CZ" dirty="0" smtClean="0"/>
          </a:p>
          <a:p>
            <a:r>
              <a:rPr lang="cs-CZ" dirty="0" smtClean="0"/>
              <a:t>Váha dospělého člověka = 1,5 kg</a:t>
            </a:r>
          </a:p>
          <a:p>
            <a:pPr marL="137160" indent="0">
              <a:buNone/>
            </a:pPr>
            <a:endParaRPr lang="cs-CZ" dirty="0" smtClean="0"/>
          </a:p>
          <a:p>
            <a:r>
              <a:rPr lang="cs-CZ" dirty="0" smtClean="0"/>
              <a:t>Mozek i míchu tvoří šedá a bílá hmota.</a:t>
            </a:r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037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MOZEK OPAKOVÁNÍ</a:t>
            </a:r>
            <a:br>
              <a:rPr lang="cs-CZ" dirty="0" smtClean="0"/>
            </a:br>
            <a:r>
              <a:rPr lang="cs-CZ" dirty="0" smtClean="0"/>
              <a:t>NINITEST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8926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1) Jak se jmenuje základní buňka nervové soustavy?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8259" y="2140986"/>
            <a:ext cx="1000595" cy="40011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neuron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2755" y="2944637"/>
            <a:ext cx="711444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2) Kolik nervových buněk obsahuje mozek?</a:t>
            </a:r>
          </a:p>
          <a:p>
            <a:pPr marL="342900" indent="-342900">
              <a:buAutoNum type="alphaLcParenR"/>
            </a:pPr>
            <a:r>
              <a:rPr lang="cs-CZ" dirty="0" smtClean="0"/>
              <a:t>1 miliardu</a:t>
            </a:r>
          </a:p>
          <a:p>
            <a:pPr marL="342900" indent="-342900">
              <a:buAutoNum type="alphaLcParenR"/>
            </a:pPr>
            <a:r>
              <a:rPr lang="cs-CZ" dirty="0" smtClean="0"/>
              <a:t>10 miliard</a:t>
            </a:r>
          </a:p>
          <a:p>
            <a:pPr marL="342900" indent="-342900">
              <a:buAutoNum type="alphaLcParenR"/>
            </a:pPr>
            <a:r>
              <a:rPr lang="cs-CZ" dirty="0" smtClean="0"/>
              <a:t>1 milion 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3760245"/>
            <a:ext cx="2390398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Kolem deseti miliard.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4629938"/>
            <a:ext cx="7114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Co tvoří spolu s mozkem řídící centrum nervové soustavy?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34451" y="5573969"/>
            <a:ext cx="806631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mícha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1957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0182440"/>
              </p:ext>
            </p:extLst>
          </p:nvPr>
        </p:nvGraphicFramePr>
        <p:xfrm>
          <a:off x="1369036" y="323373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Všechny </a:t>
                      </a:r>
                      <a:r>
                        <a:rPr lang="cs-CZ" sz="1400" dirty="0" smtClean="0"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obrázky jsou použity z galerie Klipart programu Microsoft PowerPoint 2010. 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88717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382</TotalTime>
  <Words>264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Vrchol</vt:lpstr>
      <vt:lpstr>Motiv systému Office</vt:lpstr>
      <vt:lpstr>1_Motiv systému Office</vt:lpstr>
      <vt:lpstr>Prezentace aplikace PowerPoint</vt:lpstr>
      <vt:lpstr>MOZEK</vt:lpstr>
      <vt:lpstr>MOZEK</vt:lpstr>
      <vt:lpstr>MOZEK</vt:lpstr>
      <vt:lpstr>MOZEK</vt:lpstr>
      <vt:lpstr>NEURON</vt:lpstr>
      <vt:lpstr>K ČEMU SLOUŽÍ MOZEK?</vt:lpstr>
      <vt:lpstr>MOZEK A JEHO FUNKCE</vt:lpstr>
      <vt:lpstr>MOZEK- hemisféra</vt:lpstr>
      <vt:lpstr>MOZEK</vt:lpstr>
      <vt:lpstr>MOZEK OPAKOVÁNÍ NINITEST</vt:lpstr>
      <vt:lpstr>Prezentace aplikace PowerPoint</vt:lpstr>
    </vt:vector>
  </TitlesOfParts>
  <Company>EliOrg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MOZEK</dc:title>
  <dc:creator>Kaja</dc:creator>
  <cp:lastModifiedBy>blahova</cp:lastModifiedBy>
  <cp:revision>20</cp:revision>
  <dcterms:created xsi:type="dcterms:W3CDTF">2012-08-23T21:49:35Z</dcterms:created>
  <dcterms:modified xsi:type="dcterms:W3CDTF">2013-05-10T07:22:38Z</dcterms:modified>
</cp:coreProperties>
</file>