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3" r:id="rId7"/>
    <p:sldId id="262" r:id="rId8"/>
    <p:sldId id="264" r:id="rId9"/>
    <p:sldId id="265" r:id="rId10"/>
    <p:sldId id="266" r:id="rId11"/>
    <p:sldId id="267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1E0E9F-23C8-4A07-B599-3AC8AC76476B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6F47C8-C3FD-4166-846C-7221AFA13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kier-carving-a-turn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en.wikipedia.org/wiki/Portal:Sports_and_game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commons.wikimedia.org/wiki/File:272-foto-de-snowboard.jpg" TargetMode="External"/><Relationship Id="rId4" Type="http://schemas.openxmlformats.org/officeDocument/2006/relationships/hyperlink" Target="http://commons.wikimedia.org/wiki/File:Swimming.breaststroke.arp.750pix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el_Stretch_Stunt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commons.wikimedia.org/wiki/File:US_Navy_120121-N-DX615-138_Operations_Specialist_1st_Class_Lisa_Moore_blocks_a_shot_during_a_3-on-3_basketball_tournament_aboard_the_amphibious_as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commons.wikimedia.org/wiki/File:Coral,_goldies_and_and_two_divers_(6165872317).jpg" TargetMode="External"/><Relationship Id="rId4" Type="http://schemas.openxmlformats.org/officeDocument/2006/relationships/hyperlink" Target="http://commons.wikimedia.org/wiki/File:Eddie_one_foot_DSCF0067_2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arom%C3%ADr_J%C3%A1gr_Russia_vs._Czech_Republic_2010_Olympics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commons.wikimedia.org/wiki/File:Nedved_vs_Chinese_Olympic_Tea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commons.wikimedia.org/wiki/File:International_Broadcast_Centre,_14_June_2011_cropped.jpg" TargetMode="External"/><Relationship Id="rId4" Type="http://schemas.openxmlformats.org/officeDocument/2006/relationships/hyperlink" Target="http://commons.wikimedia.org/wiki/File:2010_Olympic_ladies_podi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277218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Volnočasové aktivity: sport a hry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Indoor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sports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outdoor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sports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winter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sports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summer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sports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Olympic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games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Sports</a:t>
            </a:r>
            <a:r>
              <a:rPr lang="cs-CZ" sz="2400" b="1" dirty="0" smtClean="0"/>
              <a:t> and </a:t>
            </a:r>
            <a:r>
              <a:rPr lang="cs-CZ" sz="2400" b="1" dirty="0" err="1"/>
              <a:t>G</a:t>
            </a:r>
            <a:r>
              <a:rPr lang="cs-CZ" sz="2400" b="1" dirty="0" err="1" smtClean="0"/>
              <a:t>ames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VY_22_INOVACE_01_12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2088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Sports and Games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Sports contribute to active relaxation and are good for our </a:t>
            </a:r>
            <a:r>
              <a:rPr lang="en-GB" sz="2800" b="1" dirty="0" smtClean="0"/>
              <a:t>physical</a:t>
            </a:r>
            <a:r>
              <a:rPr lang="en-GB" sz="2800" dirty="0" smtClean="0"/>
              <a:t> and </a:t>
            </a:r>
            <a:r>
              <a:rPr lang="en-GB" sz="2800" b="1" dirty="0" smtClean="0"/>
              <a:t>mental health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 There are many types of sports and games. </a:t>
            </a:r>
          </a:p>
          <a:p>
            <a:r>
              <a:rPr lang="en-GB" sz="2800" dirty="0" smtClean="0"/>
              <a:t>We can practise it</a:t>
            </a:r>
            <a:r>
              <a:rPr lang="en-GB" sz="2800" b="1" dirty="0" smtClean="0"/>
              <a:t> outdoor </a:t>
            </a:r>
            <a:r>
              <a:rPr lang="en-GB" sz="2800" dirty="0" smtClean="0"/>
              <a:t>or </a:t>
            </a:r>
            <a:r>
              <a:rPr lang="en-GB" sz="2800" b="1" dirty="0" smtClean="0"/>
              <a:t>indoor</a:t>
            </a:r>
            <a:r>
              <a:rPr lang="en-GB" sz="2800" dirty="0" smtClean="0"/>
              <a:t> .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Swimming_breaststroke_arp_750pi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573016"/>
            <a:ext cx="3600400" cy="2418701"/>
          </a:xfrm>
          <a:prstGeom prst="rect">
            <a:avLst/>
          </a:prstGeom>
          <a:noFill/>
        </p:spPr>
      </p:pic>
      <p:pic>
        <p:nvPicPr>
          <p:cNvPr id="1027" name="Picture 3" descr="D:\Skier-carving-a-tur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3573016"/>
            <a:ext cx="3682696" cy="241676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2088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Outdoor sports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4137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golf, skiing </a:t>
            </a:r>
            <a:r>
              <a:rPr lang="en-GB" sz="2800" dirty="0" smtClean="0"/>
              <a:t>(cross-country, down-hill), </a:t>
            </a:r>
            <a:r>
              <a:rPr lang="en-GB" sz="2800" b="1" dirty="0" smtClean="0"/>
              <a:t>snowboarding, climbing, running, hiking, cycling, skating, horse riding</a:t>
            </a:r>
            <a:endParaRPr lang="en-GB" sz="2800" b="1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Bici_i_followm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212976"/>
            <a:ext cx="3398507" cy="2548880"/>
          </a:xfrm>
          <a:prstGeom prst="rect">
            <a:avLst/>
          </a:prstGeom>
          <a:noFill/>
        </p:spPr>
      </p:pic>
      <p:pic>
        <p:nvPicPr>
          <p:cNvPr id="2051" name="Picture 3" descr="D:\272-foto-de-snowboar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2492896"/>
            <a:ext cx="4758712" cy="334894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9289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Indoor sports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table-tennis, gymnastic, chess</a:t>
            </a:r>
          </a:p>
          <a:p>
            <a:r>
              <a:rPr lang="en-GB" sz="2800" dirty="0" smtClean="0"/>
              <a:t>There are some sports which could be practised both</a:t>
            </a:r>
            <a:r>
              <a:rPr lang="en-GB" sz="2800" b="1" dirty="0" smtClean="0"/>
              <a:t> indoor </a:t>
            </a:r>
            <a:r>
              <a:rPr lang="en-GB" sz="2800" dirty="0" smtClean="0"/>
              <a:t>or </a:t>
            </a:r>
            <a:r>
              <a:rPr lang="en-GB" sz="2800" b="1" dirty="0" smtClean="0"/>
              <a:t>outdoor</a:t>
            </a:r>
            <a:r>
              <a:rPr lang="en-GB" sz="2800" dirty="0" smtClean="0"/>
              <a:t> : </a:t>
            </a:r>
            <a:r>
              <a:rPr lang="en-GB" sz="2800" b="1" dirty="0" smtClean="0"/>
              <a:t>tennis, ball games</a:t>
            </a:r>
            <a:r>
              <a:rPr lang="en-GB" sz="2800" dirty="0" smtClean="0"/>
              <a:t> (basketball, volleyball, baseball), </a:t>
            </a:r>
            <a:r>
              <a:rPr lang="en-GB" sz="2800" b="1" dirty="0" smtClean="0"/>
              <a:t>ice-hockey</a:t>
            </a:r>
            <a:r>
              <a:rPr lang="en-GB" sz="2800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800px-US_Navy_120121-N-DX615-138_Operations_Specialist_1st_Class_Lisa_Moore_blocks_a_shot_during_a_3-on-3_basketball_tournament_aboard_the_amphibious_as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496977"/>
            <a:ext cx="3744416" cy="2488963"/>
          </a:xfrm>
          <a:prstGeom prst="rect">
            <a:avLst/>
          </a:prstGeom>
          <a:noFill/>
        </p:spPr>
      </p:pic>
      <p:pic>
        <p:nvPicPr>
          <p:cNvPr id="5" name="Picture 3" descr="D:\800px-Heel_Stretch_Stun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501008"/>
            <a:ext cx="3672408" cy="2441099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Water sports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swimming, water-skiing, diving, yachting, canoeing, rowing </a:t>
            </a:r>
            <a:endParaRPr lang="en-GB" sz="2800" b="1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Coral,_goldies_and_and_two_divers_(6165872317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636912"/>
            <a:ext cx="4352032" cy="3264024"/>
          </a:xfrm>
          <a:prstGeom prst="rect">
            <a:avLst/>
          </a:prstGeom>
          <a:noFill/>
        </p:spPr>
      </p:pic>
      <p:pic>
        <p:nvPicPr>
          <p:cNvPr id="1027" name="Picture 3" descr="D:\800px-Eddie_one_foot_DSCF0067_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708920"/>
            <a:ext cx="4176464" cy="3132348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9289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Sport in Great Britain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36912"/>
            <a:ext cx="8291264" cy="5256584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Many sports have their origins there.</a:t>
            </a:r>
            <a:endParaRPr lang="cs-CZ" sz="2800" dirty="0" smtClean="0"/>
          </a:p>
          <a:p>
            <a:r>
              <a:rPr lang="en-GB" sz="2800" dirty="0" smtClean="0"/>
              <a:t>Britain is the cradle of sports. </a:t>
            </a:r>
          </a:p>
          <a:p>
            <a:r>
              <a:rPr lang="en-GB" sz="2800" dirty="0" smtClean="0"/>
              <a:t>Rugby, hockey, cricket, darts, tennis and boxing </a:t>
            </a:r>
          </a:p>
          <a:p>
            <a:r>
              <a:rPr lang="en-GB" sz="2800" b="1" dirty="0" smtClean="0"/>
              <a:t>National sports</a:t>
            </a:r>
            <a:r>
              <a:rPr lang="en-GB" sz="2800" dirty="0" smtClean="0"/>
              <a:t>: cricket, golf, soccer or lawn tennis</a:t>
            </a:r>
          </a:p>
          <a:p>
            <a:r>
              <a:rPr lang="en-GB" sz="2800" b="1" dirty="0" smtClean="0"/>
              <a:t>Major sport events</a:t>
            </a:r>
            <a:r>
              <a:rPr lang="en-GB" sz="2800" dirty="0" smtClean="0"/>
              <a:t>: Wimbledon (the Grand Slam Tennis Tournament), The British Open Golf Championship, The Grand National (horse-race).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Horse_race,_Churchill_Downs_2008-04-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42" y="1556792"/>
            <a:ext cx="2887047" cy="206627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Sports in USA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583264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very popular is </a:t>
            </a:r>
            <a:r>
              <a:rPr lang="en-GB" sz="2800" b="1" dirty="0" smtClean="0"/>
              <a:t>basketball</a:t>
            </a:r>
          </a:p>
          <a:p>
            <a:r>
              <a:rPr lang="en-GB" sz="2800" dirty="0" smtClean="0"/>
              <a:t>There are many </a:t>
            </a:r>
            <a:r>
              <a:rPr lang="en-GB" sz="2800" b="1" dirty="0" smtClean="0"/>
              <a:t>basketball clubs</a:t>
            </a:r>
            <a:r>
              <a:rPr lang="en-GB" sz="2800" dirty="0" smtClean="0"/>
              <a:t>: NBA, Chicago Bulls, L. A. Lakers. Lots of people like to attend matches, watch them on TV or listen to them on radio.</a:t>
            </a:r>
          </a:p>
          <a:p>
            <a:r>
              <a:rPr lang="en-GB" sz="2800" dirty="0" smtClean="0"/>
              <a:t>another popular game is </a:t>
            </a:r>
            <a:r>
              <a:rPr lang="en-GB" sz="2800" b="1" dirty="0" smtClean="0"/>
              <a:t>ice-hockey</a:t>
            </a:r>
          </a:p>
          <a:p>
            <a:r>
              <a:rPr lang="en-GB" sz="2800" dirty="0" smtClean="0"/>
              <a:t> NHL (National hockey league)which consist of many ice hockey clubs such as Pittsburgh Penguins </a:t>
            </a:r>
          </a:p>
          <a:p>
            <a:r>
              <a:rPr lang="en-GB" sz="2800" dirty="0" smtClean="0"/>
              <a:t> </a:t>
            </a:r>
            <a:r>
              <a:rPr lang="en-GB" sz="2800" b="1" dirty="0" smtClean="0"/>
              <a:t>Czech players</a:t>
            </a:r>
            <a:r>
              <a:rPr lang="en-GB" sz="2800" dirty="0" smtClean="0"/>
              <a:t>: </a:t>
            </a:r>
            <a:r>
              <a:rPr lang="en-GB" sz="2800" dirty="0" err="1" smtClean="0"/>
              <a:t>Jaromír</a:t>
            </a:r>
            <a:r>
              <a:rPr lang="en-GB" sz="2800" dirty="0" smtClean="0"/>
              <a:t> </a:t>
            </a:r>
            <a:r>
              <a:rPr lang="en-GB" sz="2800" dirty="0" err="1" smtClean="0"/>
              <a:t>Jágr</a:t>
            </a:r>
            <a:r>
              <a:rPr lang="en-GB" sz="2800" dirty="0" smtClean="0"/>
              <a:t>, </a:t>
            </a:r>
            <a:r>
              <a:rPr lang="en-GB" sz="2800" dirty="0" err="1" smtClean="0"/>
              <a:t>Dominik</a:t>
            </a:r>
            <a:r>
              <a:rPr lang="en-GB" sz="2800" dirty="0" smtClean="0"/>
              <a:t> </a:t>
            </a:r>
            <a:r>
              <a:rPr lang="en-GB" sz="2800" dirty="0" err="1" smtClean="0"/>
              <a:t>Hašek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56490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The Czech Republic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Football</a:t>
            </a:r>
            <a:r>
              <a:rPr lang="en-GB" sz="2800" dirty="0" smtClean="0"/>
              <a:t> and </a:t>
            </a:r>
            <a:r>
              <a:rPr lang="en-GB" sz="2800" b="1" dirty="0" smtClean="0"/>
              <a:t>ice-hockey</a:t>
            </a:r>
          </a:p>
          <a:p>
            <a:r>
              <a:rPr lang="en-GB" sz="2800" dirty="0" smtClean="0"/>
              <a:t>gold medal in Olympic Games in Nagano</a:t>
            </a:r>
            <a:endParaRPr lang="en-GB" sz="2800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561PX-~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636912"/>
            <a:ext cx="2944465" cy="3150096"/>
          </a:xfrm>
          <a:prstGeom prst="rect">
            <a:avLst/>
          </a:prstGeom>
          <a:noFill/>
        </p:spPr>
      </p:pic>
      <p:pic>
        <p:nvPicPr>
          <p:cNvPr id="3075" name="Picture 3" descr="D:\Nedved_vs_Chinese_Olympic_Tea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1" y="2636912"/>
            <a:ext cx="4788735" cy="319049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The Olympic Games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held every 4 years</a:t>
            </a:r>
          </a:p>
          <a:p>
            <a:r>
              <a:rPr lang="en-GB" sz="2800" dirty="0" smtClean="0"/>
              <a:t>summer and winter parts, change once every 2 years</a:t>
            </a:r>
          </a:p>
          <a:p>
            <a:r>
              <a:rPr lang="en-GB" sz="2800" dirty="0" smtClean="0"/>
              <a:t>first took place in Olympia in Greece in the year 776 BC (wars were stopped)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2010_Olympic_ladies_podiu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524954"/>
            <a:ext cx="3528392" cy="2352953"/>
          </a:xfrm>
          <a:prstGeom prst="rect">
            <a:avLst/>
          </a:prstGeom>
          <a:noFill/>
        </p:spPr>
      </p:pic>
      <p:pic>
        <p:nvPicPr>
          <p:cNvPr id="4099" name="Picture 3" descr="D:\800px-International_Broadcast_Centre,_14_June_2011_croppe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068960"/>
            <a:ext cx="3888432" cy="2916325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Why is sport beneficial for people?</a:t>
            </a:r>
          </a:p>
          <a:p>
            <a:r>
              <a:rPr lang="en-GB" sz="2800" dirty="0" smtClean="0"/>
              <a:t>What´s your favourite sport?</a:t>
            </a:r>
          </a:p>
          <a:p>
            <a:r>
              <a:rPr lang="en-GB" sz="2800" dirty="0" smtClean="0"/>
              <a:t>Where can we practise sport?</a:t>
            </a:r>
          </a:p>
          <a:p>
            <a:r>
              <a:rPr lang="en-GB" sz="2800" dirty="0" smtClean="0"/>
              <a:t>Can you name some outdoor, indoor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en-GB" sz="2800" dirty="0" smtClean="0"/>
              <a:t>and water sports?</a:t>
            </a:r>
          </a:p>
          <a:p>
            <a:r>
              <a:rPr lang="en-GB" sz="2800" dirty="0" smtClean="0"/>
              <a:t>Which sport events take place in Great Britain?</a:t>
            </a:r>
          </a:p>
          <a:p>
            <a:r>
              <a:rPr lang="en-GB" sz="2800" dirty="0" smtClean="0"/>
              <a:t>What are the most popular sports in USA?</a:t>
            </a:r>
          </a:p>
          <a:p>
            <a:r>
              <a:rPr lang="en-GB" sz="2800" dirty="0" smtClean="0"/>
              <a:t>Where did the first Olympic Games take place?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526px-Osaka07_D5A_Usain_Bol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052736"/>
            <a:ext cx="2605470" cy="296706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US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363272" cy="5289451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2000" dirty="0" smtClean="0">
                <a:hlinkClick r:id="rId2"/>
              </a:rPr>
              <a:t>http://en.wikipedia.org/wiki/Portal:Sports_and_games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http://commons.wikimedia.org/wiki/File:Skier-carving-a-turn.jpg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http://commons.wikimedia.org/wiki/File:Swimming.breaststroke.arp.750pix.jpg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http://commons.wikimedia.org/wiki/File:272-foto-de-snowboard.jpg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http://commons.wikimedia.org/wiki/File:Bici_i_followme.JPG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5145435"/>
          </a:xfrm>
        </p:spPr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2"/>
              </a:rPr>
              <a:t>http://commons.wikimedia.org/wiki/File:US_Navy_120121-N-DX615-138_Operations_Specialist_1st_Class_Lisa_Moore_blocks_a_shot_during_a_3-on-3_basketball_tournament_aboard_the_amphibious_ass.jpg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3"/>
              </a:rPr>
              <a:t>http://commons.wikimedia.org/wiki/File:Heel_Stretch_Stunt.jpg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4"/>
              </a:rPr>
              <a:t>http://commons.wikimedia.org/wiki/File:Eddie_one_foot_DSCF0067_2.JPG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5"/>
              </a:rPr>
              <a:t>http://commons.wikimedia.org/wiki/File:Coral,_goldies_and_and_two_divers_(6165872317).jpg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/>
              <a:t>http://commons.wikimedia.org/wiki/File:Horse_race,_Churchill_Downs_2008-04-18.jpg</a:t>
            </a:r>
            <a:endParaRPr lang="en-GB" sz="20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5145435"/>
          </a:xfrm>
        </p:spPr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2"/>
              </a:rPr>
              <a:t>http://commons.wikimedia.org/wiki/File:Nedved_vs_Chinese_Olympic_Team.jpg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3"/>
              </a:rPr>
              <a:t>http://commons.wikimedia.org/wiki/File:Jarom%C3%ADr_J%C3%A1gr_Russia_vs._Czech_Republic_2010_Olympics.jpg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4"/>
              </a:rPr>
              <a:t>http://commons.wikimedia.org/wiki/File:2010_Olympic_ladies_podium.jpg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5"/>
              </a:rPr>
              <a:t>http://commons.wikimedia.org/wiki/File:International_Broadcast_Centre,_14_June_2011_cropped.jpg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/>
              <a:t>http://commons.wikimedia.org/wiki/File:Osaka07_D5A_Usain_Bolt.jpg</a:t>
            </a:r>
            <a:endParaRPr lang="en-GB" sz="20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801</Words>
  <Application>Microsoft Office PowerPoint</Application>
  <PresentationFormat>Předvádění na obrazovce (4:3)</PresentationFormat>
  <Paragraphs>133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STŘEDNÍ ŠKOLA STAVEBNÍ A TECHNICKÁ Ústí nad Labem, Čelakovského 5, příspěvková organizace Páteřní škola Ústeckého kraje</vt:lpstr>
      <vt:lpstr>Sports and Games</vt:lpstr>
      <vt:lpstr>Outdoor sports</vt:lpstr>
      <vt:lpstr>Indoor sports</vt:lpstr>
      <vt:lpstr>Water sports</vt:lpstr>
      <vt:lpstr>Sport in Great Britain</vt:lpstr>
      <vt:lpstr>Sports in USA</vt:lpstr>
      <vt:lpstr>The Czech Republic</vt:lpstr>
      <vt:lpstr>The Olympic Games</vt:lpstr>
      <vt:lpstr>Questions</vt:lpstr>
      <vt:lpstr>Sources: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and Games</dc:title>
  <dc:creator>AutoReady</dc:creator>
  <cp:lastModifiedBy>Daniela Popperová, Mgr.</cp:lastModifiedBy>
  <cp:revision>66</cp:revision>
  <dcterms:created xsi:type="dcterms:W3CDTF">2012-12-04T15:04:08Z</dcterms:created>
  <dcterms:modified xsi:type="dcterms:W3CDTF">2013-05-09T05:56:27Z</dcterms:modified>
</cp:coreProperties>
</file>